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handoutMasterIdLst>
    <p:handoutMasterId r:id="rId20"/>
  </p:handoutMasterIdLst>
  <p:sldIdLst>
    <p:sldId id="256" r:id="rId5"/>
    <p:sldId id="276" r:id="rId6"/>
    <p:sldId id="257" r:id="rId7"/>
    <p:sldId id="287" r:id="rId8"/>
    <p:sldId id="259" r:id="rId9"/>
    <p:sldId id="291" r:id="rId10"/>
    <p:sldId id="292" r:id="rId11"/>
    <p:sldId id="293" r:id="rId12"/>
    <p:sldId id="295" r:id="rId13"/>
    <p:sldId id="296" r:id="rId14"/>
    <p:sldId id="277" r:id="rId15"/>
    <p:sldId id="297" r:id="rId16"/>
    <p:sldId id="298" r:id="rId17"/>
    <p:sldId id="268" r:id="rId18"/>
  </p:sldIdLst>
  <p:sldSz cx="12192000"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7"/>
    <a:srgbClr val="CCE9AD"/>
    <a:srgbClr val="715FF3"/>
    <a:srgbClr val="C1EFFF"/>
    <a:srgbClr val="6D0707"/>
    <a:srgbClr val="008080"/>
    <a:srgbClr val="66CCFF"/>
    <a:srgbClr val="FF9900"/>
    <a:srgbClr val="006666"/>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9" autoAdjust="0"/>
    <p:restoredTop sz="94660"/>
  </p:normalViewPr>
  <p:slideViewPr>
    <p:cSldViewPr snapToGrid="0" showGuides="1">
      <p:cViewPr varScale="1">
        <p:scale>
          <a:sx n="122" d="100"/>
          <a:sy n="122" d="100"/>
        </p:scale>
        <p:origin x="96" y="210"/>
      </p:cViewPr>
      <p:guideLst>
        <p:guide orient="horz" pos="2160"/>
        <p:guide pos="3840"/>
      </p:guideLst>
    </p:cSldViewPr>
  </p:slideViewPr>
  <p:notesTextViewPr>
    <p:cViewPr>
      <p:scale>
        <a:sx n="1" d="1"/>
        <a:sy n="1" d="1"/>
      </p:scale>
      <p:origin x="0" y="0"/>
    </p:cViewPr>
  </p:notesTextViewPr>
  <p:notesViewPr>
    <p:cSldViewPr snapToGrid="0" showGuides="1">
      <p:cViewPr varScale="1">
        <p:scale>
          <a:sx n="77" d="100"/>
          <a:sy n="77" d="100"/>
        </p:scale>
        <p:origin x="330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95BDFE-C3AE-4F29-A29D-FFE69E332A6B}"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ru-RU"/>
        </a:p>
      </dgm:t>
    </dgm:pt>
    <dgm:pt modelId="{30EB0CD7-913A-4047-9EB2-36DB949715F6}">
      <dgm:prSet phldrT="[Текст]" custT="1"/>
      <dgm:spPr>
        <a:solidFill>
          <a:srgbClr val="6D0707"/>
        </a:solidFill>
      </dgm:spPr>
      <dgm:t>
        <a:bodyPr/>
        <a:lstStyle/>
        <a:p>
          <a:r>
            <a:rPr lang="en-US" sz="1800" b="1" dirty="0">
              <a:latin typeface="Times New Roman" panose="02020603050405020304" pitchFamily="18" charset="0"/>
              <a:cs typeface="Times New Roman" panose="02020603050405020304" pitchFamily="18" charset="0"/>
            </a:rPr>
            <a:t>Jami 150 </a:t>
          </a:r>
          <a:r>
            <a:rPr lang="en-US" sz="1800" b="1" dirty="0" err="1">
              <a:latin typeface="Times New Roman" panose="02020603050405020304" pitchFamily="18" charset="0"/>
              <a:cs typeface="Times New Roman" panose="02020603050405020304" pitchFamily="18" charset="0"/>
            </a:rPr>
            <a:t>soat</a:t>
          </a:r>
          <a:r>
            <a:rPr lang="en-US" sz="1800" b="1" dirty="0">
              <a:latin typeface="Times New Roman" panose="02020603050405020304" pitchFamily="18" charset="0"/>
              <a:cs typeface="Times New Roman" panose="02020603050405020304" pitchFamily="18" charset="0"/>
            </a:rPr>
            <a:t> </a:t>
          </a:r>
          <a:endParaRPr lang="ru-RU" sz="1800" b="1" dirty="0">
            <a:latin typeface="Times New Roman" panose="02020603050405020304" pitchFamily="18" charset="0"/>
            <a:cs typeface="Times New Roman" panose="02020603050405020304" pitchFamily="18" charset="0"/>
          </a:endParaRPr>
        </a:p>
      </dgm:t>
    </dgm:pt>
    <dgm:pt modelId="{BD7955E5-D47C-4457-B9B5-DF67037F2C08}" type="parTrans" cxnId="{7B45850F-1A62-47BC-A543-B6F039935E2A}">
      <dgm:prSet/>
      <dgm:spPr/>
      <dgm:t>
        <a:bodyPr/>
        <a:lstStyle/>
        <a:p>
          <a:endParaRPr lang="ru-RU"/>
        </a:p>
      </dgm:t>
    </dgm:pt>
    <dgm:pt modelId="{E0E2EF1D-3527-40D6-85E0-5585092C9A0C}" type="sibTrans" cxnId="{7B45850F-1A62-47BC-A543-B6F039935E2A}">
      <dgm:prSet/>
      <dgm:spPr/>
      <dgm:t>
        <a:bodyPr/>
        <a:lstStyle/>
        <a:p>
          <a:endParaRPr lang="ru-RU"/>
        </a:p>
      </dgm:t>
    </dgm:pt>
    <dgm:pt modelId="{8B6376E6-4F76-41BB-A0EA-861493EFD80B}">
      <dgm:prSet phldrT="[Текст]" custT="1"/>
      <dgm:spPr>
        <a:solidFill>
          <a:srgbClr val="6D0707"/>
        </a:solidFill>
      </dgm:spPr>
      <dgm:t>
        <a:bodyPr/>
        <a:lstStyle/>
        <a:p>
          <a:r>
            <a:rPr lang="en-US" sz="1800" b="1" dirty="0" err="1">
              <a:latin typeface="Times New Roman" panose="02020603050405020304" pitchFamily="18" charset="0"/>
              <a:cs typeface="Times New Roman" panose="02020603050405020304" pitchFamily="18" charset="0"/>
            </a:rPr>
            <a:t>Auditoriya</a:t>
          </a:r>
          <a:r>
            <a:rPr lang="en-US" sz="1800" b="1" dirty="0">
              <a:latin typeface="Times New Roman" panose="02020603050405020304" pitchFamily="18" charset="0"/>
              <a:cs typeface="Times New Roman" panose="02020603050405020304" pitchFamily="18" charset="0"/>
            </a:rPr>
            <a:t> 60 </a:t>
          </a:r>
          <a:r>
            <a:rPr lang="en-US" sz="1800" b="1" dirty="0" err="1">
              <a:latin typeface="Times New Roman" panose="02020603050405020304" pitchFamily="18" charset="0"/>
              <a:cs typeface="Times New Roman" panose="02020603050405020304" pitchFamily="18" charset="0"/>
            </a:rPr>
            <a:t>soat</a:t>
          </a:r>
          <a:r>
            <a:rPr lang="en-US" sz="1800" b="1" dirty="0">
              <a:latin typeface="Times New Roman" panose="02020603050405020304" pitchFamily="18" charset="0"/>
              <a:cs typeface="Times New Roman" panose="02020603050405020304" pitchFamily="18" charset="0"/>
            </a:rPr>
            <a:t> </a:t>
          </a:r>
          <a:endParaRPr lang="ru-RU" sz="1800" b="1" dirty="0">
            <a:latin typeface="Times New Roman" panose="02020603050405020304" pitchFamily="18" charset="0"/>
            <a:cs typeface="Times New Roman" panose="02020603050405020304" pitchFamily="18" charset="0"/>
          </a:endParaRPr>
        </a:p>
      </dgm:t>
    </dgm:pt>
    <dgm:pt modelId="{C02EBC90-FF5F-4217-9766-D1C4BC960CB6}" type="parTrans" cxnId="{638F9723-087A-4988-BD4D-5A0FCDCE4133}">
      <dgm:prSet/>
      <dgm:spPr/>
      <dgm:t>
        <a:bodyPr/>
        <a:lstStyle/>
        <a:p>
          <a:endParaRPr lang="ru-RU"/>
        </a:p>
      </dgm:t>
    </dgm:pt>
    <dgm:pt modelId="{EB4F384C-799F-466A-A4F5-5ED4563E3D66}" type="sibTrans" cxnId="{638F9723-087A-4988-BD4D-5A0FCDCE4133}">
      <dgm:prSet/>
      <dgm:spPr/>
      <dgm:t>
        <a:bodyPr/>
        <a:lstStyle/>
        <a:p>
          <a:endParaRPr lang="ru-RU"/>
        </a:p>
      </dgm:t>
    </dgm:pt>
    <dgm:pt modelId="{38DA78F3-C7C9-472E-B42B-F04EFD6F2E9C}">
      <dgm:prSet phldrT="[Текст]" custT="1"/>
      <dgm:spPr>
        <a:solidFill>
          <a:srgbClr val="6D0707"/>
        </a:solidFill>
      </dgm:spPr>
      <dgm:t>
        <a:bodyPr/>
        <a:lstStyle/>
        <a:p>
          <a:r>
            <a:rPr lang="en-US" sz="1800" b="1" dirty="0" err="1">
              <a:latin typeface="Times New Roman" panose="02020603050405020304" pitchFamily="18" charset="0"/>
              <a:cs typeface="Times New Roman" panose="02020603050405020304" pitchFamily="18" charset="0"/>
            </a:rPr>
            <a:t>Ma’ruza</a:t>
          </a:r>
          <a:r>
            <a:rPr lang="en-US" sz="1800" b="1" dirty="0">
              <a:latin typeface="Times New Roman" panose="02020603050405020304" pitchFamily="18" charset="0"/>
              <a:cs typeface="Times New Roman" panose="02020603050405020304" pitchFamily="18" charset="0"/>
            </a:rPr>
            <a:t> 30 </a:t>
          </a:r>
          <a:r>
            <a:rPr lang="en-US" sz="1800" b="1" dirty="0" err="1">
              <a:latin typeface="Times New Roman" panose="02020603050405020304" pitchFamily="18" charset="0"/>
              <a:cs typeface="Times New Roman" panose="02020603050405020304" pitchFamily="18" charset="0"/>
            </a:rPr>
            <a:t>soat</a:t>
          </a:r>
          <a:endParaRPr lang="ru-RU" sz="1800" b="1" dirty="0">
            <a:latin typeface="Times New Roman" panose="02020603050405020304" pitchFamily="18" charset="0"/>
            <a:cs typeface="Times New Roman" panose="02020603050405020304" pitchFamily="18" charset="0"/>
          </a:endParaRPr>
        </a:p>
      </dgm:t>
    </dgm:pt>
    <dgm:pt modelId="{73F8086C-60C6-4670-A94B-70EA20476DBE}" type="parTrans" cxnId="{2B396DD8-3859-4753-9EF5-010595697F60}">
      <dgm:prSet/>
      <dgm:spPr/>
      <dgm:t>
        <a:bodyPr/>
        <a:lstStyle/>
        <a:p>
          <a:endParaRPr lang="ru-RU"/>
        </a:p>
      </dgm:t>
    </dgm:pt>
    <dgm:pt modelId="{CF59807C-5897-4247-AD0A-93D5B5196675}" type="sibTrans" cxnId="{2B396DD8-3859-4753-9EF5-010595697F60}">
      <dgm:prSet/>
      <dgm:spPr/>
      <dgm:t>
        <a:bodyPr/>
        <a:lstStyle/>
        <a:p>
          <a:endParaRPr lang="ru-RU"/>
        </a:p>
      </dgm:t>
    </dgm:pt>
    <dgm:pt modelId="{F3D9350C-DD74-4555-B4FD-7770B6A36D46}">
      <dgm:prSet phldrT="[Текст]" custT="1"/>
      <dgm:spPr>
        <a:solidFill>
          <a:srgbClr val="6D0707"/>
        </a:solidFill>
      </dgm:spPr>
      <dgm:t>
        <a:bodyPr/>
        <a:lstStyle/>
        <a:p>
          <a:r>
            <a:rPr lang="en-US" sz="1800" b="1" dirty="0" err="1">
              <a:latin typeface="Times New Roman" panose="02020603050405020304" pitchFamily="18" charset="0"/>
              <a:cs typeface="Times New Roman" panose="02020603050405020304" pitchFamily="18" charset="0"/>
            </a:rPr>
            <a:t>Amaliy</a:t>
          </a:r>
          <a:r>
            <a:rPr lang="en-US" sz="1800" b="1" dirty="0">
              <a:latin typeface="Times New Roman" panose="02020603050405020304" pitchFamily="18" charset="0"/>
              <a:cs typeface="Times New Roman" panose="02020603050405020304" pitchFamily="18" charset="0"/>
            </a:rPr>
            <a:t>   30 </a:t>
          </a:r>
          <a:r>
            <a:rPr lang="en-US" sz="1800" b="1" dirty="0" err="1">
              <a:latin typeface="Times New Roman" panose="02020603050405020304" pitchFamily="18" charset="0"/>
              <a:cs typeface="Times New Roman" panose="02020603050405020304" pitchFamily="18" charset="0"/>
            </a:rPr>
            <a:t>soat</a:t>
          </a:r>
          <a:endParaRPr lang="ru-RU" sz="1800" b="1" dirty="0"/>
        </a:p>
      </dgm:t>
    </dgm:pt>
    <dgm:pt modelId="{46843535-875E-44D7-B113-3BFB3BC7AC33}" type="parTrans" cxnId="{49B9DFDF-B6F5-47C5-9D8A-C71281B8DDE2}">
      <dgm:prSet/>
      <dgm:spPr/>
      <dgm:t>
        <a:bodyPr/>
        <a:lstStyle/>
        <a:p>
          <a:endParaRPr lang="ru-RU"/>
        </a:p>
      </dgm:t>
    </dgm:pt>
    <dgm:pt modelId="{E8E0A060-62C4-4C5D-B26E-1B040877EDDA}" type="sibTrans" cxnId="{49B9DFDF-B6F5-47C5-9D8A-C71281B8DDE2}">
      <dgm:prSet/>
      <dgm:spPr/>
      <dgm:t>
        <a:bodyPr/>
        <a:lstStyle/>
        <a:p>
          <a:endParaRPr lang="ru-RU"/>
        </a:p>
      </dgm:t>
    </dgm:pt>
    <dgm:pt modelId="{F41E150E-3838-442C-9611-78E81AA3412E}">
      <dgm:prSet custT="1"/>
      <dgm:spPr>
        <a:solidFill>
          <a:srgbClr val="6D0707"/>
        </a:solidFill>
      </dgm:spPr>
      <dgm:t>
        <a:bodyPr/>
        <a:lstStyle/>
        <a:p>
          <a:r>
            <a:rPr lang="en-US" sz="1800" b="1" dirty="0" err="1">
              <a:latin typeface="Times New Roman" panose="02020603050405020304" pitchFamily="18" charset="0"/>
              <a:cs typeface="Times New Roman" panose="02020603050405020304" pitchFamily="18" charset="0"/>
            </a:rPr>
            <a:t>Mustaqil</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ta’lim</a:t>
          </a:r>
          <a:r>
            <a:rPr lang="en-US" sz="1800" b="1" dirty="0">
              <a:latin typeface="Times New Roman" panose="02020603050405020304" pitchFamily="18" charset="0"/>
              <a:cs typeface="Times New Roman" panose="02020603050405020304" pitchFamily="18" charset="0"/>
            </a:rPr>
            <a:t> </a:t>
          </a:r>
        </a:p>
        <a:p>
          <a:r>
            <a:rPr lang="en-US" sz="1800" b="1" dirty="0">
              <a:latin typeface="Times New Roman" panose="02020603050405020304" pitchFamily="18" charset="0"/>
              <a:cs typeface="Times New Roman" panose="02020603050405020304" pitchFamily="18" charset="0"/>
            </a:rPr>
            <a:t>90 </a:t>
          </a:r>
          <a:r>
            <a:rPr lang="en-US" sz="1800" b="1" dirty="0" err="1">
              <a:latin typeface="Times New Roman" panose="02020603050405020304" pitchFamily="18" charset="0"/>
              <a:cs typeface="Times New Roman" panose="02020603050405020304" pitchFamily="18" charset="0"/>
            </a:rPr>
            <a:t>soat</a:t>
          </a:r>
          <a:endParaRPr lang="ru-RU" sz="1800" b="1" dirty="0">
            <a:latin typeface="Times New Roman" panose="02020603050405020304" pitchFamily="18" charset="0"/>
            <a:cs typeface="Times New Roman" panose="02020603050405020304" pitchFamily="18" charset="0"/>
          </a:endParaRPr>
        </a:p>
      </dgm:t>
    </dgm:pt>
    <dgm:pt modelId="{86BFCEA2-B03E-4728-8683-D1E443FFA245}" type="parTrans" cxnId="{90EB9396-F915-4D66-981A-281739202D5B}">
      <dgm:prSet/>
      <dgm:spPr/>
      <dgm:t>
        <a:bodyPr/>
        <a:lstStyle/>
        <a:p>
          <a:endParaRPr lang="ru-RU"/>
        </a:p>
      </dgm:t>
    </dgm:pt>
    <dgm:pt modelId="{5ED381B1-5CB0-48A1-9E1F-13423F302BE9}" type="sibTrans" cxnId="{90EB9396-F915-4D66-981A-281739202D5B}">
      <dgm:prSet/>
      <dgm:spPr/>
      <dgm:t>
        <a:bodyPr/>
        <a:lstStyle/>
        <a:p>
          <a:endParaRPr lang="ru-RU"/>
        </a:p>
      </dgm:t>
    </dgm:pt>
    <dgm:pt modelId="{60ECB28C-E91B-4B0E-8688-E01B0F37C0E9}" type="pres">
      <dgm:prSet presAssocID="{F295BDFE-C3AE-4F29-A29D-FFE69E332A6B}" presName="Name0" presStyleCnt="0">
        <dgm:presLayoutVars>
          <dgm:dir/>
          <dgm:resizeHandles val="exact"/>
        </dgm:presLayoutVars>
      </dgm:prSet>
      <dgm:spPr/>
    </dgm:pt>
    <dgm:pt modelId="{755553D3-B736-405B-AE65-E6FC974C41E6}" type="pres">
      <dgm:prSet presAssocID="{F295BDFE-C3AE-4F29-A29D-FFE69E332A6B}" presName="cycle" presStyleCnt="0"/>
      <dgm:spPr/>
    </dgm:pt>
    <dgm:pt modelId="{4CBBD30E-F343-4CBF-B526-410415B39E5F}" type="pres">
      <dgm:prSet presAssocID="{30EB0CD7-913A-4047-9EB2-36DB949715F6}" presName="nodeFirstNode" presStyleLbl="node1" presStyleIdx="0" presStyleCnt="5">
        <dgm:presLayoutVars>
          <dgm:bulletEnabled val="1"/>
        </dgm:presLayoutVars>
      </dgm:prSet>
      <dgm:spPr/>
    </dgm:pt>
    <dgm:pt modelId="{0B232C69-1939-4272-8802-7673C57E7341}" type="pres">
      <dgm:prSet presAssocID="{E0E2EF1D-3527-40D6-85E0-5585092C9A0C}" presName="sibTransFirstNode" presStyleLbl="bgShp" presStyleIdx="0" presStyleCnt="1"/>
      <dgm:spPr/>
    </dgm:pt>
    <dgm:pt modelId="{FA564EBA-7391-4187-BE02-C82C49D0B33C}" type="pres">
      <dgm:prSet presAssocID="{8B6376E6-4F76-41BB-A0EA-861493EFD80B}" presName="nodeFollowingNodes" presStyleLbl="node1" presStyleIdx="1" presStyleCnt="5" custScaleX="120187" custScaleY="102618" custRadScaleRad="157425" custRadScaleInc="20585">
        <dgm:presLayoutVars>
          <dgm:bulletEnabled val="1"/>
        </dgm:presLayoutVars>
      </dgm:prSet>
      <dgm:spPr/>
    </dgm:pt>
    <dgm:pt modelId="{6784E1B0-A16D-416A-B90B-563D3650ED21}" type="pres">
      <dgm:prSet presAssocID="{38DA78F3-C7C9-472E-B42B-F04EFD6F2E9C}" presName="nodeFollowingNodes" presStyleLbl="node1" presStyleIdx="2" presStyleCnt="5" custScaleX="128495" custScaleY="102867" custRadScaleRad="98098" custRadScaleInc="-240019">
        <dgm:presLayoutVars>
          <dgm:bulletEnabled val="1"/>
        </dgm:presLayoutVars>
      </dgm:prSet>
      <dgm:spPr/>
    </dgm:pt>
    <dgm:pt modelId="{56791E92-0FD6-4D65-A469-267F6B35CD42}" type="pres">
      <dgm:prSet presAssocID="{F3D9350C-DD74-4555-B4FD-7770B6A36D46}" presName="nodeFollowingNodes" presStyleLbl="node1" presStyleIdx="3" presStyleCnt="5" custScaleX="110908" custRadScaleRad="151357" custRadScaleInc="91257">
        <dgm:presLayoutVars>
          <dgm:bulletEnabled val="1"/>
        </dgm:presLayoutVars>
      </dgm:prSet>
      <dgm:spPr/>
    </dgm:pt>
    <dgm:pt modelId="{BAE1FFAD-49AD-4EDE-BDD0-BFF129F14FEA}" type="pres">
      <dgm:prSet presAssocID="{F41E150E-3838-442C-9611-78E81AA3412E}" presName="nodeFollowingNodes" presStyleLbl="node1" presStyleIdx="4" presStyleCnt="5" custScaleX="142945" custScaleY="104101" custRadScaleRad="72638" custRadScaleInc="-179975">
        <dgm:presLayoutVars>
          <dgm:bulletEnabled val="1"/>
        </dgm:presLayoutVars>
      </dgm:prSet>
      <dgm:spPr/>
    </dgm:pt>
  </dgm:ptLst>
  <dgm:cxnLst>
    <dgm:cxn modelId="{7B45850F-1A62-47BC-A543-B6F039935E2A}" srcId="{F295BDFE-C3AE-4F29-A29D-FFE69E332A6B}" destId="{30EB0CD7-913A-4047-9EB2-36DB949715F6}" srcOrd="0" destOrd="0" parTransId="{BD7955E5-D47C-4457-B9B5-DF67037F2C08}" sibTransId="{E0E2EF1D-3527-40D6-85E0-5585092C9A0C}"/>
    <dgm:cxn modelId="{638F9723-087A-4988-BD4D-5A0FCDCE4133}" srcId="{F295BDFE-C3AE-4F29-A29D-FFE69E332A6B}" destId="{8B6376E6-4F76-41BB-A0EA-861493EFD80B}" srcOrd="1" destOrd="0" parTransId="{C02EBC90-FF5F-4217-9766-D1C4BC960CB6}" sibTransId="{EB4F384C-799F-466A-A4F5-5ED4563E3D66}"/>
    <dgm:cxn modelId="{8D5FE726-3C49-4F38-8D66-9598400F3D15}" type="presOf" srcId="{F295BDFE-C3AE-4F29-A29D-FFE69E332A6B}" destId="{60ECB28C-E91B-4B0E-8688-E01B0F37C0E9}" srcOrd="0" destOrd="0" presId="urn:microsoft.com/office/officeart/2005/8/layout/cycle3"/>
    <dgm:cxn modelId="{91FBBC3B-51DF-45C0-880B-02A5677BCE1F}" type="presOf" srcId="{30EB0CD7-913A-4047-9EB2-36DB949715F6}" destId="{4CBBD30E-F343-4CBF-B526-410415B39E5F}" srcOrd="0" destOrd="0" presId="urn:microsoft.com/office/officeart/2005/8/layout/cycle3"/>
    <dgm:cxn modelId="{F5EF075F-28E1-4926-8E10-F8707BFFD48E}" type="presOf" srcId="{F3D9350C-DD74-4555-B4FD-7770B6A36D46}" destId="{56791E92-0FD6-4D65-A469-267F6B35CD42}" srcOrd="0" destOrd="0" presId="urn:microsoft.com/office/officeart/2005/8/layout/cycle3"/>
    <dgm:cxn modelId="{AC65256D-2287-4AA0-8A84-9D09308ED513}" type="presOf" srcId="{38DA78F3-C7C9-472E-B42B-F04EFD6F2E9C}" destId="{6784E1B0-A16D-416A-B90B-563D3650ED21}" srcOrd="0" destOrd="0" presId="urn:microsoft.com/office/officeart/2005/8/layout/cycle3"/>
    <dgm:cxn modelId="{071EB34F-9823-47C9-8041-C32573E99A35}" type="presOf" srcId="{E0E2EF1D-3527-40D6-85E0-5585092C9A0C}" destId="{0B232C69-1939-4272-8802-7673C57E7341}" srcOrd="0" destOrd="0" presId="urn:microsoft.com/office/officeart/2005/8/layout/cycle3"/>
    <dgm:cxn modelId="{90EB9396-F915-4D66-981A-281739202D5B}" srcId="{F295BDFE-C3AE-4F29-A29D-FFE69E332A6B}" destId="{F41E150E-3838-442C-9611-78E81AA3412E}" srcOrd="4" destOrd="0" parTransId="{86BFCEA2-B03E-4728-8683-D1E443FFA245}" sibTransId="{5ED381B1-5CB0-48A1-9E1F-13423F302BE9}"/>
    <dgm:cxn modelId="{621A12AA-E377-42CE-A6EB-05A013AE7864}" type="presOf" srcId="{8B6376E6-4F76-41BB-A0EA-861493EFD80B}" destId="{FA564EBA-7391-4187-BE02-C82C49D0B33C}" srcOrd="0" destOrd="0" presId="urn:microsoft.com/office/officeart/2005/8/layout/cycle3"/>
    <dgm:cxn modelId="{317B9ABD-F06D-4A90-B2C5-08A72CDCFF11}" type="presOf" srcId="{F41E150E-3838-442C-9611-78E81AA3412E}" destId="{BAE1FFAD-49AD-4EDE-BDD0-BFF129F14FEA}" srcOrd="0" destOrd="0" presId="urn:microsoft.com/office/officeart/2005/8/layout/cycle3"/>
    <dgm:cxn modelId="{2B396DD8-3859-4753-9EF5-010595697F60}" srcId="{F295BDFE-C3AE-4F29-A29D-FFE69E332A6B}" destId="{38DA78F3-C7C9-472E-B42B-F04EFD6F2E9C}" srcOrd="2" destOrd="0" parTransId="{73F8086C-60C6-4670-A94B-70EA20476DBE}" sibTransId="{CF59807C-5897-4247-AD0A-93D5B5196675}"/>
    <dgm:cxn modelId="{49B9DFDF-B6F5-47C5-9D8A-C71281B8DDE2}" srcId="{F295BDFE-C3AE-4F29-A29D-FFE69E332A6B}" destId="{F3D9350C-DD74-4555-B4FD-7770B6A36D46}" srcOrd="3" destOrd="0" parTransId="{46843535-875E-44D7-B113-3BFB3BC7AC33}" sibTransId="{E8E0A060-62C4-4C5D-B26E-1B040877EDDA}"/>
    <dgm:cxn modelId="{A8A98F53-5612-46C5-A434-95E8D906D7FA}" type="presParOf" srcId="{60ECB28C-E91B-4B0E-8688-E01B0F37C0E9}" destId="{755553D3-B736-405B-AE65-E6FC974C41E6}" srcOrd="0" destOrd="0" presId="urn:microsoft.com/office/officeart/2005/8/layout/cycle3"/>
    <dgm:cxn modelId="{7C3DD0B0-FF33-4EA0-A491-17985605538C}" type="presParOf" srcId="{755553D3-B736-405B-AE65-E6FC974C41E6}" destId="{4CBBD30E-F343-4CBF-B526-410415B39E5F}" srcOrd="0" destOrd="0" presId="urn:microsoft.com/office/officeart/2005/8/layout/cycle3"/>
    <dgm:cxn modelId="{1E5F6E85-2883-4700-BB9E-C040CC0BE311}" type="presParOf" srcId="{755553D3-B736-405B-AE65-E6FC974C41E6}" destId="{0B232C69-1939-4272-8802-7673C57E7341}" srcOrd="1" destOrd="0" presId="urn:microsoft.com/office/officeart/2005/8/layout/cycle3"/>
    <dgm:cxn modelId="{865A0AE6-DF3B-40E7-B6E8-B34915C5878F}" type="presParOf" srcId="{755553D3-B736-405B-AE65-E6FC974C41E6}" destId="{FA564EBA-7391-4187-BE02-C82C49D0B33C}" srcOrd="2" destOrd="0" presId="urn:microsoft.com/office/officeart/2005/8/layout/cycle3"/>
    <dgm:cxn modelId="{4AB425A2-DAEA-476A-8F62-081A5E11E200}" type="presParOf" srcId="{755553D3-B736-405B-AE65-E6FC974C41E6}" destId="{6784E1B0-A16D-416A-B90B-563D3650ED21}" srcOrd="3" destOrd="0" presId="urn:microsoft.com/office/officeart/2005/8/layout/cycle3"/>
    <dgm:cxn modelId="{B1026C56-A3BB-47B6-90E7-6A0850E959FF}" type="presParOf" srcId="{755553D3-B736-405B-AE65-E6FC974C41E6}" destId="{56791E92-0FD6-4D65-A469-267F6B35CD42}" srcOrd="4" destOrd="0" presId="urn:microsoft.com/office/officeart/2005/8/layout/cycle3"/>
    <dgm:cxn modelId="{612FAA08-543A-43FE-9C45-EFF5664BD5CE}" type="presParOf" srcId="{755553D3-B736-405B-AE65-E6FC974C41E6}" destId="{BAE1FFAD-49AD-4EDE-BDD0-BFF129F14FEA}"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556A48-F3B7-41A1-A017-B1D583F0570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BA342D74-14FD-4F1F-B3F7-1AB1B472E9DB}">
      <dgm:prSet phldrT="[Текст]" custT="1"/>
      <dgm:spPr>
        <a:solidFill>
          <a:srgbClr val="FF9900"/>
        </a:solidFill>
      </dgm:spPr>
      <dgm:t>
        <a:bodyPr/>
        <a:lstStyle/>
        <a:p>
          <a:r>
            <a:rPr lang="en-US" sz="2400" b="1" dirty="0">
              <a:solidFill>
                <a:schemeClr val="tx1"/>
              </a:solidFill>
              <a:latin typeface="Times New Roman" panose="02020603050405020304" pitchFamily="18" charset="0"/>
              <a:cs typeface="Times New Roman" panose="02020603050405020304" pitchFamily="18" charset="0"/>
            </a:rPr>
            <a:t>1. </a:t>
          </a:r>
          <a:r>
            <a:rPr lang="uz-Cyrl-UZ" sz="2400" b="1" dirty="0">
              <a:solidFill>
                <a:schemeClr val="tx1"/>
              </a:solidFill>
            </a:rPr>
            <a:t>Jo‘raqulov U</a:t>
          </a:r>
          <a:r>
            <a:rPr lang="en-US" sz="2400" b="1" dirty="0">
              <a:solidFill>
                <a:schemeClr val="tx1"/>
              </a:solidFill>
            </a:rPr>
            <a:t>.</a:t>
          </a:r>
          <a:r>
            <a:rPr lang="uz-Cyrl-UZ" sz="2400" b="1" dirty="0">
              <a:solidFill>
                <a:schemeClr val="tx1"/>
              </a:solidFill>
            </a:rPr>
            <a:t>, Xalliyeva G</a:t>
          </a:r>
          <a:r>
            <a:rPr lang="en-US" sz="2400" b="1" dirty="0">
              <a:solidFill>
                <a:schemeClr val="tx1"/>
              </a:solidFill>
            </a:rPr>
            <a:t>.</a:t>
          </a:r>
          <a:r>
            <a:rPr lang="uz-Cyrl-UZ" sz="2400" b="1" dirty="0">
              <a:solidFill>
                <a:schemeClr val="tx1"/>
              </a:solidFill>
            </a:rPr>
            <a:t>, Qosimov A. Qiyosiy adabiyotshunoslik. Darslik</a:t>
          </a:r>
          <a:r>
            <a:rPr lang="en-US" sz="2400" b="1" dirty="0">
              <a:solidFill>
                <a:schemeClr val="tx1"/>
              </a:solidFill>
            </a:rPr>
            <a:t>, </a:t>
          </a:r>
          <a:r>
            <a:rPr lang="uz-Cyrl-UZ" sz="2400" b="1" dirty="0">
              <a:solidFill>
                <a:schemeClr val="tx1"/>
              </a:solidFill>
            </a:rPr>
            <a:t>T</a:t>
          </a:r>
          <a:r>
            <a:rPr lang="en-US" sz="2400" b="1" dirty="0" err="1">
              <a:solidFill>
                <a:schemeClr val="tx1"/>
              </a:solidFill>
            </a:rPr>
            <a:t>oshkent</a:t>
          </a:r>
          <a:r>
            <a:rPr lang="uz-Cyrl-UZ" sz="2400" b="1" dirty="0">
              <a:solidFill>
                <a:schemeClr val="tx1"/>
              </a:solidFill>
            </a:rPr>
            <a:t>, Lesson press. 2025.</a:t>
          </a:r>
          <a:endParaRPr lang="en-US" sz="2400" b="1" dirty="0">
            <a:solidFill>
              <a:schemeClr val="tx1"/>
            </a:solidFill>
          </a:endParaRPr>
        </a:p>
      </dgm:t>
    </dgm:pt>
    <dgm:pt modelId="{44DD26D3-A072-48F0-BDF5-FC644C3362CA}" type="parTrans" cxnId="{FFBDE953-CC7F-44C8-AD53-DD5BA15FC6B9}">
      <dgm:prSet/>
      <dgm:spPr/>
      <dgm:t>
        <a:bodyPr/>
        <a:lstStyle/>
        <a:p>
          <a:endParaRPr lang="ru-RU"/>
        </a:p>
      </dgm:t>
    </dgm:pt>
    <dgm:pt modelId="{38800BF1-1268-43F0-A6B2-33F0AA20F80B}" type="sibTrans" cxnId="{FFBDE953-CC7F-44C8-AD53-DD5BA15FC6B9}">
      <dgm:prSet/>
      <dgm:spPr/>
      <dgm:t>
        <a:bodyPr/>
        <a:lstStyle/>
        <a:p>
          <a:endParaRPr lang="ru-RU"/>
        </a:p>
      </dgm:t>
    </dgm:pt>
    <dgm:pt modelId="{6E854224-E853-4D80-9F9C-9DB3A922D167}">
      <dgm:prSet phldrT="[Текст]" custT="1"/>
      <dgm:spPr>
        <a:solidFill>
          <a:srgbClr val="008080"/>
        </a:solidFill>
      </dgm:spPr>
      <dgm:t>
        <a:bodyPr/>
        <a:lstStyle/>
        <a:p>
          <a:r>
            <a:rPr lang="en-US" sz="2400" b="1" dirty="0">
              <a:solidFill>
                <a:schemeClr val="bg1"/>
              </a:solidFill>
              <a:latin typeface="Times New Roman" panose="02020603050405020304" pitchFamily="18" charset="0"/>
              <a:cs typeface="Times New Roman" panose="02020603050405020304" pitchFamily="18" charset="0"/>
            </a:rPr>
            <a:t>2. </a:t>
          </a:r>
          <a:r>
            <a:rPr lang="uz-Cyrl-UZ" sz="2400" b="1" dirty="0">
              <a:solidFill>
                <a:schemeClr val="bg1"/>
              </a:solidFill>
            </a:rPr>
            <a:t>Jo‘raqulov U</a:t>
          </a:r>
          <a:r>
            <a:rPr lang="en-US" sz="2400" b="1" dirty="0">
              <a:solidFill>
                <a:schemeClr val="bg1"/>
              </a:solidFill>
            </a:rPr>
            <a:t>.</a:t>
          </a:r>
          <a:r>
            <a:rPr lang="uz-Cyrl-UZ" sz="2400" b="1" dirty="0">
              <a:solidFill>
                <a:schemeClr val="bg1"/>
              </a:solidFill>
            </a:rPr>
            <a:t>, Hamroyev K. Qiyosiy adabiyotshunoslik. </a:t>
          </a:r>
          <a:r>
            <a:rPr lang="en-US" sz="2400" b="1" dirty="0" err="1">
              <a:solidFill>
                <a:schemeClr val="bg1"/>
              </a:solidFill>
            </a:rPr>
            <a:t>O‘quv</a:t>
          </a:r>
          <a:r>
            <a:rPr lang="en-US" sz="2400" b="1" dirty="0">
              <a:solidFill>
                <a:schemeClr val="bg1"/>
              </a:solidFill>
            </a:rPr>
            <a:t> </a:t>
          </a:r>
          <a:r>
            <a:rPr lang="en-US" sz="2400" b="1" dirty="0" err="1">
              <a:solidFill>
                <a:schemeClr val="bg1"/>
              </a:solidFill>
            </a:rPr>
            <a:t>qo‘llanma</a:t>
          </a:r>
          <a:r>
            <a:rPr lang="uz-Cyrl-UZ" sz="2400" b="1" dirty="0">
              <a:solidFill>
                <a:schemeClr val="bg1"/>
              </a:solidFill>
            </a:rPr>
            <a:t>. T</a:t>
          </a:r>
          <a:r>
            <a:rPr lang="en-US" sz="2400" b="1" dirty="0" err="1">
              <a:solidFill>
                <a:schemeClr val="bg1"/>
              </a:solidFill>
            </a:rPr>
            <a:t>oshkent</a:t>
          </a:r>
          <a:r>
            <a:rPr lang="uz-Cyrl-UZ" sz="2400" b="1" dirty="0">
              <a:solidFill>
                <a:schemeClr val="bg1"/>
              </a:solidFill>
            </a:rPr>
            <a:t>, Lesson press. 2021.</a:t>
          </a:r>
          <a:endParaRPr lang="ru-RU" sz="2400" b="1" dirty="0">
            <a:solidFill>
              <a:schemeClr val="bg1"/>
            </a:solidFill>
            <a:latin typeface="Times New Roman" panose="02020603050405020304" pitchFamily="18" charset="0"/>
            <a:cs typeface="Times New Roman" panose="02020603050405020304" pitchFamily="18" charset="0"/>
          </a:endParaRPr>
        </a:p>
      </dgm:t>
    </dgm:pt>
    <dgm:pt modelId="{33705C86-7915-4021-8D94-DA80BE4BDBAA}" type="parTrans" cxnId="{8F75C2BC-B266-4536-AADE-C7153CECB408}">
      <dgm:prSet/>
      <dgm:spPr/>
      <dgm:t>
        <a:bodyPr/>
        <a:lstStyle/>
        <a:p>
          <a:endParaRPr lang="ru-RU"/>
        </a:p>
      </dgm:t>
    </dgm:pt>
    <dgm:pt modelId="{2EE8EEBB-1D45-4916-AC50-486CD2E33A94}" type="sibTrans" cxnId="{8F75C2BC-B266-4536-AADE-C7153CECB408}">
      <dgm:prSet/>
      <dgm:spPr/>
      <dgm:t>
        <a:bodyPr/>
        <a:lstStyle/>
        <a:p>
          <a:endParaRPr lang="ru-RU"/>
        </a:p>
      </dgm:t>
    </dgm:pt>
    <dgm:pt modelId="{B83845EA-7111-445D-A4F2-E4A25CCE0AFD}">
      <dgm:prSet phldrT="[Текст]" custT="1"/>
      <dgm:spPr>
        <a:solidFill>
          <a:srgbClr val="0070C0"/>
        </a:solidFill>
      </dgm:spPr>
      <dgm:t>
        <a:bodyPr/>
        <a:lstStyle/>
        <a:p>
          <a:r>
            <a:rPr lang="en-US" sz="2000" b="1" dirty="0">
              <a:solidFill>
                <a:schemeClr val="bg1"/>
              </a:solidFill>
              <a:latin typeface="Times New Roman" panose="02020603050405020304" pitchFamily="18" charset="0"/>
              <a:cs typeface="Times New Roman" panose="02020603050405020304" pitchFamily="18" charset="0"/>
            </a:rPr>
            <a:t>4</a:t>
          </a:r>
          <a:r>
            <a:rPr lang="en-US" sz="2400" b="1" dirty="0">
              <a:solidFill>
                <a:schemeClr val="bg1"/>
              </a:solidFill>
              <a:latin typeface="Times New Roman" panose="02020603050405020304" pitchFamily="18" charset="0"/>
              <a:cs typeface="Times New Roman" panose="02020603050405020304" pitchFamily="18" charset="0"/>
            </a:rPr>
            <a:t>. </a:t>
          </a:r>
          <a:r>
            <a:rPr lang="uz-Cyrl-UZ" sz="2400" b="1" dirty="0"/>
            <a:t>Xalliyeva G. Qiyosiy adabiyotshunoslik. O‘quv qo‘llanma. T</a:t>
          </a:r>
          <a:r>
            <a:rPr lang="en-US" sz="2400" b="1" dirty="0" err="1"/>
            <a:t>oshkent</a:t>
          </a:r>
          <a:r>
            <a:rPr lang="en-US" sz="2400" b="1" dirty="0"/>
            <a:t>, </a:t>
          </a:r>
          <a:r>
            <a:rPr lang="uz-Cyrl-UZ" sz="2400" b="1" dirty="0"/>
            <a:t>2020.y</a:t>
          </a:r>
          <a:endParaRPr lang="ru-RU" sz="2400" b="1" dirty="0">
            <a:solidFill>
              <a:schemeClr val="tx2"/>
            </a:solidFill>
            <a:latin typeface="Times New Roman" panose="02020603050405020304" pitchFamily="18" charset="0"/>
            <a:cs typeface="Times New Roman" panose="02020603050405020304" pitchFamily="18" charset="0"/>
          </a:endParaRPr>
        </a:p>
      </dgm:t>
    </dgm:pt>
    <dgm:pt modelId="{F325F3AD-7D0A-4CF7-ABAC-93B269FD296B}" type="parTrans" cxnId="{4931A9D4-7843-4757-9E0E-FA8B15E87D58}">
      <dgm:prSet/>
      <dgm:spPr/>
      <dgm:t>
        <a:bodyPr/>
        <a:lstStyle/>
        <a:p>
          <a:endParaRPr lang="ru-RU"/>
        </a:p>
      </dgm:t>
    </dgm:pt>
    <dgm:pt modelId="{95D21AB2-E381-4BA2-B449-7095C5DF7380}" type="sibTrans" cxnId="{4931A9D4-7843-4757-9E0E-FA8B15E87D58}">
      <dgm:prSet/>
      <dgm:spPr/>
      <dgm:t>
        <a:bodyPr/>
        <a:lstStyle/>
        <a:p>
          <a:endParaRPr lang="ru-RU"/>
        </a:p>
      </dgm:t>
    </dgm:pt>
    <dgm:pt modelId="{99672C49-D893-48B9-BF64-C69CAFEA08AF}" type="pres">
      <dgm:prSet presAssocID="{7F556A48-F3B7-41A1-A017-B1D583F05705}" presName="linear" presStyleCnt="0">
        <dgm:presLayoutVars>
          <dgm:dir/>
          <dgm:animLvl val="lvl"/>
          <dgm:resizeHandles val="exact"/>
        </dgm:presLayoutVars>
      </dgm:prSet>
      <dgm:spPr/>
    </dgm:pt>
    <dgm:pt modelId="{D35A3903-1308-43E0-98C9-2FBAD91F65EC}" type="pres">
      <dgm:prSet presAssocID="{BA342D74-14FD-4F1F-B3F7-1AB1B472E9DB}" presName="parentLin" presStyleCnt="0"/>
      <dgm:spPr/>
    </dgm:pt>
    <dgm:pt modelId="{AEB03062-3F8B-43A7-AC2A-DB4F36DF76B7}" type="pres">
      <dgm:prSet presAssocID="{BA342D74-14FD-4F1F-B3F7-1AB1B472E9DB}" presName="parentLeftMargin" presStyleLbl="node1" presStyleIdx="0" presStyleCnt="3"/>
      <dgm:spPr/>
    </dgm:pt>
    <dgm:pt modelId="{FE02C800-7BDB-47E0-B92B-C4FA2A152E11}" type="pres">
      <dgm:prSet presAssocID="{BA342D74-14FD-4F1F-B3F7-1AB1B472E9DB}" presName="parentText" presStyleLbl="node1" presStyleIdx="0" presStyleCnt="3" custScaleX="122795" custScaleY="227508">
        <dgm:presLayoutVars>
          <dgm:chMax val="0"/>
          <dgm:bulletEnabled val="1"/>
        </dgm:presLayoutVars>
      </dgm:prSet>
      <dgm:spPr/>
    </dgm:pt>
    <dgm:pt modelId="{D252D0B0-E721-4ADC-8D67-52481DDF66FE}" type="pres">
      <dgm:prSet presAssocID="{BA342D74-14FD-4F1F-B3F7-1AB1B472E9DB}" presName="negativeSpace" presStyleCnt="0"/>
      <dgm:spPr/>
    </dgm:pt>
    <dgm:pt modelId="{D83C3ABA-5374-46EA-BBEC-77FA2CCF9D55}" type="pres">
      <dgm:prSet presAssocID="{BA342D74-14FD-4F1F-B3F7-1AB1B472E9DB}" presName="childText" presStyleLbl="conFgAcc1" presStyleIdx="0" presStyleCnt="3">
        <dgm:presLayoutVars>
          <dgm:bulletEnabled val="1"/>
        </dgm:presLayoutVars>
      </dgm:prSet>
      <dgm:spPr/>
    </dgm:pt>
    <dgm:pt modelId="{8090C681-A2EE-4906-B481-8FB16082F91B}" type="pres">
      <dgm:prSet presAssocID="{38800BF1-1268-43F0-A6B2-33F0AA20F80B}" presName="spaceBetweenRectangles" presStyleCnt="0"/>
      <dgm:spPr/>
    </dgm:pt>
    <dgm:pt modelId="{2A5C698C-07C7-4C60-8A1A-0E5633AF6433}" type="pres">
      <dgm:prSet presAssocID="{6E854224-E853-4D80-9F9C-9DB3A922D167}" presName="parentLin" presStyleCnt="0"/>
      <dgm:spPr/>
    </dgm:pt>
    <dgm:pt modelId="{D4B13053-EFED-4C6D-9A3E-97AB336DB7DC}" type="pres">
      <dgm:prSet presAssocID="{6E854224-E853-4D80-9F9C-9DB3A922D167}" presName="parentLeftMargin" presStyleLbl="node1" presStyleIdx="0" presStyleCnt="3"/>
      <dgm:spPr/>
    </dgm:pt>
    <dgm:pt modelId="{68E22C1C-04C4-47A9-B718-F290478418B3}" type="pres">
      <dgm:prSet presAssocID="{6E854224-E853-4D80-9F9C-9DB3A922D167}" presName="parentText" presStyleLbl="node1" presStyleIdx="1" presStyleCnt="3" custScaleX="122231" custScaleY="226211">
        <dgm:presLayoutVars>
          <dgm:chMax val="0"/>
          <dgm:bulletEnabled val="1"/>
        </dgm:presLayoutVars>
      </dgm:prSet>
      <dgm:spPr/>
    </dgm:pt>
    <dgm:pt modelId="{160D8966-C005-4E69-8F18-0E99E9DA96F1}" type="pres">
      <dgm:prSet presAssocID="{6E854224-E853-4D80-9F9C-9DB3A922D167}" presName="negativeSpace" presStyleCnt="0"/>
      <dgm:spPr/>
    </dgm:pt>
    <dgm:pt modelId="{F35BF708-0F0D-4656-ADB2-3D47BEAFD17E}" type="pres">
      <dgm:prSet presAssocID="{6E854224-E853-4D80-9F9C-9DB3A922D167}" presName="childText" presStyleLbl="conFgAcc1" presStyleIdx="1" presStyleCnt="3">
        <dgm:presLayoutVars>
          <dgm:bulletEnabled val="1"/>
        </dgm:presLayoutVars>
      </dgm:prSet>
      <dgm:spPr/>
    </dgm:pt>
    <dgm:pt modelId="{7F1927CC-25E2-4F5D-A212-462DF19FEB90}" type="pres">
      <dgm:prSet presAssocID="{2EE8EEBB-1D45-4916-AC50-486CD2E33A94}" presName="spaceBetweenRectangles" presStyleCnt="0"/>
      <dgm:spPr/>
    </dgm:pt>
    <dgm:pt modelId="{54932A58-6162-4F10-8A5F-830EA91A4B2E}" type="pres">
      <dgm:prSet presAssocID="{B83845EA-7111-445D-A4F2-E4A25CCE0AFD}" presName="parentLin" presStyleCnt="0"/>
      <dgm:spPr/>
    </dgm:pt>
    <dgm:pt modelId="{9BEE3A7D-05E2-4ED2-8DD4-0E163B05EB41}" type="pres">
      <dgm:prSet presAssocID="{B83845EA-7111-445D-A4F2-E4A25CCE0AFD}" presName="parentLeftMargin" presStyleLbl="node1" presStyleIdx="1" presStyleCnt="3"/>
      <dgm:spPr/>
    </dgm:pt>
    <dgm:pt modelId="{B57EA138-1C49-46DA-95A3-4DEF0D9A73FD}" type="pres">
      <dgm:prSet presAssocID="{B83845EA-7111-445D-A4F2-E4A25CCE0AFD}" presName="parentText" presStyleLbl="node1" presStyleIdx="2" presStyleCnt="3" custScaleX="122886" custScaleY="206311">
        <dgm:presLayoutVars>
          <dgm:chMax val="0"/>
          <dgm:bulletEnabled val="1"/>
        </dgm:presLayoutVars>
      </dgm:prSet>
      <dgm:spPr/>
    </dgm:pt>
    <dgm:pt modelId="{BE4836FF-FD11-486A-9D62-6D53AD19526A}" type="pres">
      <dgm:prSet presAssocID="{B83845EA-7111-445D-A4F2-E4A25CCE0AFD}" presName="negativeSpace" presStyleCnt="0"/>
      <dgm:spPr/>
    </dgm:pt>
    <dgm:pt modelId="{D4EECB3A-2C42-45DA-8CA9-871269893BD5}" type="pres">
      <dgm:prSet presAssocID="{B83845EA-7111-445D-A4F2-E4A25CCE0AFD}" presName="childText" presStyleLbl="conFgAcc1" presStyleIdx="2" presStyleCnt="3">
        <dgm:presLayoutVars>
          <dgm:bulletEnabled val="1"/>
        </dgm:presLayoutVars>
      </dgm:prSet>
      <dgm:spPr/>
    </dgm:pt>
  </dgm:ptLst>
  <dgm:cxnLst>
    <dgm:cxn modelId="{B7286B29-D74A-48D6-B308-7C1203E90FD0}" type="presOf" srcId="{BA342D74-14FD-4F1F-B3F7-1AB1B472E9DB}" destId="{AEB03062-3F8B-43A7-AC2A-DB4F36DF76B7}" srcOrd="0" destOrd="0" presId="urn:microsoft.com/office/officeart/2005/8/layout/list1"/>
    <dgm:cxn modelId="{49E7D72E-E591-4F3D-91A2-099A43CA319B}" type="presOf" srcId="{B83845EA-7111-445D-A4F2-E4A25CCE0AFD}" destId="{B57EA138-1C49-46DA-95A3-4DEF0D9A73FD}" srcOrd="1" destOrd="0" presId="urn:microsoft.com/office/officeart/2005/8/layout/list1"/>
    <dgm:cxn modelId="{0E3A0E30-DEFA-4452-8356-C448F3E81AF6}" type="presOf" srcId="{B83845EA-7111-445D-A4F2-E4A25CCE0AFD}" destId="{9BEE3A7D-05E2-4ED2-8DD4-0E163B05EB41}" srcOrd="0" destOrd="0" presId="urn:microsoft.com/office/officeart/2005/8/layout/list1"/>
    <dgm:cxn modelId="{FFBDE953-CC7F-44C8-AD53-DD5BA15FC6B9}" srcId="{7F556A48-F3B7-41A1-A017-B1D583F05705}" destId="{BA342D74-14FD-4F1F-B3F7-1AB1B472E9DB}" srcOrd="0" destOrd="0" parTransId="{44DD26D3-A072-48F0-BDF5-FC644C3362CA}" sibTransId="{38800BF1-1268-43F0-A6B2-33F0AA20F80B}"/>
    <dgm:cxn modelId="{C5A7F053-E741-404E-ACDA-2D9C0F9F7A67}" type="presOf" srcId="{BA342D74-14FD-4F1F-B3F7-1AB1B472E9DB}" destId="{FE02C800-7BDB-47E0-B92B-C4FA2A152E11}" srcOrd="1" destOrd="0" presId="urn:microsoft.com/office/officeart/2005/8/layout/list1"/>
    <dgm:cxn modelId="{8F75C2BC-B266-4536-AADE-C7153CECB408}" srcId="{7F556A48-F3B7-41A1-A017-B1D583F05705}" destId="{6E854224-E853-4D80-9F9C-9DB3A922D167}" srcOrd="1" destOrd="0" parTransId="{33705C86-7915-4021-8D94-DA80BE4BDBAA}" sibTransId="{2EE8EEBB-1D45-4916-AC50-486CD2E33A94}"/>
    <dgm:cxn modelId="{BB06C2C9-761F-4BDB-962E-8EF9A76CE962}" type="presOf" srcId="{7F556A48-F3B7-41A1-A017-B1D583F05705}" destId="{99672C49-D893-48B9-BF64-C69CAFEA08AF}" srcOrd="0" destOrd="0" presId="urn:microsoft.com/office/officeart/2005/8/layout/list1"/>
    <dgm:cxn modelId="{D42AA9D4-E1DF-474D-A8BB-4C82AA6318A6}" type="presOf" srcId="{6E854224-E853-4D80-9F9C-9DB3A922D167}" destId="{68E22C1C-04C4-47A9-B718-F290478418B3}" srcOrd="1" destOrd="0" presId="urn:microsoft.com/office/officeart/2005/8/layout/list1"/>
    <dgm:cxn modelId="{4931A9D4-7843-4757-9E0E-FA8B15E87D58}" srcId="{7F556A48-F3B7-41A1-A017-B1D583F05705}" destId="{B83845EA-7111-445D-A4F2-E4A25CCE0AFD}" srcOrd="2" destOrd="0" parTransId="{F325F3AD-7D0A-4CF7-ABAC-93B269FD296B}" sibTransId="{95D21AB2-E381-4BA2-B449-7095C5DF7380}"/>
    <dgm:cxn modelId="{FED65FDE-152D-480A-BF51-82FE5506515A}" type="presOf" srcId="{6E854224-E853-4D80-9F9C-9DB3A922D167}" destId="{D4B13053-EFED-4C6D-9A3E-97AB336DB7DC}" srcOrd="0" destOrd="0" presId="urn:microsoft.com/office/officeart/2005/8/layout/list1"/>
    <dgm:cxn modelId="{598EC5F7-AEB4-425E-B6D4-37205D8F97DA}" type="presParOf" srcId="{99672C49-D893-48B9-BF64-C69CAFEA08AF}" destId="{D35A3903-1308-43E0-98C9-2FBAD91F65EC}" srcOrd="0" destOrd="0" presId="urn:microsoft.com/office/officeart/2005/8/layout/list1"/>
    <dgm:cxn modelId="{2E8085A4-2314-4F93-9997-43FEC46FA2AD}" type="presParOf" srcId="{D35A3903-1308-43E0-98C9-2FBAD91F65EC}" destId="{AEB03062-3F8B-43A7-AC2A-DB4F36DF76B7}" srcOrd="0" destOrd="0" presId="urn:microsoft.com/office/officeart/2005/8/layout/list1"/>
    <dgm:cxn modelId="{F882E68F-4512-4C45-A2F0-C5FEBBC6900B}" type="presParOf" srcId="{D35A3903-1308-43E0-98C9-2FBAD91F65EC}" destId="{FE02C800-7BDB-47E0-B92B-C4FA2A152E11}" srcOrd="1" destOrd="0" presId="urn:microsoft.com/office/officeart/2005/8/layout/list1"/>
    <dgm:cxn modelId="{B7516D12-8F4F-4F69-8159-2AECE7295BA7}" type="presParOf" srcId="{99672C49-D893-48B9-BF64-C69CAFEA08AF}" destId="{D252D0B0-E721-4ADC-8D67-52481DDF66FE}" srcOrd="1" destOrd="0" presId="urn:microsoft.com/office/officeart/2005/8/layout/list1"/>
    <dgm:cxn modelId="{C3958FEF-4A85-42E6-9806-989B766C5BF8}" type="presParOf" srcId="{99672C49-D893-48B9-BF64-C69CAFEA08AF}" destId="{D83C3ABA-5374-46EA-BBEC-77FA2CCF9D55}" srcOrd="2" destOrd="0" presId="urn:microsoft.com/office/officeart/2005/8/layout/list1"/>
    <dgm:cxn modelId="{AB95E70C-66BE-47FA-8845-612F5F3E1380}" type="presParOf" srcId="{99672C49-D893-48B9-BF64-C69CAFEA08AF}" destId="{8090C681-A2EE-4906-B481-8FB16082F91B}" srcOrd="3" destOrd="0" presId="urn:microsoft.com/office/officeart/2005/8/layout/list1"/>
    <dgm:cxn modelId="{03BD9593-A666-4F57-ABE9-4AC66B514ECB}" type="presParOf" srcId="{99672C49-D893-48B9-BF64-C69CAFEA08AF}" destId="{2A5C698C-07C7-4C60-8A1A-0E5633AF6433}" srcOrd="4" destOrd="0" presId="urn:microsoft.com/office/officeart/2005/8/layout/list1"/>
    <dgm:cxn modelId="{761B8B1F-C3A4-4832-94E0-DDEBB212B915}" type="presParOf" srcId="{2A5C698C-07C7-4C60-8A1A-0E5633AF6433}" destId="{D4B13053-EFED-4C6D-9A3E-97AB336DB7DC}" srcOrd="0" destOrd="0" presId="urn:microsoft.com/office/officeart/2005/8/layout/list1"/>
    <dgm:cxn modelId="{BF7F2203-6BFA-4B3B-81F0-11E7598E2297}" type="presParOf" srcId="{2A5C698C-07C7-4C60-8A1A-0E5633AF6433}" destId="{68E22C1C-04C4-47A9-B718-F290478418B3}" srcOrd="1" destOrd="0" presId="urn:microsoft.com/office/officeart/2005/8/layout/list1"/>
    <dgm:cxn modelId="{EC2E1C00-853F-40F5-BCA2-628324C03D97}" type="presParOf" srcId="{99672C49-D893-48B9-BF64-C69CAFEA08AF}" destId="{160D8966-C005-4E69-8F18-0E99E9DA96F1}" srcOrd="5" destOrd="0" presId="urn:microsoft.com/office/officeart/2005/8/layout/list1"/>
    <dgm:cxn modelId="{38B3F849-E662-4920-A617-A992ACC29220}" type="presParOf" srcId="{99672C49-D893-48B9-BF64-C69CAFEA08AF}" destId="{F35BF708-0F0D-4656-ADB2-3D47BEAFD17E}" srcOrd="6" destOrd="0" presId="urn:microsoft.com/office/officeart/2005/8/layout/list1"/>
    <dgm:cxn modelId="{33D04721-6F01-4D7C-9FFE-C2E19130A7A2}" type="presParOf" srcId="{99672C49-D893-48B9-BF64-C69CAFEA08AF}" destId="{7F1927CC-25E2-4F5D-A212-462DF19FEB90}" srcOrd="7" destOrd="0" presId="urn:microsoft.com/office/officeart/2005/8/layout/list1"/>
    <dgm:cxn modelId="{AA56AB62-2AB5-4D19-91B4-962F3B9ABC31}" type="presParOf" srcId="{99672C49-D893-48B9-BF64-C69CAFEA08AF}" destId="{54932A58-6162-4F10-8A5F-830EA91A4B2E}" srcOrd="8" destOrd="0" presId="urn:microsoft.com/office/officeart/2005/8/layout/list1"/>
    <dgm:cxn modelId="{C57CDDDB-16C7-4E36-BF1C-A73BDCE79142}" type="presParOf" srcId="{54932A58-6162-4F10-8A5F-830EA91A4B2E}" destId="{9BEE3A7D-05E2-4ED2-8DD4-0E163B05EB41}" srcOrd="0" destOrd="0" presId="urn:microsoft.com/office/officeart/2005/8/layout/list1"/>
    <dgm:cxn modelId="{30BABDB3-A250-4ED2-AFCA-B9D9C2C3A5B8}" type="presParOf" srcId="{54932A58-6162-4F10-8A5F-830EA91A4B2E}" destId="{B57EA138-1C49-46DA-95A3-4DEF0D9A73FD}" srcOrd="1" destOrd="0" presId="urn:microsoft.com/office/officeart/2005/8/layout/list1"/>
    <dgm:cxn modelId="{71829E6E-6CFB-4E82-8A9D-835B17814ADF}" type="presParOf" srcId="{99672C49-D893-48B9-BF64-C69CAFEA08AF}" destId="{BE4836FF-FD11-486A-9D62-6D53AD19526A}" srcOrd="9" destOrd="0" presId="urn:microsoft.com/office/officeart/2005/8/layout/list1"/>
    <dgm:cxn modelId="{EAB7C58D-AEC8-4BFF-BC6F-0920020B8A8C}" type="presParOf" srcId="{99672C49-D893-48B9-BF64-C69CAFEA08AF}" destId="{D4EECB3A-2C42-45DA-8CA9-871269893BD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556A48-F3B7-41A1-A017-B1D583F0570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BA342D74-14FD-4F1F-B3F7-1AB1B472E9DB}">
      <dgm:prSet phldrT="[Текст]" custT="1"/>
      <dgm:spPr>
        <a:solidFill>
          <a:srgbClr val="FF9900"/>
        </a:solidFill>
      </dgm:spPr>
      <dgm:t>
        <a:bodyPr/>
        <a:lstStyle/>
        <a:p>
          <a:r>
            <a:rPr lang="en-US" sz="1400" b="1" dirty="0">
              <a:solidFill>
                <a:schemeClr val="tx1"/>
              </a:solidFill>
              <a:latin typeface="Times New Roman" panose="02020603050405020304" pitchFamily="18" charset="0"/>
              <a:cs typeface="Times New Roman" panose="02020603050405020304" pitchFamily="18" charset="0"/>
            </a:rPr>
            <a:t>1. </a:t>
          </a:r>
          <a:r>
            <a:rPr lang="uz-Latn-UZ" sz="1400" b="1" dirty="0">
              <a:solidFill>
                <a:schemeClr val="tx1"/>
              </a:solidFill>
              <a:latin typeface="Times New Roman" panose="02020603050405020304" pitchFamily="18" charset="0"/>
              <a:cs typeface="Times New Roman" panose="02020603050405020304" pitchFamily="18" charset="0"/>
            </a:rPr>
            <a:t>Алексеев М.П. и.др. История зарубежной литературы. (Средние века и возрождение) М., «Высшая школа», 1987.</a:t>
          </a:r>
          <a:endParaRPr lang="en-US" sz="1400" b="1" dirty="0">
            <a:solidFill>
              <a:schemeClr val="tx1"/>
            </a:solidFill>
            <a:latin typeface="Times New Roman" panose="02020603050405020304" pitchFamily="18" charset="0"/>
            <a:cs typeface="Times New Roman" panose="02020603050405020304" pitchFamily="18" charset="0"/>
          </a:endParaRPr>
        </a:p>
        <a:p>
          <a:r>
            <a:rPr lang="en-US" sz="1400" b="1" dirty="0">
              <a:solidFill>
                <a:schemeClr val="tx1"/>
              </a:solidFill>
              <a:latin typeface="Times New Roman" panose="02020603050405020304" pitchFamily="18" charset="0"/>
              <a:cs typeface="Times New Roman" panose="02020603050405020304" pitchFamily="18" charset="0"/>
            </a:rPr>
            <a:t>2. </a:t>
          </a:r>
          <a:r>
            <a:rPr lang="uz-Latn-UZ" sz="1400" b="1" dirty="0">
              <a:solidFill>
                <a:schemeClr val="tx1"/>
              </a:solidFill>
              <a:latin typeface="Times New Roman" panose="02020603050405020304" pitchFamily="18" charset="0"/>
              <a:cs typeface="Times New Roman" panose="02020603050405020304" pitchFamily="18" charset="0"/>
            </a:rPr>
            <a:t>Веселовский А.Н. Историческая поэтика. –М.: 1989.</a:t>
          </a:r>
          <a:endParaRPr lang="ru-RU" sz="1400" b="1" dirty="0">
            <a:solidFill>
              <a:schemeClr val="tx1"/>
            </a:solidFill>
            <a:latin typeface="Times New Roman" panose="02020603050405020304" pitchFamily="18" charset="0"/>
            <a:cs typeface="Times New Roman" panose="02020603050405020304" pitchFamily="18" charset="0"/>
          </a:endParaRPr>
        </a:p>
        <a:p>
          <a:pPr>
            <a:buFont typeface="+mj-lt"/>
            <a:buAutoNum type="arabicPeriod"/>
          </a:pPr>
          <a:r>
            <a:rPr lang="en-US" sz="1400" b="1" dirty="0">
              <a:solidFill>
                <a:schemeClr val="tx1"/>
              </a:solidFill>
              <a:latin typeface="Times New Roman" panose="02020603050405020304" pitchFamily="18" charset="0"/>
              <a:cs typeface="Times New Roman" panose="02020603050405020304" pitchFamily="18" charset="0"/>
            </a:rPr>
            <a:t>3. </a:t>
          </a:r>
          <a:r>
            <a:rPr lang="uz-Latn-UZ" sz="1400" b="1" dirty="0">
              <a:solidFill>
                <a:schemeClr val="tx1"/>
              </a:solidFill>
              <a:latin typeface="Times New Roman" panose="02020603050405020304" pitchFamily="18" charset="0"/>
              <a:cs typeface="Times New Roman" panose="02020603050405020304" pitchFamily="18" charset="0"/>
            </a:rPr>
            <a:t>Бахтин М. Романда замон ва хронотоп шакллари. Рус тилидан У.Жўрақулов таржимаси. – Т</a:t>
          </a:r>
          <a:r>
            <a:rPr lang="uz-Cyrl-UZ" sz="1400" b="1" dirty="0">
              <a:solidFill>
                <a:schemeClr val="tx1"/>
              </a:solidFill>
              <a:latin typeface="Times New Roman" panose="02020603050405020304" pitchFamily="18" charset="0"/>
              <a:cs typeface="Times New Roman" panose="02020603050405020304" pitchFamily="18" charset="0"/>
            </a:rPr>
            <a:t>ошкент</a:t>
          </a:r>
          <a:r>
            <a:rPr lang="uz-Latn-UZ" sz="1400" b="1" dirty="0">
              <a:solidFill>
                <a:schemeClr val="tx1"/>
              </a:solidFill>
              <a:latin typeface="Times New Roman" panose="02020603050405020304" pitchFamily="18" charset="0"/>
              <a:cs typeface="Times New Roman" panose="02020603050405020304" pitchFamily="18" charset="0"/>
            </a:rPr>
            <a:t>: Akademnashr, 2015. </a:t>
          </a:r>
          <a:endParaRPr lang="ru-RU" sz="1400" b="1" dirty="0">
            <a:solidFill>
              <a:schemeClr val="tx1"/>
            </a:solidFill>
            <a:latin typeface="Times New Roman" panose="02020603050405020304" pitchFamily="18" charset="0"/>
            <a:cs typeface="Times New Roman" panose="02020603050405020304" pitchFamily="18" charset="0"/>
          </a:endParaRPr>
        </a:p>
      </dgm:t>
    </dgm:pt>
    <dgm:pt modelId="{44DD26D3-A072-48F0-BDF5-FC644C3362CA}" type="parTrans" cxnId="{FFBDE953-CC7F-44C8-AD53-DD5BA15FC6B9}">
      <dgm:prSet/>
      <dgm:spPr/>
      <dgm:t>
        <a:bodyPr/>
        <a:lstStyle/>
        <a:p>
          <a:endParaRPr lang="ru-RU"/>
        </a:p>
      </dgm:t>
    </dgm:pt>
    <dgm:pt modelId="{38800BF1-1268-43F0-A6B2-33F0AA20F80B}" type="sibTrans" cxnId="{FFBDE953-CC7F-44C8-AD53-DD5BA15FC6B9}">
      <dgm:prSet/>
      <dgm:spPr/>
      <dgm:t>
        <a:bodyPr/>
        <a:lstStyle/>
        <a:p>
          <a:endParaRPr lang="ru-RU"/>
        </a:p>
      </dgm:t>
    </dgm:pt>
    <dgm:pt modelId="{6E854224-E853-4D80-9F9C-9DB3A922D167}">
      <dgm:prSet phldrT="[Текст]" custT="1"/>
      <dgm:spPr>
        <a:solidFill>
          <a:srgbClr val="008080"/>
        </a:solidFill>
      </dgm:spPr>
      <dgm:t>
        <a:bodyPr/>
        <a:lstStyle/>
        <a:p>
          <a:r>
            <a:rPr lang="en-US" sz="1400" b="1" dirty="0">
              <a:solidFill>
                <a:schemeClr val="bg1"/>
              </a:solidFill>
              <a:latin typeface="Times New Roman" panose="02020603050405020304" pitchFamily="18" charset="0"/>
              <a:cs typeface="Times New Roman" panose="02020603050405020304" pitchFamily="18" charset="0"/>
            </a:rPr>
            <a:t>4. </a:t>
          </a:r>
          <a:r>
            <a:rPr lang="uz-Latn-UZ" sz="1400" b="1" dirty="0">
              <a:solidFill>
                <a:schemeClr val="bg1"/>
              </a:solidFill>
              <a:latin typeface="Times New Roman" panose="02020603050405020304" pitchFamily="18" charset="0"/>
              <a:cs typeface="Times New Roman" panose="02020603050405020304" pitchFamily="18" charset="0"/>
            </a:rPr>
            <a:t>Жўрақулов У. Фитратнинг тадқиқотчилик маҳорати. – Т</a:t>
          </a:r>
          <a:r>
            <a:rPr lang="uz-Cyrl-UZ" sz="1400" b="1" dirty="0">
              <a:solidFill>
                <a:schemeClr val="bg1"/>
              </a:solidFill>
              <a:latin typeface="Times New Roman" panose="02020603050405020304" pitchFamily="18" charset="0"/>
              <a:cs typeface="Times New Roman" panose="02020603050405020304" pitchFamily="18" charset="0"/>
            </a:rPr>
            <a:t>ошкент</a:t>
          </a:r>
          <a:r>
            <a:rPr lang="uz-Latn-UZ" sz="1400" b="1" dirty="0">
              <a:solidFill>
                <a:schemeClr val="bg1"/>
              </a:solidFill>
              <a:latin typeface="Times New Roman" panose="02020603050405020304" pitchFamily="18" charset="0"/>
              <a:cs typeface="Times New Roman" panose="02020603050405020304" pitchFamily="18" charset="0"/>
            </a:rPr>
            <a:t>: Университет, 2003.</a:t>
          </a:r>
          <a:endParaRPr lang="ru-RU" sz="1400" b="1" dirty="0">
            <a:solidFill>
              <a:schemeClr val="bg1"/>
            </a:solidFill>
            <a:latin typeface="Times New Roman" panose="02020603050405020304" pitchFamily="18" charset="0"/>
            <a:cs typeface="Times New Roman" panose="02020603050405020304" pitchFamily="18" charset="0"/>
          </a:endParaRPr>
        </a:p>
        <a:p>
          <a:pPr>
            <a:buFont typeface="+mj-lt"/>
            <a:buAutoNum type="arabicPeriod"/>
          </a:pPr>
          <a:r>
            <a:rPr lang="en-US" sz="1400" b="1" dirty="0">
              <a:solidFill>
                <a:schemeClr val="bg1"/>
              </a:solidFill>
              <a:latin typeface="Times New Roman" panose="02020603050405020304" pitchFamily="18" charset="0"/>
              <a:cs typeface="Times New Roman" panose="02020603050405020304" pitchFamily="18" charset="0"/>
            </a:rPr>
            <a:t>5. </a:t>
          </a:r>
          <a:r>
            <a:rPr lang="uz-Latn-UZ" sz="1400" b="1" dirty="0">
              <a:solidFill>
                <a:schemeClr val="bg1"/>
              </a:solidFill>
              <a:latin typeface="Times New Roman" panose="02020603050405020304" pitchFamily="18" charset="0"/>
              <a:cs typeface="Times New Roman" panose="02020603050405020304" pitchFamily="18" charset="0"/>
            </a:rPr>
            <a:t>Жўрақулов У. Ҳудудсиз жилва. – Т</a:t>
          </a:r>
          <a:r>
            <a:rPr lang="uz-Cyrl-UZ" sz="1400" b="1" dirty="0">
              <a:solidFill>
                <a:schemeClr val="bg1"/>
              </a:solidFill>
              <a:latin typeface="Times New Roman" panose="02020603050405020304" pitchFamily="18" charset="0"/>
              <a:cs typeface="Times New Roman" panose="02020603050405020304" pitchFamily="18" charset="0"/>
            </a:rPr>
            <a:t>ошкент</a:t>
          </a:r>
          <a:r>
            <a:rPr lang="uz-Latn-UZ" sz="1400" b="1" dirty="0">
              <a:solidFill>
                <a:schemeClr val="bg1"/>
              </a:solidFill>
              <a:latin typeface="Times New Roman" panose="02020603050405020304" pitchFamily="18" charset="0"/>
              <a:cs typeface="Times New Roman" panose="02020603050405020304" pitchFamily="18" charset="0"/>
            </a:rPr>
            <a:t>: Фан, 2006.</a:t>
          </a:r>
          <a:endParaRPr lang="ru-RU" sz="1400" b="1" dirty="0">
            <a:solidFill>
              <a:schemeClr val="bg1"/>
            </a:solidFill>
            <a:latin typeface="Times New Roman" panose="02020603050405020304" pitchFamily="18" charset="0"/>
            <a:cs typeface="Times New Roman" panose="02020603050405020304" pitchFamily="18" charset="0"/>
          </a:endParaRPr>
        </a:p>
        <a:p>
          <a:pPr>
            <a:buFont typeface="+mj-lt"/>
            <a:buAutoNum type="arabicPeriod"/>
          </a:pPr>
          <a:r>
            <a:rPr lang="en-US" sz="1400" b="1" dirty="0">
              <a:solidFill>
                <a:schemeClr val="bg1"/>
              </a:solidFill>
              <a:latin typeface="Times New Roman" panose="02020603050405020304" pitchFamily="18" charset="0"/>
              <a:cs typeface="Times New Roman" panose="02020603050405020304" pitchFamily="18" charset="0"/>
            </a:rPr>
            <a:t>6. </a:t>
          </a:r>
          <a:r>
            <a:rPr lang="uz-Latn-UZ" sz="1400" b="1" dirty="0">
              <a:solidFill>
                <a:schemeClr val="bg1"/>
              </a:solidFill>
              <a:latin typeface="Times New Roman" panose="02020603050405020304" pitchFamily="18" charset="0"/>
              <a:cs typeface="Times New Roman" panose="02020603050405020304" pitchFamily="18" charset="0"/>
            </a:rPr>
            <a:t>Жўрақулов У. Назарий поэтика масалалари. – Т</a:t>
          </a:r>
          <a:r>
            <a:rPr lang="uz-Cyrl-UZ" sz="1400" b="1" dirty="0">
              <a:solidFill>
                <a:schemeClr val="bg1"/>
              </a:solidFill>
              <a:latin typeface="Times New Roman" panose="02020603050405020304" pitchFamily="18" charset="0"/>
              <a:cs typeface="Times New Roman" panose="02020603050405020304" pitchFamily="18" charset="0"/>
            </a:rPr>
            <a:t>ошкент</a:t>
          </a:r>
          <a:r>
            <a:rPr lang="uz-Latn-UZ" sz="1400" b="1" dirty="0">
              <a:solidFill>
                <a:schemeClr val="bg1"/>
              </a:solidFill>
              <a:latin typeface="Times New Roman" panose="02020603050405020304" pitchFamily="18" charset="0"/>
              <a:cs typeface="Times New Roman" panose="02020603050405020304" pitchFamily="18" charset="0"/>
            </a:rPr>
            <a:t>: Ғ.Ғулом, 2015</a:t>
          </a:r>
          <a:endParaRPr lang="ru-RU" sz="1400" b="1" dirty="0">
            <a:solidFill>
              <a:schemeClr val="bg1"/>
            </a:solidFill>
            <a:latin typeface="Times New Roman" panose="02020603050405020304" pitchFamily="18" charset="0"/>
            <a:cs typeface="Times New Roman" panose="02020603050405020304" pitchFamily="18" charset="0"/>
          </a:endParaRPr>
        </a:p>
        <a:p>
          <a:pPr>
            <a:buFont typeface="+mj-lt"/>
            <a:buAutoNum type="arabicPeriod"/>
          </a:pPr>
          <a:r>
            <a:rPr lang="en-US" sz="1400" b="1" dirty="0">
              <a:solidFill>
                <a:schemeClr val="bg1"/>
              </a:solidFill>
              <a:latin typeface="Times New Roman" panose="02020603050405020304" pitchFamily="18" charset="0"/>
              <a:cs typeface="Times New Roman" panose="02020603050405020304" pitchFamily="18" charset="0"/>
            </a:rPr>
            <a:t>7. </a:t>
          </a:r>
          <a:r>
            <a:rPr lang="uz-Latn-UZ" sz="1400" b="1" dirty="0">
              <a:solidFill>
                <a:schemeClr val="bg1"/>
              </a:solidFill>
              <a:latin typeface="Times New Roman" panose="02020603050405020304" pitchFamily="18" charset="0"/>
              <a:cs typeface="Times New Roman" panose="02020603050405020304" pitchFamily="18" charset="0"/>
            </a:rPr>
            <a:t>Сулаймонова Ф. Шарқ ва Ғарб. Т</a:t>
          </a:r>
          <a:r>
            <a:rPr lang="uz-Cyrl-UZ" sz="1400" b="1" dirty="0">
              <a:solidFill>
                <a:schemeClr val="bg1"/>
              </a:solidFill>
              <a:latin typeface="Times New Roman" panose="02020603050405020304" pitchFamily="18" charset="0"/>
              <a:cs typeface="Times New Roman" panose="02020603050405020304" pitchFamily="18" charset="0"/>
            </a:rPr>
            <a:t>ошкент</a:t>
          </a:r>
          <a:r>
            <a:rPr lang="en-US" sz="1400" b="1" dirty="0">
              <a:solidFill>
                <a:schemeClr val="bg1"/>
              </a:solidFill>
              <a:latin typeface="Times New Roman" panose="02020603050405020304" pitchFamily="18" charset="0"/>
              <a:cs typeface="Times New Roman" panose="02020603050405020304" pitchFamily="18" charset="0"/>
            </a:rPr>
            <a:t>:</a:t>
          </a:r>
          <a:r>
            <a:rPr lang="uz-Latn-UZ" sz="1400" b="1" dirty="0">
              <a:solidFill>
                <a:schemeClr val="bg1"/>
              </a:solidFill>
              <a:latin typeface="Times New Roman" panose="02020603050405020304" pitchFamily="18" charset="0"/>
              <a:cs typeface="Times New Roman" panose="02020603050405020304" pitchFamily="18" charset="0"/>
            </a:rPr>
            <a:t> Ўзбекистон. 1997 й.</a:t>
          </a:r>
          <a:endParaRPr lang="ru-RU" sz="1400" b="1" dirty="0">
            <a:solidFill>
              <a:schemeClr val="bg1"/>
            </a:solidFill>
            <a:latin typeface="Times New Roman" panose="02020603050405020304" pitchFamily="18" charset="0"/>
            <a:cs typeface="Times New Roman" panose="02020603050405020304" pitchFamily="18" charset="0"/>
          </a:endParaRPr>
        </a:p>
      </dgm:t>
    </dgm:pt>
    <dgm:pt modelId="{33705C86-7915-4021-8D94-DA80BE4BDBAA}" type="parTrans" cxnId="{8F75C2BC-B266-4536-AADE-C7153CECB408}">
      <dgm:prSet/>
      <dgm:spPr/>
      <dgm:t>
        <a:bodyPr/>
        <a:lstStyle/>
        <a:p>
          <a:endParaRPr lang="ru-RU"/>
        </a:p>
      </dgm:t>
    </dgm:pt>
    <dgm:pt modelId="{2EE8EEBB-1D45-4916-AC50-486CD2E33A94}" type="sibTrans" cxnId="{8F75C2BC-B266-4536-AADE-C7153CECB408}">
      <dgm:prSet/>
      <dgm:spPr/>
      <dgm:t>
        <a:bodyPr/>
        <a:lstStyle/>
        <a:p>
          <a:endParaRPr lang="ru-RU"/>
        </a:p>
      </dgm:t>
    </dgm:pt>
    <dgm:pt modelId="{B83845EA-7111-445D-A4F2-E4A25CCE0AFD}">
      <dgm:prSet phldrT="[Текст]" custT="1"/>
      <dgm:spPr>
        <a:solidFill>
          <a:srgbClr val="0070C0"/>
        </a:solidFill>
      </dgm:spPr>
      <dgm:t>
        <a:bodyPr/>
        <a:lstStyle/>
        <a:p>
          <a:r>
            <a:rPr lang="en-US" sz="1600" b="1" dirty="0">
              <a:latin typeface="Times New Roman" panose="02020603050405020304" pitchFamily="18" charset="0"/>
              <a:cs typeface="Times New Roman" panose="02020603050405020304" pitchFamily="18" charset="0"/>
            </a:rPr>
            <a:t>8. </a:t>
          </a:r>
          <a:r>
            <a:rPr lang="uz-Latn-UZ" sz="1600" b="1" dirty="0">
              <a:latin typeface="Times New Roman" panose="02020603050405020304" pitchFamily="18" charset="0"/>
              <a:cs typeface="Times New Roman" panose="02020603050405020304" pitchFamily="18" charset="0"/>
            </a:rPr>
            <a:t>Саидов У.</a:t>
          </a:r>
          <a:r>
            <a:rPr lang="uz-Cyrl-UZ" sz="1600" b="1" dirty="0">
              <a:latin typeface="Times New Roman" panose="02020603050405020304" pitchFamily="18" charset="0"/>
              <a:cs typeface="Times New Roman" panose="02020603050405020304" pitchFamily="18" charset="0"/>
            </a:rPr>
            <a:t> </a:t>
          </a:r>
          <a:r>
            <a:rPr lang="uz-Latn-UZ" sz="1600" b="1" dirty="0">
              <a:latin typeface="Times New Roman" panose="02020603050405020304" pitchFamily="18" charset="0"/>
              <a:cs typeface="Times New Roman" panose="02020603050405020304" pitchFamily="18" charset="0"/>
            </a:rPr>
            <a:t>Европа маърифатчилиги ва миллий уйғониш. – Т</a:t>
          </a:r>
          <a:r>
            <a:rPr lang="uz-Cyrl-UZ" sz="1600" b="1" dirty="0">
              <a:latin typeface="Times New Roman" panose="02020603050405020304" pitchFamily="18" charset="0"/>
              <a:cs typeface="Times New Roman" panose="02020603050405020304" pitchFamily="18" charset="0"/>
            </a:rPr>
            <a:t>ошкент</a:t>
          </a:r>
          <a:r>
            <a:rPr lang="uz-Latn-UZ" sz="1600" b="1" dirty="0">
              <a:latin typeface="Times New Roman" panose="02020603050405020304" pitchFamily="18" charset="0"/>
              <a:cs typeface="Times New Roman" panose="02020603050405020304" pitchFamily="18" charset="0"/>
            </a:rPr>
            <a:t>: “Академия”, 2004</a:t>
          </a:r>
          <a:endParaRPr lang="ru-RU" sz="1600" b="1" dirty="0">
            <a:latin typeface="Times New Roman" panose="02020603050405020304" pitchFamily="18" charset="0"/>
            <a:cs typeface="Times New Roman" panose="02020603050405020304" pitchFamily="18" charset="0"/>
          </a:endParaRPr>
        </a:p>
        <a:p>
          <a:pPr>
            <a:buFont typeface="+mj-lt"/>
            <a:buAutoNum type="arabicPeriod"/>
          </a:pPr>
          <a:r>
            <a:rPr lang="en-US" sz="1600" b="1" dirty="0">
              <a:latin typeface="Times New Roman" panose="02020603050405020304" pitchFamily="18" charset="0"/>
              <a:cs typeface="Times New Roman" panose="02020603050405020304" pitchFamily="18" charset="0"/>
            </a:rPr>
            <a:t>9. </a:t>
          </a:r>
          <a:r>
            <a:rPr lang="uz-Latn-UZ" sz="1600" b="1" dirty="0">
              <a:latin typeface="Times New Roman" panose="02020603050405020304" pitchFamily="18" charset="0"/>
              <a:cs typeface="Times New Roman" panose="02020603050405020304" pitchFamily="18" charset="0"/>
            </a:rPr>
            <a:t>Сулаймонова Ф. Шекспир Ўзбекистонда. Т</a:t>
          </a:r>
          <a:r>
            <a:rPr lang="uz-Cyrl-UZ" sz="1600" b="1" dirty="0">
              <a:latin typeface="Times New Roman" panose="02020603050405020304" pitchFamily="18" charset="0"/>
              <a:cs typeface="Times New Roman" panose="02020603050405020304" pitchFamily="18" charset="0"/>
            </a:rPr>
            <a:t>ошкент</a:t>
          </a:r>
          <a:r>
            <a:rPr lang="uz-Latn-UZ" sz="1600" b="1" dirty="0">
              <a:latin typeface="Times New Roman" panose="02020603050405020304" pitchFamily="18" charset="0"/>
              <a:cs typeface="Times New Roman" panose="02020603050405020304" pitchFamily="18" charset="0"/>
            </a:rPr>
            <a:t>: Фан, 1978.</a:t>
          </a:r>
          <a:endParaRPr lang="ru-RU" sz="1600" b="1" dirty="0">
            <a:latin typeface="Times New Roman" panose="02020603050405020304" pitchFamily="18" charset="0"/>
            <a:cs typeface="Times New Roman" panose="02020603050405020304" pitchFamily="18" charset="0"/>
          </a:endParaRPr>
        </a:p>
        <a:p>
          <a:pPr>
            <a:buFont typeface="+mj-lt"/>
            <a:buAutoNum type="arabicPeriod"/>
          </a:pPr>
          <a:r>
            <a:rPr lang="en-US" sz="1600" b="1" dirty="0">
              <a:latin typeface="Times New Roman" panose="02020603050405020304" pitchFamily="18" charset="0"/>
              <a:cs typeface="Times New Roman" panose="02020603050405020304" pitchFamily="18" charset="0"/>
            </a:rPr>
            <a:t>10. </a:t>
          </a:r>
          <a:r>
            <a:rPr lang="uz-Latn-UZ" sz="1600" b="1" dirty="0">
              <a:latin typeface="Times New Roman" panose="02020603050405020304" pitchFamily="18" charset="0"/>
              <a:cs typeface="Times New Roman" panose="02020603050405020304" pitchFamily="18" charset="0"/>
            </a:rPr>
            <a:t>Хўжаева Р.У. Янги давр араб адабиёти тарихи. (Ўқув қўлланма) I қисм. Т</a:t>
          </a:r>
          <a:r>
            <a:rPr lang="uz-Cyrl-UZ" sz="1600" b="1" dirty="0">
              <a:latin typeface="Times New Roman" panose="02020603050405020304" pitchFamily="18" charset="0"/>
              <a:cs typeface="Times New Roman" panose="02020603050405020304" pitchFamily="18" charset="0"/>
            </a:rPr>
            <a:t>ошкент</a:t>
          </a:r>
          <a:r>
            <a:rPr lang="uz-Latn-UZ" sz="1600" b="1" dirty="0">
              <a:latin typeface="Times New Roman" panose="02020603050405020304" pitchFamily="18" charset="0"/>
              <a:cs typeface="Times New Roman" panose="02020603050405020304" pitchFamily="18" charset="0"/>
            </a:rPr>
            <a:t>: 2004.</a:t>
          </a:r>
          <a:endParaRPr lang="ru-RU" sz="1600" b="1" dirty="0">
            <a:solidFill>
              <a:schemeClr val="tx2"/>
            </a:solidFill>
            <a:latin typeface="Times New Roman" panose="02020603050405020304" pitchFamily="18" charset="0"/>
            <a:cs typeface="Times New Roman" panose="02020603050405020304" pitchFamily="18" charset="0"/>
          </a:endParaRPr>
        </a:p>
      </dgm:t>
    </dgm:pt>
    <dgm:pt modelId="{F325F3AD-7D0A-4CF7-ABAC-93B269FD296B}" type="parTrans" cxnId="{4931A9D4-7843-4757-9E0E-FA8B15E87D58}">
      <dgm:prSet/>
      <dgm:spPr/>
      <dgm:t>
        <a:bodyPr/>
        <a:lstStyle/>
        <a:p>
          <a:endParaRPr lang="ru-RU"/>
        </a:p>
      </dgm:t>
    </dgm:pt>
    <dgm:pt modelId="{95D21AB2-E381-4BA2-B449-7095C5DF7380}" type="sibTrans" cxnId="{4931A9D4-7843-4757-9E0E-FA8B15E87D58}">
      <dgm:prSet/>
      <dgm:spPr/>
      <dgm:t>
        <a:bodyPr/>
        <a:lstStyle/>
        <a:p>
          <a:endParaRPr lang="ru-RU"/>
        </a:p>
      </dgm:t>
    </dgm:pt>
    <dgm:pt modelId="{99672C49-D893-48B9-BF64-C69CAFEA08AF}" type="pres">
      <dgm:prSet presAssocID="{7F556A48-F3B7-41A1-A017-B1D583F05705}" presName="linear" presStyleCnt="0">
        <dgm:presLayoutVars>
          <dgm:dir/>
          <dgm:animLvl val="lvl"/>
          <dgm:resizeHandles val="exact"/>
        </dgm:presLayoutVars>
      </dgm:prSet>
      <dgm:spPr/>
    </dgm:pt>
    <dgm:pt modelId="{D35A3903-1308-43E0-98C9-2FBAD91F65EC}" type="pres">
      <dgm:prSet presAssocID="{BA342D74-14FD-4F1F-B3F7-1AB1B472E9DB}" presName="parentLin" presStyleCnt="0"/>
      <dgm:spPr/>
    </dgm:pt>
    <dgm:pt modelId="{AEB03062-3F8B-43A7-AC2A-DB4F36DF76B7}" type="pres">
      <dgm:prSet presAssocID="{BA342D74-14FD-4F1F-B3F7-1AB1B472E9DB}" presName="parentLeftMargin" presStyleLbl="node1" presStyleIdx="0" presStyleCnt="3"/>
      <dgm:spPr/>
    </dgm:pt>
    <dgm:pt modelId="{FE02C800-7BDB-47E0-B92B-C4FA2A152E11}" type="pres">
      <dgm:prSet presAssocID="{BA342D74-14FD-4F1F-B3F7-1AB1B472E9DB}" presName="parentText" presStyleLbl="node1" presStyleIdx="0" presStyleCnt="3" custScaleX="150037" custScaleY="203106" custLinFactNeighborX="-59333" custLinFactNeighborY="10085">
        <dgm:presLayoutVars>
          <dgm:chMax val="0"/>
          <dgm:bulletEnabled val="1"/>
        </dgm:presLayoutVars>
      </dgm:prSet>
      <dgm:spPr/>
    </dgm:pt>
    <dgm:pt modelId="{D252D0B0-E721-4ADC-8D67-52481DDF66FE}" type="pres">
      <dgm:prSet presAssocID="{BA342D74-14FD-4F1F-B3F7-1AB1B472E9DB}" presName="negativeSpace" presStyleCnt="0"/>
      <dgm:spPr/>
    </dgm:pt>
    <dgm:pt modelId="{D83C3ABA-5374-46EA-BBEC-77FA2CCF9D55}" type="pres">
      <dgm:prSet presAssocID="{BA342D74-14FD-4F1F-B3F7-1AB1B472E9DB}" presName="childText" presStyleLbl="conFgAcc1" presStyleIdx="0" presStyleCnt="3">
        <dgm:presLayoutVars>
          <dgm:bulletEnabled val="1"/>
        </dgm:presLayoutVars>
      </dgm:prSet>
      <dgm:spPr/>
    </dgm:pt>
    <dgm:pt modelId="{8090C681-A2EE-4906-B481-8FB16082F91B}" type="pres">
      <dgm:prSet presAssocID="{38800BF1-1268-43F0-A6B2-33F0AA20F80B}" presName="spaceBetweenRectangles" presStyleCnt="0"/>
      <dgm:spPr/>
    </dgm:pt>
    <dgm:pt modelId="{2A5C698C-07C7-4C60-8A1A-0E5633AF6433}" type="pres">
      <dgm:prSet presAssocID="{6E854224-E853-4D80-9F9C-9DB3A922D167}" presName="parentLin" presStyleCnt="0"/>
      <dgm:spPr/>
    </dgm:pt>
    <dgm:pt modelId="{D4B13053-EFED-4C6D-9A3E-97AB336DB7DC}" type="pres">
      <dgm:prSet presAssocID="{6E854224-E853-4D80-9F9C-9DB3A922D167}" presName="parentLeftMargin" presStyleLbl="node1" presStyleIdx="0" presStyleCnt="3"/>
      <dgm:spPr/>
    </dgm:pt>
    <dgm:pt modelId="{68E22C1C-04C4-47A9-B718-F290478418B3}" type="pres">
      <dgm:prSet presAssocID="{6E854224-E853-4D80-9F9C-9DB3A922D167}" presName="parentText" presStyleLbl="node1" presStyleIdx="1" presStyleCnt="3" custScaleX="127908" custScaleY="197948">
        <dgm:presLayoutVars>
          <dgm:chMax val="0"/>
          <dgm:bulletEnabled val="1"/>
        </dgm:presLayoutVars>
      </dgm:prSet>
      <dgm:spPr/>
    </dgm:pt>
    <dgm:pt modelId="{160D8966-C005-4E69-8F18-0E99E9DA96F1}" type="pres">
      <dgm:prSet presAssocID="{6E854224-E853-4D80-9F9C-9DB3A922D167}" presName="negativeSpace" presStyleCnt="0"/>
      <dgm:spPr/>
    </dgm:pt>
    <dgm:pt modelId="{F35BF708-0F0D-4656-ADB2-3D47BEAFD17E}" type="pres">
      <dgm:prSet presAssocID="{6E854224-E853-4D80-9F9C-9DB3A922D167}" presName="childText" presStyleLbl="conFgAcc1" presStyleIdx="1" presStyleCnt="3" custLinFactY="58320" custLinFactNeighborX="1269" custLinFactNeighborY="100000">
        <dgm:presLayoutVars>
          <dgm:bulletEnabled val="1"/>
        </dgm:presLayoutVars>
      </dgm:prSet>
      <dgm:spPr/>
    </dgm:pt>
    <dgm:pt modelId="{7F1927CC-25E2-4F5D-A212-462DF19FEB90}" type="pres">
      <dgm:prSet presAssocID="{2EE8EEBB-1D45-4916-AC50-486CD2E33A94}" presName="spaceBetweenRectangles" presStyleCnt="0"/>
      <dgm:spPr/>
    </dgm:pt>
    <dgm:pt modelId="{54932A58-6162-4F10-8A5F-830EA91A4B2E}" type="pres">
      <dgm:prSet presAssocID="{B83845EA-7111-445D-A4F2-E4A25CCE0AFD}" presName="parentLin" presStyleCnt="0"/>
      <dgm:spPr/>
    </dgm:pt>
    <dgm:pt modelId="{9BEE3A7D-05E2-4ED2-8DD4-0E163B05EB41}" type="pres">
      <dgm:prSet presAssocID="{B83845EA-7111-445D-A4F2-E4A25CCE0AFD}" presName="parentLeftMargin" presStyleLbl="node1" presStyleIdx="1" presStyleCnt="3"/>
      <dgm:spPr/>
    </dgm:pt>
    <dgm:pt modelId="{B57EA138-1C49-46DA-95A3-4DEF0D9A73FD}" type="pres">
      <dgm:prSet presAssocID="{B83845EA-7111-445D-A4F2-E4A25CCE0AFD}" presName="parentText" presStyleLbl="node1" presStyleIdx="2" presStyleCnt="3" custScaleX="122886" custScaleY="210929">
        <dgm:presLayoutVars>
          <dgm:chMax val="0"/>
          <dgm:bulletEnabled val="1"/>
        </dgm:presLayoutVars>
      </dgm:prSet>
      <dgm:spPr/>
    </dgm:pt>
    <dgm:pt modelId="{BE4836FF-FD11-486A-9D62-6D53AD19526A}" type="pres">
      <dgm:prSet presAssocID="{B83845EA-7111-445D-A4F2-E4A25CCE0AFD}" presName="negativeSpace" presStyleCnt="0"/>
      <dgm:spPr/>
    </dgm:pt>
    <dgm:pt modelId="{D4EECB3A-2C42-45DA-8CA9-871269893BD5}" type="pres">
      <dgm:prSet presAssocID="{B83845EA-7111-445D-A4F2-E4A25CCE0AFD}" presName="childText" presStyleLbl="conFgAcc1" presStyleIdx="2" presStyleCnt="3">
        <dgm:presLayoutVars>
          <dgm:bulletEnabled val="1"/>
        </dgm:presLayoutVars>
      </dgm:prSet>
      <dgm:spPr/>
    </dgm:pt>
  </dgm:ptLst>
  <dgm:cxnLst>
    <dgm:cxn modelId="{B7286B29-D74A-48D6-B308-7C1203E90FD0}" type="presOf" srcId="{BA342D74-14FD-4F1F-B3F7-1AB1B472E9DB}" destId="{AEB03062-3F8B-43A7-AC2A-DB4F36DF76B7}" srcOrd="0" destOrd="0" presId="urn:microsoft.com/office/officeart/2005/8/layout/list1"/>
    <dgm:cxn modelId="{49E7D72E-E591-4F3D-91A2-099A43CA319B}" type="presOf" srcId="{B83845EA-7111-445D-A4F2-E4A25CCE0AFD}" destId="{B57EA138-1C49-46DA-95A3-4DEF0D9A73FD}" srcOrd="1" destOrd="0" presId="urn:microsoft.com/office/officeart/2005/8/layout/list1"/>
    <dgm:cxn modelId="{0E3A0E30-DEFA-4452-8356-C448F3E81AF6}" type="presOf" srcId="{B83845EA-7111-445D-A4F2-E4A25CCE0AFD}" destId="{9BEE3A7D-05E2-4ED2-8DD4-0E163B05EB41}" srcOrd="0" destOrd="0" presId="urn:microsoft.com/office/officeart/2005/8/layout/list1"/>
    <dgm:cxn modelId="{FFBDE953-CC7F-44C8-AD53-DD5BA15FC6B9}" srcId="{7F556A48-F3B7-41A1-A017-B1D583F05705}" destId="{BA342D74-14FD-4F1F-B3F7-1AB1B472E9DB}" srcOrd="0" destOrd="0" parTransId="{44DD26D3-A072-48F0-BDF5-FC644C3362CA}" sibTransId="{38800BF1-1268-43F0-A6B2-33F0AA20F80B}"/>
    <dgm:cxn modelId="{C5A7F053-E741-404E-ACDA-2D9C0F9F7A67}" type="presOf" srcId="{BA342D74-14FD-4F1F-B3F7-1AB1B472E9DB}" destId="{FE02C800-7BDB-47E0-B92B-C4FA2A152E11}" srcOrd="1" destOrd="0" presId="urn:microsoft.com/office/officeart/2005/8/layout/list1"/>
    <dgm:cxn modelId="{8F75C2BC-B266-4536-AADE-C7153CECB408}" srcId="{7F556A48-F3B7-41A1-A017-B1D583F05705}" destId="{6E854224-E853-4D80-9F9C-9DB3A922D167}" srcOrd="1" destOrd="0" parTransId="{33705C86-7915-4021-8D94-DA80BE4BDBAA}" sibTransId="{2EE8EEBB-1D45-4916-AC50-486CD2E33A94}"/>
    <dgm:cxn modelId="{BB06C2C9-761F-4BDB-962E-8EF9A76CE962}" type="presOf" srcId="{7F556A48-F3B7-41A1-A017-B1D583F05705}" destId="{99672C49-D893-48B9-BF64-C69CAFEA08AF}" srcOrd="0" destOrd="0" presId="urn:microsoft.com/office/officeart/2005/8/layout/list1"/>
    <dgm:cxn modelId="{D42AA9D4-E1DF-474D-A8BB-4C82AA6318A6}" type="presOf" srcId="{6E854224-E853-4D80-9F9C-9DB3A922D167}" destId="{68E22C1C-04C4-47A9-B718-F290478418B3}" srcOrd="1" destOrd="0" presId="urn:microsoft.com/office/officeart/2005/8/layout/list1"/>
    <dgm:cxn modelId="{4931A9D4-7843-4757-9E0E-FA8B15E87D58}" srcId="{7F556A48-F3B7-41A1-A017-B1D583F05705}" destId="{B83845EA-7111-445D-A4F2-E4A25CCE0AFD}" srcOrd="2" destOrd="0" parTransId="{F325F3AD-7D0A-4CF7-ABAC-93B269FD296B}" sibTransId="{95D21AB2-E381-4BA2-B449-7095C5DF7380}"/>
    <dgm:cxn modelId="{FED65FDE-152D-480A-BF51-82FE5506515A}" type="presOf" srcId="{6E854224-E853-4D80-9F9C-9DB3A922D167}" destId="{D4B13053-EFED-4C6D-9A3E-97AB336DB7DC}" srcOrd="0" destOrd="0" presId="urn:microsoft.com/office/officeart/2005/8/layout/list1"/>
    <dgm:cxn modelId="{598EC5F7-AEB4-425E-B6D4-37205D8F97DA}" type="presParOf" srcId="{99672C49-D893-48B9-BF64-C69CAFEA08AF}" destId="{D35A3903-1308-43E0-98C9-2FBAD91F65EC}" srcOrd="0" destOrd="0" presId="urn:microsoft.com/office/officeart/2005/8/layout/list1"/>
    <dgm:cxn modelId="{2E8085A4-2314-4F93-9997-43FEC46FA2AD}" type="presParOf" srcId="{D35A3903-1308-43E0-98C9-2FBAD91F65EC}" destId="{AEB03062-3F8B-43A7-AC2A-DB4F36DF76B7}" srcOrd="0" destOrd="0" presId="urn:microsoft.com/office/officeart/2005/8/layout/list1"/>
    <dgm:cxn modelId="{F882E68F-4512-4C45-A2F0-C5FEBBC6900B}" type="presParOf" srcId="{D35A3903-1308-43E0-98C9-2FBAD91F65EC}" destId="{FE02C800-7BDB-47E0-B92B-C4FA2A152E11}" srcOrd="1" destOrd="0" presId="urn:microsoft.com/office/officeart/2005/8/layout/list1"/>
    <dgm:cxn modelId="{B7516D12-8F4F-4F69-8159-2AECE7295BA7}" type="presParOf" srcId="{99672C49-D893-48B9-BF64-C69CAFEA08AF}" destId="{D252D0B0-E721-4ADC-8D67-52481DDF66FE}" srcOrd="1" destOrd="0" presId="urn:microsoft.com/office/officeart/2005/8/layout/list1"/>
    <dgm:cxn modelId="{C3958FEF-4A85-42E6-9806-989B766C5BF8}" type="presParOf" srcId="{99672C49-D893-48B9-BF64-C69CAFEA08AF}" destId="{D83C3ABA-5374-46EA-BBEC-77FA2CCF9D55}" srcOrd="2" destOrd="0" presId="urn:microsoft.com/office/officeart/2005/8/layout/list1"/>
    <dgm:cxn modelId="{AB95E70C-66BE-47FA-8845-612F5F3E1380}" type="presParOf" srcId="{99672C49-D893-48B9-BF64-C69CAFEA08AF}" destId="{8090C681-A2EE-4906-B481-8FB16082F91B}" srcOrd="3" destOrd="0" presId="urn:microsoft.com/office/officeart/2005/8/layout/list1"/>
    <dgm:cxn modelId="{03BD9593-A666-4F57-ABE9-4AC66B514ECB}" type="presParOf" srcId="{99672C49-D893-48B9-BF64-C69CAFEA08AF}" destId="{2A5C698C-07C7-4C60-8A1A-0E5633AF6433}" srcOrd="4" destOrd="0" presId="urn:microsoft.com/office/officeart/2005/8/layout/list1"/>
    <dgm:cxn modelId="{761B8B1F-C3A4-4832-94E0-DDEBB212B915}" type="presParOf" srcId="{2A5C698C-07C7-4C60-8A1A-0E5633AF6433}" destId="{D4B13053-EFED-4C6D-9A3E-97AB336DB7DC}" srcOrd="0" destOrd="0" presId="urn:microsoft.com/office/officeart/2005/8/layout/list1"/>
    <dgm:cxn modelId="{BF7F2203-6BFA-4B3B-81F0-11E7598E2297}" type="presParOf" srcId="{2A5C698C-07C7-4C60-8A1A-0E5633AF6433}" destId="{68E22C1C-04C4-47A9-B718-F290478418B3}" srcOrd="1" destOrd="0" presId="urn:microsoft.com/office/officeart/2005/8/layout/list1"/>
    <dgm:cxn modelId="{EC2E1C00-853F-40F5-BCA2-628324C03D97}" type="presParOf" srcId="{99672C49-D893-48B9-BF64-C69CAFEA08AF}" destId="{160D8966-C005-4E69-8F18-0E99E9DA96F1}" srcOrd="5" destOrd="0" presId="urn:microsoft.com/office/officeart/2005/8/layout/list1"/>
    <dgm:cxn modelId="{38B3F849-E662-4920-A617-A992ACC29220}" type="presParOf" srcId="{99672C49-D893-48B9-BF64-C69CAFEA08AF}" destId="{F35BF708-0F0D-4656-ADB2-3D47BEAFD17E}" srcOrd="6" destOrd="0" presId="urn:microsoft.com/office/officeart/2005/8/layout/list1"/>
    <dgm:cxn modelId="{33D04721-6F01-4D7C-9FFE-C2E19130A7A2}" type="presParOf" srcId="{99672C49-D893-48B9-BF64-C69CAFEA08AF}" destId="{7F1927CC-25E2-4F5D-A212-462DF19FEB90}" srcOrd="7" destOrd="0" presId="urn:microsoft.com/office/officeart/2005/8/layout/list1"/>
    <dgm:cxn modelId="{AA56AB62-2AB5-4D19-91B4-962F3B9ABC31}" type="presParOf" srcId="{99672C49-D893-48B9-BF64-C69CAFEA08AF}" destId="{54932A58-6162-4F10-8A5F-830EA91A4B2E}" srcOrd="8" destOrd="0" presId="urn:microsoft.com/office/officeart/2005/8/layout/list1"/>
    <dgm:cxn modelId="{C57CDDDB-16C7-4E36-BF1C-A73BDCE79142}" type="presParOf" srcId="{54932A58-6162-4F10-8A5F-830EA91A4B2E}" destId="{9BEE3A7D-05E2-4ED2-8DD4-0E163B05EB41}" srcOrd="0" destOrd="0" presId="urn:microsoft.com/office/officeart/2005/8/layout/list1"/>
    <dgm:cxn modelId="{30BABDB3-A250-4ED2-AFCA-B9D9C2C3A5B8}" type="presParOf" srcId="{54932A58-6162-4F10-8A5F-830EA91A4B2E}" destId="{B57EA138-1C49-46DA-95A3-4DEF0D9A73FD}" srcOrd="1" destOrd="0" presId="urn:microsoft.com/office/officeart/2005/8/layout/list1"/>
    <dgm:cxn modelId="{71829E6E-6CFB-4E82-8A9D-835B17814ADF}" type="presParOf" srcId="{99672C49-D893-48B9-BF64-C69CAFEA08AF}" destId="{BE4836FF-FD11-486A-9D62-6D53AD19526A}" srcOrd="9" destOrd="0" presId="urn:microsoft.com/office/officeart/2005/8/layout/list1"/>
    <dgm:cxn modelId="{EAB7C58D-AEC8-4BFF-BC6F-0920020B8A8C}" type="presParOf" srcId="{99672C49-D893-48B9-BF64-C69CAFEA08AF}" destId="{D4EECB3A-2C42-45DA-8CA9-871269893BD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F556A48-F3B7-41A1-A017-B1D583F0570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99672C49-D893-48B9-BF64-C69CAFEA08AF}" type="pres">
      <dgm:prSet presAssocID="{7F556A48-F3B7-41A1-A017-B1D583F05705}" presName="linear" presStyleCnt="0">
        <dgm:presLayoutVars>
          <dgm:dir/>
          <dgm:animLvl val="lvl"/>
          <dgm:resizeHandles val="exact"/>
        </dgm:presLayoutVars>
      </dgm:prSet>
      <dgm:spPr/>
    </dgm:pt>
  </dgm:ptLst>
  <dgm:cxnLst>
    <dgm:cxn modelId="{BB06C2C9-761F-4BDB-962E-8EF9A76CE962}" type="presOf" srcId="{7F556A48-F3B7-41A1-A017-B1D583F05705}" destId="{99672C49-D893-48B9-BF64-C69CAFEA08AF}" srcOrd="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556A48-F3B7-41A1-A017-B1D583F0570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99672C49-D893-48B9-BF64-C69CAFEA08AF}" type="pres">
      <dgm:prSet presAssocID="{7F556A48-F3B7-41A1-A017-B1D583F05705}" presName="linear" presStyleCnt="0">
        <dgm:presLayoutVars>
          <dgm:dir/>
          <dgm:animLvl val="lvl"/>
          <dgm:resizeHandles val="exact"/>
        </dgm:presLayoutVars>
      </dgm:prSet>
      <dgm:spPr/>
    </dgm:pt>
  </dgm:ptLst>
  <dgm:cxnLst>
    <dgm:cxn modelId="{BB06C2C9-761F-4BDB-962E-8EF9A76CE962}" type="presOf" srcId="{7F556A48-F3B7-41A1-A017-B1D583F05705}" destId="{99672C49-D893-48B9-BF64-C69CAFEA08AF}" srcOrd="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F556A48-F3B7-41A1-A017-B1D583F0570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99672C49-D893-48B9-BF64-C69CAFEA08AF}" type="pres">
      <dgm:prSet presAssocID="{7F556A48-F3B7-41A1-A017-B1D583F05705}" presName="linear" presStyleCnt="0">
        <dgm:presLayoutVars>
          <dgm:dir/>
          <dgm:animLvl val="lvl"/>
          <dgm:resizeHandles val="exact"/>
        </dgm:presLayoutVars>
      </dgm:prSet>
      <dgm:spPr/>
    </dgm:pt>
  </dgm:ptLst>
  <dgm:cxnLst>
    <dgm:cxn modelId="{BB06C2C9-761F-4BDB-962E-8EF9A76CE962}" type="presOf" srcId="{7F556A48-F3B7-41A1-A017-B1D583F05705}" destId="{99672C49-D893-48B9-BF64-C69CAFEA08AF}" srcOrd="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F556A48-F3B7-41A1-A017-B1D583F0570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99672C49-D893-48B9-BF64-C69CAFEA08AF}" type="pres">
      <dgm:prSet presAssocID="{7F556A48-F3B7-41A1-A017-B1D583F05705}" presName="linear" presStyleCnt="0">
        <dgm:presLayoutVars>
          <dgm:dir/>
          <dgm:animLvl val="lvl"/>
          <dgm:resizeHandles val="exact"/>
        </dgm:presLayoutVars>
      </dgm:prSet>
      <dgm:spPr/>
    </dgm:pt>
  </dgm:ptLst>
  <dgm:cxnLst>
    <dgm:cxn modelId="{BB06C2C9-761F-4BDB-962E-8EF9A76CE962}" type="presOf" srcId="{7F556A48-F3B7-41A1-A017-B1D583F05705}" destId="{99672C49-D893-48B9-BF64-C69CAFEA08AF}" srcOrd="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232C69-1939-4272-8802-7673C57E7341}">
      <dsp:nvSpPr>
        <dsp:cNvPr id="0" name=""/>
        <dsp:cNvSpPr/>
      </dsp:nvSpPr>
      <dsp:spPr>
        <a:xfrm>
          <a:off x="2849292" y="-35957"/>
          <a:ext cx="4528205" cy="4528205"/>
        </a:xfrm>
        <a:prstGeom prst="circularArrow">
          <a:avLst>
            <a:gd name="adj1" fmla="val 5544"/>
            <a:gd name="adj2" fmla="val 330680"/>
            <a:gd name="adj3" fmla="val 13744035"/>
            <a:gd name="adj4" fmla="val 17405403"/>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BBD30E-F343-4CBF-B526-410415B39E5F}">
      <dsp:nvSpPr>
        <dsp:cNvPr id="0" name=""/>
        <dsp:cNvSpPr/>
      </dsp:nvSpPr>
      <dsp:spPr>
        <a:xfrm>
          <a:off x="4038651" y="-5685"/>
          <a:ext cx="2149487" cy="1074743"/>
        </a:xfrm>
        <a:prstGeom prst="roundRect">
          <a:avLst/>
        </a:prstGeom>
        <a:solidFill>
          <a:srgbClr val="6D0707"/>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Times New Roman" panose="02020603050405020304" pitchFamily="18" charset="0"/>
              <a:cs typeface="Times New Roman" panose="02020603050405020304" pitchFamily="18" charset="0"/>
            </a:rPr>
            <a:t>Jami 150 </a:t>
          </a:r>
          <a:r>
            <a:rPr lang="en-US" sz="1800" b="1" kern="1200" dirty="0" err="1">
              <a:latin typeface="Times New Roman" panose="02020603050405020304" pitchFamily="18" charset="0"/>
              <a:cs typeface="Times New Roman" panose="02020603050405020304" pitchFamily="18" charset="0"/>
            </a:rPr>
            <a:t>soat</a:t>
          </a:r>
          <a:r>
            <a:rPr lang="en-US" sz="1800" b="1" kern="1200" dirty="0">
              <a:latin typeface="Times New Roman" panose="02020603050405020304" pitchFamily="18" charset="0"/>
              <a:cs typeface="Times New Roman" panose="02020603050405020304" pitchFamily="18" charset="0"/>
            </a:rPr>
            <a:t> </a:t>
          </a:r>
          <a:endParaRPr lang="ru-RU" sz="1800" b="1" kern="1200" dirty="0">
            <a:latin typeface="Times New Roman" panose="02020603050405020304" pitchFamily="18" charset="0"/>
            <a:cs typeface="Times New Roman" panose="02020603050405020304" pitchFamily="18" charset="0"/>
          </a:endParaRPr>
        </a:p>
      </dsp:txBody>
      <dsp:txXfrm>
        <a:off x="4091116" y="46780"/>
        <a:ext cx="2044557" cy="969813"/>
      </dsp:txXfrm>
    </dsp:sp>
    <dsp:sp modelId="{FA564EBA-7391-4187-BE02-C82C49D0B33C}">
      <dsp:nvSpPr>
        <dsp:cNvPr id="0" name=""/>
        <dsp:cNvSpPr/>
      </dsp:nvSpPr>
      <dsp:spPr>
        <a:xfrm>
          <a:off x="6846814" y="1612023"/>
          <a:ext cx="2583404" cy="1102880"/>
        </a:xfrm>
        <a:prstGeom prst="roundRect">
          <a:avLst/>
        </a:prstGeom>
        <a:solidFill>
          <a:srgbClr val="6D0707"/>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err="1">
              <a:latin typeface="Times New Roman" panose="02020603050405020304" pitchFamily="18" charset="0"/>
              <a:cs typeface="Times New Roman" panose="02020603050405020304" pitchFamily="18" charset="0"/>
            </a:rPr>
            <a:t>Auditoriya</a:t>
          </a:r>
          <a:r>
            <a:rPr lang="en-US" sz="1800" b="1" kern="1200" dirty="0">
              <a:latin typeface="Times New Roman" panose="02020603050405020304" pitchFamily="18" charset="0"/>
              <a:cs typeface="Times New Roman" panose="02020603050405020304" pitchFamily="18" charset="0"/>
            </a:rPr>
            <a:t> 60 </a:t>
          </a:r>
          <a:r>
            <a:rPr lang="en-US" sz="1800" b="1" kern="1200" dirty="0" err="1">
              <a:latin typeface="Times New Roman" panose="02020603050405020304" pitchFamily="18" charset="0"/>
              <a:cs typeface="Times New Roman" panose="02020603050405020304" pitchFamily="18" charset="0"/>
            </a:rPr>
            <a:t>soat</a:t>
          </a:r>
          <a:r>
            <a:rPr lang="en-US" sz="1800" b="1" kern="1200" dirty="0">
              <a:latin typeface="Times New Roman" panose="02020603050405020304" pitchFamily="18" charset="0"/>
              <a:cs typeface="Times New Roman" panose="02020603050405020304" pitchFamily="18" charset="0"/>
            </a:rPr>
            <a:t> </a:t>
          </a:r>
          <a:endParaRPr lang="ru-RU" sz="1800" b="1" kern="1200" dirty="0">
            <a:latin typeface="Times New Roman" panose="02020603050405020304" pitchFamily="18" charset="0"/>
            <a:cs typeface="Times New Roman" panose="02020603050405020304" pitchFamily="18" charset="0"/>
          </a:endParaRPr>
        </a:p>
      </dsp:txBody>
      <dsp:txXfrm>
        <a:off x="6900652" y="1665861"/>
        <a:ext cx="2475728" cy="995204"/>
      </dsp:txXfrm>
    </dsp:sp>
    <dsp:sp modelId="{6784E1B0-A16D-416A-B90B-563D3650ED21}">
      <dsp:nvSpPr>
        <dsp:cNvPr id="0" name=""/>
        <dsp:cNvSpPr/>
      </dsp:nvSpPr>
      <dsp:spPr>
        <a:xfrm>
          <a:off x="3732026" y="15636"/>
          <a:ext cx="2761983" cy="1105556"/>
        </a:xfrm>
        <a:prstGeom prst="roundRect">
          <a:avLst/>
        </a:prstGeom>
        <a:solidFill>
          <a:srgbClr val="6D0707"/>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err="1">
              <a:latin typeface="Times New Roman" panose="02020603050405020304" pitchFamily="18" charset="0"/>
              <a:cs typeface="Times New Roman" panose="02020603050405020304" pitchFamily="18" charset="0"/>
            </a:rPr>
            <a:t>Ma’ruza</a:t>
          </a:r>
          <a:r>
            <a:rPr lang="en-US" sz="1800" b="1" kern="1200" dirty="0">
              <a:latin typeface="Times New Roman" panose="02020603050405020304" pitchFamily="18" charset="0"/>
              <a:cs typeface="Times New Roman" panose="02020603050405020304" pitchFamily="18" charset="0"/>
            </a:rPr>
            <a:t> 30 </a:t>
          </a:r>
          <a:r>
            <a:rPr lang="en-US" sz="1800" b="1" kern="1200" dirty="0" err="1">
              <a:latin typeface="Times New Roman" panose="02020603050405020304" pitchFamily="18" charset="0"/>
              <a:cs typeface="Times New Roman" panose="02020603050405020304" pitchFamily="18" charset="0"/>
            </a:rPr>
            <a:t>soat</a:t>
          </a:r>
          <a:endParaRPr lang="ru-RU" sz="1800" b="1" kern="1200" dirty="0">
            <a:latin typeface="Times New Roman" panose="02020603050405020304" pitchFamily="18" charset="0"/>
            <a:cs typeface="Times New Roman" panose="02020603050405020304" pitchFamily="18" charset="0"/>
          </a:endParaRPr>
        </a:p>
      </dsp:txBody>
      <dsp:txXfrm>
        <a:off x="3785995" y="69605"/>
        <a:ext cx="2654045" cy="997618"/>
      </dsp:txXfrm>
    </dsp:sp>
    <dsp:sp modelId="{56791E92-0FD6-4D65-A469-267F6B35CD42}">
      <dsp:nvSpPr>
        <dsp:cNvPr id="0" name=""/>
        <dsp:cNvSpPr/>
      </dsp:nvSpPr>
      <dsp:spPr>
        <a:xfrm>
          <a:off x="998960" y="1886848"/>
          <a:ext cx="2383953" cy="1074743"/>
        </a:xfrm>
        <a:prstGeom prst="roundRect">
          <a:avLst/>
        </a:prstGeom>
        <a:solidFill>
          <a:srgbClr val="6D0707"/>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err="1">
              <a:latin typeface="Times New Roman" panose="02020603050405020304" pitchFamily="18" charset="0"/>
              <a:cs typeface="Times New Roman" panose="02020603050405020304" pitchFamily="18" charset="0"/>
            </a:rPr>
            <a:t>Amaliy</a:t>
          </a:r>
          <a:r>
            <a:rPr lang="en-US" sz="1800" b="1" kern="1200" dirty="0">
              <a:latin typeface="Times New Roman" panose="02020603050405020304" pitchFamily="18" charset="0"/>
              <a:cs typeface="Times New Roman" panose="02020603050405020304" pitchFamily="18" charset="0"/>
            </a:rPr>
            <a:t>   30 </a:t>
          </a:r>
          <a:r>
            <a:rPr lang="en-US" sz="1800" b="1" kern="1200" dirty="0" err="1">
              <a:latin typeface="Times New Roman" panose="02020603050405020304" pitchFamily="18" charset="0"/>
              <a:cs typeface="Times New Roman" panose="02020603050405020304" pitchFamily="18" charset="0"/>
            </a:rPr>
            <a:t>soat</a:t>
          </a:r>
          <a:endParaRPr lang="ru-RU" sz="1800" b="1" kern="1200" dirty="0"/>
        </a:p>
      </dsp:txBody>
      <dsp:txXfrm>
        <a:off x="1051425" y="1939313"/>
        <a:ext cx="2279023" cy="969813"/>
      </dsp:txXfrm>
    </dsp:sp>
    <dsp:sp modelId="{BAE1FFAD-49AD-4EDE-BDD0-BFF129F14FEA}">
      <dsp:nvSpPr>
        <dsp:cNvPr id="0" name=""/>
        <dsp:cNvSpPr/>
      </dsp:nvSpPr>
      <dsp:spPr>
        <a:xfrm>
          <a:off x="3576735" y="3305924"/>
          <a:ext cx="3072584" cy="1118818"/>
        </a:xfrm>
        <a:prstGeom prst="roundRect">
          <a:avLst/>
        </a:prstGeom>
        <a:solidFill>
          <a:srgbClr val="6D0707"/>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err="1">
              <a:latin typeface="Times New Roman" panose="02020603050405020304" pitchFamily="18" charset="0"/>
              <a:cs typeface="Times New Roman" panose="02020603050405020304" pitchFamily="18" charset="0"/>
            </a:rPr>
            <a:t>Mustaqil</a:t>
          </a:r>
          <a:r>
            <a:rPr lang="en-US" sz="1800" b="1" kern="1200" dirty="0">
              <a:latin typeface="Times New Roman" panose="02020603050405020304" pitchFamily="18" charset="0"/>
              <a:cs typeface="Times New Roman" panose="02020603050405020304" pitchFamily="18" charset="0"/>
            </a:rPr>
            <a:t> </a:t>
          </a:r>
          <a:r>
            <a:rPr lang="en-US" sz="1800" b="1" kern="1200" dirty="0" err="1">
              <a:latin typeface="Times New Roman" panose="02020603050405020304" pitchFamily="18" charset="0"/>
              <a:cs typeface="Times New Roman" panose="02020603050405020304" pitchFamily="18" charset="0"/>
            </a:rPr>
            <a:t>ta’lim</a:t>
          </a:r>
          <a:r>
            <a:rPr lang="en-US" sz="1800" b="1" kern="1200" dirty="0">
              <a:latin typeface="Times New Roman" panose="02020603050405020304" pitchFamily="18" charset="0"/>
              <a:cs typeface="Times New Roman" panose="02020603050405020304" pitchFamily="18" charset="0"/>
            </a:rPr>
            <a:t> </a:t>
          </a:r>
        </a:p>
        <a:p>
          <a:pPr marL="0" lvl="0" indent="0" algn="ctr" defTabSz="800100">
            <a:lnSpc>
              <a:spcPct val="90000"/>
            </a:lnSpc>
            <a:spcBef>
              <a:spcPct val="0"/>
            </a:spcBef>
            <a:spcAft>
              <a:spcPct val="35000"/>
            </a:spcAft>
            <a:buNone/>
          </a:pPr>
          <a:r>
            <a:rPr lang="en-US" sz="1800" b="1" kern="1200" dirty="0">
              <a:latin typeface="Times New Roman" panose="02020603050405020304" pitchFamily="18" charset="0"/>
              <a:cs typeface="Times New Roman" panose="02020603050405020304" pitchFamily="18" charset="0"/>
            </a:rPr>
            <a:t>90 </a:t>
          </a:r>
          <a:r>
            <a:rPr lang="en-US" sz="1800" b="1" kern="1200" dirty="0" err="1">
              <a:latin typeface="Times New Roman" panose="02020603050405020304" pitchFamily="18" charset="0"/>
              <a:cs typeface="Times New Roman" panose="02020603050405020304" pitchFamily="18" charset="0"/>
            </a:rPr>
            <a:t>soat</a:t>
          </a:r>
          <a:endParaRPr lang="ru-RU" sz="1800" b="1" kern="1200" dirty="0">
            <a:latin typeface="Times New Roman" panose="02020603050405020304" pitchFamily="18" charset="0"/>
            <a:cs typeface="Times New Roman" panose="02020603050405020304" pitchFamily="18" charset="0"/>
          </a:endParaRPr>
        </a:p>
      </dsp:txBody>
      <dsp:txXfrm>
        <a:off x="3631351" y="3360540"/>
        <a:ext cx="2963352" cy="1009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3C3ABA-5374-46EA-BBEC-77FA2CCF9D55}">
      <dsp:nvSpPr>
        <dsp:cNvPr id="0" name=""/>
        <dsp:cNvSpPr/>
      </dsp:nvSpPr>
      <dsp:spPr>
        <a:xfrm>
          <a:off x="0" y="1102833"/>
          <a:ext cx="9733676" cy="478800"/>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02C800-7BDB-47E0-B92B-C4FA2A152E11}">
      <dsp:nvSpPr>
        <dsp:cNvPr id="0" name=""/>
        <dsp:cNvSpPr/>
      </dsp:nvSpPr>
      <dsp:spPr>
        <a:xfrm>
          <a:off x="486683" y="107226"/>
          <a:ext cx="8366727" cy="1276046"/>
        </a:xfrm>
        <a:prstGeom prst="roundRect">
          <a:avLst/>
        </a:prstGeom>
        <a:solidFill>
          <a:srgbClr val="FF9900"/>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7537" tIns="0" rIns="257537" bIns="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tx1"/>
              </a:solidFill>
              <a:latin typeface="Times New Roman" panose="02020603050405020304" pitchFamily="18" charset="0"/>
              <a:cs typeface="Times New Roman" panose="02020603050405020304" pitchFamily="18" charset="0"/>
            </a:rPr>
            <a:t>1. </a:t>
          </a:r>
          <a:r>
            <a:rPr lang="uz-Cyrl-UZ" sz="2400" b="1" kern="1200" dirty="0">
              <a:solidFill>
                <a:schemeClr val="tx1"/>
              </a:solidFill>
            </a:rPr>
            <a:t>Jo‘raqulov U</a:t>
          </a:r>
          <a:r>
            <a:rPr lang="en-US" sz="2400" b="1" kern="1200" dirty="0">
              <a:solidFill>
                <a:schemeClr val="tx1"/>
              </a:solidFill>
            </a:rPr>
            <a:t>.</a:t>
          </a:r>
          <a:r>
            <a:rPr lang="uz-Cyrl-UZ" sz="2400" b="1" kern="1200" dirty="0">
              <a:solidFill>
                <a:schemeClr val="tx1"/>
              </a:solidFill>
            </a:rPr>
            <a:t>, Xalliyeva G</a:t>
          </a:r>
          <a:r>
            <a:rPr lang="en-US" sz="2400" b="1" kern="1200" dirty="0">
              <a:solidFill>
                <a:schemeClr val="tx1"/>
              </a:solidFill>
            </a:rPr>
            <a:t>.</a:t>
          </a:r>
          <a:r>
            <a:rPr lang="uz-Cyrl-UZ" sz="2400" b="1" kern="1200" dirty="0">
              <a:solidFill>
                <a:schemeClr val="tx1"/>
              </a:solidFill>
            </a:rPr>
            <a:t>, Qosimov A. Qiyosiy adabiyotshunoslik. Darslik</a:t>
          </a:r>
          <a:r>
            <a:rPr lang="en-US" sz="2400" b="1" kern="1200" dirty="0">
              <a:solidFill>
                <a:schemeClr val="tx1"/>
              </a:solidFill>
            </a:rPr>
            <a:t>, </a:t>
          </a:r>
          <a:r>
            <a:rPr lang="uz-Cyrl-UZ" sz="2400" b="1" kern="1200" dirty="0">
              <a:solidFill>
                <a:schemeClr val="tx1"/>
              </a:solidFill>
            </a:rPr>
            <a:t>T</a:t>
          </a:r>
          <a:r>
            <a:rPr lang="en-US" sz="2400" b="1" kern="1200" dirty="0" err="1">
              <a:solidFill>
                <a:schemeClr val="tx1"/>
              </a:solidFill>
            </a:rPr>
            <a:t>oshkent</a:t>
          </a:r>
          <a:r>
            <a:rPr lang="uz-Cyrl-UZ" sz="2400" b="1" kern="1200" dirty="0">
              <a:solidFill>
                <a:schemeClr val="tx1"/>
              </a:solidFill>
            </a:rPr>
            <a:t>, Lesson press. 2025.</a:t>
          </a:r>
          <a:endParaRPr lang="en-US" sz="2400" b="1" kern="1200" dirty="0">
            <a:solidFill>
              <a:schemeClr val="tx1"/>
            </a:solidFill>
          </a:endParaRPr>
        </a:p>
      </dsp:txBody>
      <dsp:txXfrm>
        <a:off x="548974" y="169517"/>
        <a:ext cx="8242145" cy="1151464"/>
      </dsp:txXfrm>
    </dsp:sp>
    <dsp:sp modelId="{F35BF708-0F0D-4656-ADB2-3D47BEAFD17E}">
      <dsp:nvSpPr>
        <dsp:cNvPr id="0" name=""/>
        <dsp:cNvSpPr/>
      </dsp:nvSpPr>
      <dsp:spPr>
        <a:xfrm>
          <a:off x="0" y="2672565"/>
          <a:ext cx="9733676" cy="478800"/>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E22C1C-04C4-47A9-B718-F290478418B3}">
      <dsp:nvSpPr>
        <dsp:cNvPr id="0" name=""/>
        <dsp:cNvSpPr/>
      </dsp:nvSpPr>
      <dsp:spPr>
        <a:xfrm>
          <a:off x="486683" y="1684233"/>
          <a:ext cx="8328298" cy="1268772"/>
        </a:xfrm>
        <a:prstGeom prst="roundRect">
          <a:avLst/>
        </a:prstGeom>
        <a:solidFill>
          <a:srgbClr val="008080"/>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7537" tIns="0" rIns="257537" bIns="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1"/>
              </a:solidFill>
              <a:latin typeface="Times New Roman" panose="02020603050405020304" pitchFamily="18" charset="0"/>
              <a:cs typeface="Times New Roman" panose="02020603050405020304" pitchFamily="18" charset="0"/>
            </a:rPr>
            <a:t>2. </a:t>
          </a:r>
          <a:r>
            <a:rPr lang="uz-Cyrl-UZ" sz="2400" b="1" kern="1200" dirty="0">
              <a:solidFill>
                <a:schemeClr val="bg1"/>
              </a:solidFill>
            </a:rPr>
            <a:t>Jo‘raqulov U</a:t>
          </a:r>
          <a:r>
            <a:rPr lang="en-US" sz="2400" b="1" kern="1200" dirty="0">
              <a:solidFill>
                <a:schemeClr val="bg1"/>
              </a:solidFill>
            </a:rPr>
            <a:t>.</a:t>
          </a:r>
          <a:r>
            <a:rPr lang="uz-Cyrl-UZ" sz="2400" b="1" kern="1200" dirty="0">
              <a:solidFill>
                <a:schemeClr val="bg1"/>
              </a:solidFill>
            </a:rPr>
            <a:t>, Hamroyev K. Qiyosiy adabiyotshunoslik. </a:t>
          </a:r>
          <a:r>
            <a:rPr lang="en-US" sz="2400" b="1" kern="1200" dirty="0" err="1">
              <a:solidFill>
                <a:schemeClr val="bg1"/>
              </a:solidFill>
            </a:rPr>
            <a:t>O‘quv</a:t>
          </a:r>
          <a:r>
            <a:rPr lang="en-US" sz="2400" b="1" kern="1200" dirty="0">
              <a:solidFill>
                <a:schemeClr val="bg1"/>
              </a:solidFill>
            </a:rPr>
            <a:t> </a:t>
          </a:r>
          <a:r>
            <a:rPr lang="en-US" sz="2400" b="1" kern="1200" dirty="0" err="1">
              <a:solidFill>
                <a:schemeClr val="bg1"/>
              </a:solidFill>
            </a:rPr>
            <a:t>qo‘llanma</a:t>
          </a:r>
          <a:r>
            <a:rPr lang="uz-Cyrl-UZ" sz="2400" b="1" kern="1200" dirty="0">
              <a:solidFill>
                <a:schemeClr val="bg1"/>
              </a:solidFill>
            </a:rPr>
            <a:t>. T</a:t>
          </a:r>
          <a:r>
            <a:rPr lang="en-US" sz="2400" b="1" kern="1200" dirty="0" err="1">
              <a:solidFill>
                <a:schemeClr val="bg1"/>
              </a:solidFill>
            </a:rPr>
            <a:t>oshkent</a:t>
          </a:r>
          <a:r>
            <a:rPr lang="uz-Cyrl-UZ" sz="2400" b="1" kern="1200" dirty="0">
              <a:solidFill>
                <a:schemeClr val="bg1"/>
              </a:solidFill>
            </a:rPr>
            <a:t>, Lesson press. 2021.</a:t>
          </a:r>
          <a:endParaRPr lang="ru-RU" sz="2400" b="1" kern="1200" dirty="0">
            <a:solidFill>
              <a:schemeClr val="bg1"/>
            </a:solidFill>
            <a:latin typeface="Times New Roman" panose="02020603050405020304" pitchFamily="18" charset="0"/>
            <a:cs typeface="Times New Roman" panose="02020603050405020304" pitchFamily="18" charset="0"/>
          </a:endParaRPr>
        </a:p>
      </dsp:txBody>
      <dsp:txXfrm>
        <a:off x="548619" y="1746169"/>
        <a:ext cx="8204426" cy="1144900"/>
      </dsp:txXfrm>
    </dsp:sp>
    <dsp:sp modelId="{D4EECB3A-2C42-45DA-8CA9-871269893BD5}">
      <dsp:nvSpPr>
        <dsp:cNvPr id="0" name=""/>
        <dsp:cNvSpPr/>
      </dsp:nvSpPr>
      <dsp:spPr>
        <a:xfrm>
          <a:off x="0" y="4130683"/>
          <a:ext cx="9733676" cy="478800"/>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57EA138-1C49-46DA-95A3-4DEF0D9A73FD}">
      <dsp:nvSpPr>
        <dsp:cNvPr id="0" name=""/>
        <dsp:cNvSpPr/>
      </dsp:nvSpPr>
      <dsp:spPr>
        <a:xfrm>
          <a:off x="486683" y="3253965"/>
          <a:ext cx="8372927" cy="1157157"/>
        </a:xfrm>
        <a:prstGeom prst="roundRect">
          <a:avLst/>
        </a:prstGeom>
        <a:solidFill>
          <a:srgbClr val="0070C0"/>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7537" tIns="0" rIns="257537" bIns="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bg1"/>
              </a:solidFill>
              <a:latin typeface="Times New Roman" panose="02020603050405020304" pitchFamily="18" charset="0"/>
              <a:cs typeface="Times New Roman" panose="02020603050405020304" pitchFamily="18" charset="0"/>
            </a:rPr>
            <a:t>4</a:t>
          </a:r>
          <a:r>
            <a:rPr lang="en-US" sz="2400" b="1" kern="1200" dirty="0">
              <a:solidFill>
                <a:schemeClr val="bg1"/>
              </a:solidFill>
              <a:latin typeface="Times New Roman" panose="02020603050405020304" pitchFamily="18" charset="0"/>
              <a:cs typeface="Times New Roman" panose="02020603050405020304" pitchFamily="18" charset="0"/>
            </a:rPr>
            <a:t>. </a:t>
          </a:r>
          <a:r>
            <a:rPr lang="uz-Cyrl-UZ" sz="2400" b="1" kern="1200" dirty="0"/>
            <a:t>Xalliyeva G. Qiyosiy adabiyotshunoslik. O‘quv qo‘llanma. T</a:t>
          </a:r>
          <a:r>
            <a:rPr lang="en-US" sz="2400" b="1" kern="1200" dirty="0" err="1"/>
            <a:t>oshkent</a:t>
          </a:r>
          <a:r>
            <a:rPr lang="en-US" sz="2400" b="1" kern="1200" dirty="0"/>
            <a:t>, </a:t>
          </a:r>
          <a:r>
            <a:rPr lang="uz-Cyrl-UZ" sz="2400" b="1" kern="1200" dirty="0"/>
            <a:t>2020.y</a:t>
          </a:r>
          <a:endParaRPr lang="ru-RU" sz="2400" b="1" kern="1200" dirty="0">
            <a:solidFill>
              <a:schemeClr val="tx2"/>
            </a:solidFill>
            <a:latin typeface="Times New Roman" panose="02020603050405020304" pitchFamily="18" charset="0"/>
            <a:cs typeface="Times New Roman" panose="02020603050405020304" pitchFamily="18" charset="0"/>
          </a:endParaRPr>
        </a:p>
      </dsp:txBody>
      <dsp:txXfrm>
        <a:off x="543171" y="3310453"/>
        <a:ext cx="8259951" cy="10441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3C3ABA-5374-46EA-BBEC-77FA2CCF9D55}">
      <dsp:nvSpPr>
        <dsp:cNvPr id="0" name=""/>
        <dsp:cNvSpPr/>
      </dsp:nvSpPr>
      <dsp:spPr>
        <a:xfrm>
          <a:off x="0" y="968327"/>
          <a:ext cx="9733676" cy="529200"/>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02C800-7BDB-47E0-B92B-C4FA2A152E11}">
      <dsp:nvSpPr>
        <dsp:cNvPr id="0" name=""/>
        <dsp:cNvSpPr/>
      </dsp:nvSpPr>
      <dsp:spPr>
        <a:xfrm>
          <a:off x="179751" y="81711"/>
          <a:ext cx="9284452" cy="1259094"/>
        </a:xfrm>
        <a:prstGeom prst="roundRect">
          <a:avLst/>
        </a:prstGeom>
        <a:solidFill>
          <a:srgbClr val="FF9900"/>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7537" tIns="0" rIns="257537" bIns="0" numCol="1" spcCol="1270" anchor="ctr" anchorCtr="0">
          <a:noAutofit/>
        </a:bodyPr>
        <a:lstStyle/>
        <a:p>
          <a:pPr marL="0" lvl="0" indent="0" algn="l" defTabSz="622300">
            <a:lnSpc>
              <a:spcPct val="90000"/>
            </a:lnSpc>
            <a:spcBef>
              <a:spcPct val="0"/>
            </a:spcBef>
            <a:spcAft>
              <a:spcPct val="35000"/>
            </a:spcAft>
            <a:buNone/>
          </a:pPr>
          <a:r>
            <a:rPr lang="en-US" sz="1400" b="1" kern="1200" dirty="0">
              <a:solidFill>
                <a:schemeClr val="tx1"/>
              </a:solidFill>
              <a:latin typeface="Times New Roman" panose="02020603050405020304" pitchFamily="18" charset="0"/>
              <a:cs typeface="Times New Roman" panose="02020603050405020304" pitchFamily="18" charset="0"/>
            </a:rPr>
            <a:t>1. </a:t>
          </a:r>
          <a:r>
            <a:rPr lang="uz-Latn-UZ" sz="1400" b="1" kern="1200" dirty="0">
              <a:solidFill>
                <a:schemeClr val="tx1"/>
              </a:solidFill>
              <a:latin typeface="Times New Roman" panose="02020603050405020304" pitchFamily="18" charset="0"/>
              <a:cs typeface="Times New Roman" panose="02020603050405020304" pitchFamily="18" charset="0"/>
            </a:rPr>
            <a:t>Алексеев М.П. и.др. История зарубежной литературы. (Средние века и возрождение) М., «Высшая школа», 1987.</a:t>
          </a:r>
          <a:endParaRPr lang="en-US" sz="1400" b="1" kern="1200" dirty="0">
            <a:solidFill>
              <a:schemeClr val="tx1"/>
            </a:solidFill>
            <a:latin typeface="Times New Roman" panose="02020603050405020304" pitchFamily="18" charset="0"/>
            <a:cs typeface="Times New Roman" panose="02020603050405020304" pitchFamily="18" charset="0"/>
          </a:endParaRPr>
        </a:p>
        <a:p>
          <a:pPr marL="0" lvl="0" indent="0" algn="l" defTabSz="622300">
            <a:lnSpc>
              <a:spcPct val="90000"/>
            </a:lnSpc>
            <a:spcBef>
              <a:spcPct val="0"/>
            </a:spcBef>
            <a:spcAft>
              <a:spcPct val="35000"/>
            </a:spcAft>
            <a:buNone/>
          </a:pPr>
          <a:r>
            <a:rPr lang="en-US" sz="1400" b="1" kern="1200" dirty="0">
              <a:solidFill>
                <a:schemeClr val="tx1"/>
              </a:solidFill>
              <a:latin typeface="Times New Roman" panose="02020603050405020304" pitchFamily="18" charset="0"/>
              <a:cs typeface="Times New Roman" panose="02020603050405020304" pitchFamily="18" charset="0"/>
            </a:rPr>
            <a:t>2. </a:t>
          </a:r>
          <a:r>
            <a:rPr lang="uz-Latn-UZ" sz="1400" b="1" kern="1200" dirty="0">
              <a:solidFill>
                <a:schemeClr val="tx1"/>
              </a:solidFill>
              <a:latin typeface="Times New Roman" panose="02020603050405020304" pitchFamily="18" charset="0"/>
              <a:cs typeface="Times New Roman" panose="02020603050405020304" pitchFamily="18" charset="0"/>
            </a:rPr>
            <a:t>Веселовский А.Н. Историческая поэтика. –М.: 1989.</a:t>
          </a:r>
          <a:endParaRPr lang="ru-RU" sz="1400" b="1" kern="1200" dirty="0">
            <a:solidFill>
              <a:schemeClr val="tx1"/>
            </a:solidFill>
            <a:latin typeface="Times New Roman" panose="02020603050405020304" pitchFamily="18" charset="0"/>
            <a:cs typeface="Times New Roman" panose="02020603050405020304" pitchFamily="18" charset="0"/>
          </a:endParaRPr>
        </a:p>
        <a:p>
          <a:pPr marL="0" lvl="0" indent="0" algn="l" defTabSz="622300">
            <a:lnSpc>
              <a:spcPct val="90000"/>
            </a:lnSpc>
            <a:spcBef>
              <a:spcPct val="0"/>
            </a:spcBef>
            <a:spcAft>
              <a:spcPct val="35000"/>
            </a:spcAft>
            <a:buFont typeface="+mj-lt"/>
            <a:buNone/>
          </a:pPr>
          <a:r>
            <a:rPr lang="en-US" sz="1400" b="1" kern="1200" dirty="0">
              <a:solidFill>
                <a:schemeClr val="tx1"/>
              </a:solidFill>
              <a:latin typeface="Times New Roman" panose="02020603050405020304" pitchFamily="18" charset="0"/>
              <a:cs typeface="Times New Roman" panose="02020603050405020304" pitchFamily="18" charset="0"/>
            </a:rPr>
            <a:t>3. </a:t>
          </a:r>
          <a:r>
            <a:rPr lang="uz-Latn-UZ" sz="1400" b="1" kern="1200" dirty="0">
              <a:solidFill>
                <a:schemeClr val="tx1"/>
              </a:solidFill>
              <a:latin typeface="Times New Roman" panose="02020603050405020304" pitchFamily="18" charset="0"/>
              <a:cs typeface="Times New Roman" panose="02020603050405020304" pitchFamily="18" charset="0"/>
            </a:rPr>
            <a:t>Бахтин М. Романда замон ва хронотоп шакллари. Рус тилидан У.Жўрақулов таржимаси. – Т</a:t>
          </a:r>
          <a:r>
            <a:rPr lang="uz-Cyrl-UZ" sz="1400" b="1" kern="1200" dirty="0">
              <a:solidFill>
                <a:schemeClr val="tx1"/>
              </a:solidFill>
              <a:latin typeface="Times New Roman" panose="02020603050405020304" pitchFamily="18" charset="0"/>
              <a:cs typeface="Times New Roman" panose="02020603050405020304" pitchFamily="18" charset="0"/>
            </a:rPr>
            <a:t>ошкент</a:t>
          </a:r>
          <a:r>
            <a:rPr lang="uz-Latn-UZ" sz="1400" b="1" kern="1200" dirty="0">
              <a:solidFill>
                <a:schemeClr val="tx1"/>
              </a:solidFill>
              <a:latin typeface="Times New Roman" panose="02020603050405020304" pitchFamily="18" charset="0"/>
              <a:cs typeface="Times New Roman" panose="02020603050405020304" pitchFamily="18" charset="0"/>
            </a:rPr>
            <a:t>: Akademnashr, 2015. </a:t>
          </a:r>
          <a:endParaRPr lang="ru-RU" sz="1400" b="1" kern="1200" dirty="0">
            <a:solidFill>
              <a:schemeClr val="tx1"/>
            </a:solidFill>
            <a:latin typeface="Times New Roman" panose="02020603050405020304" pitchFamily="18" charset="0"/>
            <a:cs typeface="Times New Roman" panose="02020603050405020304" pitchFamily="18" charset="0"/>
          </a:endParaRPr>
        </a:p>
      </dsp:txBody>
      <dsp:txXfrm>
        <a:off x="241215" y="143175"/>
        <a:ext cx="9161524" cy="1136166"/>
      </dsp:txXfrm>
    </dsp:sp>
    <dsp:sp modelId="{F35BF708-0F0D-4656-ADB2-3D47BEAFD17E}">
      <dsp:nvSpPr>
        <dsp:cNvPr id="0" name=""/>
        <dsp:cNvSpPr/>
      </dsp:nvSpPr>
      <dsp:spPr>
        <a:xfrm>
          <a:off x="0" y="2950115"/>
          <a:ext cx="9733676" cy="529200"/>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E22C1C-04C4-47A9-B718-F290478418B3}">
      <dsp:nvSpPr>
        <dsp:cNvPr id="0" name=""/>
        <dsp:cNvSpPr/>
      </dsp:nvSpPr>
      <dsp:spPr>
        <a:xfrm>
          <a:off x="486683" y="1610927"/>
          <a:ext cx="8715105" cy="1227119"/>
        </a:xfrm>
        <a:prstGeom prst="roundRect">
          <a:avLst/>
        </a:prstGeom>
        <a:solidFill>
          <a:srgbClr val="008080"/>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7537" tIns="0" rIns="257537" bIns="0" numCol="1" spcCol="1270" anchor="ctr" anchorCtr="0">
          <a:noAutofit/>
        </a:bodyPr>
        <a:lstStyle/>
        <a:p>
          <a:pPr marL="0" lvl="0" indent="0" algn="l" defTabSz="622300">
            <a:lnSpc>
              <a:spcPct val="90000"/>
            </a:lnSpc>
            <a:spcBef>
              <a:spcPct val="0"/>
            </a:spcBef>
            <a:spcAft>
              <a:spcPct val="35000"/>
            </a:spcAft>
            <a:buNone/>
          </a:pPr>
          <a:r>
            <a:rPr lang="en-US" sz="1400" b="1" kern="1200" dirty="0">
              <a:solidFill>
                <a:schemeClr val="bg1"/>
              </a:solidFill>
              <a:latin typeface="Times New Roman" panose="02020603050405020304" pitchFamily="18" charset="0"/>
              <a:cs typeface="Times New Roman" panose="02020603050405020304" pitchFamily="18" charset="0"/>
            </a:rPr>
            <a:t>4. </a:t>
          </a:r>
          <a:r>
            <a:rPr lang="uz-Latn-UZ" sz="1400" b="1" kern="1200" dirty="0">
              <a:solidFill>
                <a:schemeClr val="bg1"/>
              </a:solidFill>
              <a:latin typeface="Times New Roman" panose="02020603050405020304" pitchFamily="18" charset="0"/>
              <a:cs typeface="Times New Roman" panose="02020603050405020304" pitchFamily="18" charset="0"/>
            </a:rPr>
            <a:t>Жўрақулов У. Фитратнинг тадқиқотчилик маҳорати. – Т</a:t>
          </a:r>
          <a:r>
            <a:rPr lang="uz-Cyrl-UZ" sz="1400" b="1" kern="1200" dirty="0">
              <a:solidFill>
                <a:schemeClr val="bg1"/>
              </a:solidFill>
              <a:latin typeface="Times New Roman" panose="02020603050405020304" pitchFamily="18" charset="0"/>
              <a:cs typeface="Times New Roman" panose="02020603050405020304" pitchFamily="18" charset="0"/>
            </a:rPr>
            <a:t>ошкент</a:t>
          </a:r>
          <a:r>
            <a:rPr lang="uz-Latn-UZ" sz="1400" b="1" kern="1200" dirty="0">
              <a:solidFill>
                <a:schemeClr val="bg1"/>
              </a:solidFill>
              <a:latin typeface="Times New Roman" panose="02020603050405020304" pitchFamily="18" charset="0"/>
              <a:cs typeface="Times New Roman" panose="02020603050405020304" pitchFamily="18" charset="0"/>
            </a:rPr>
            <a:t>: Университет, 2003.</a:t>
          </a:r>
          <a:endParaRPr lang="ru-RU" sz="1400" b="1" kern="1200" dirty="0">
            <a:solidFill>
              <a:schemeClr val="bg1"/>
            </a:solidFill>
            <a:latin typeface="Times New Roman" panose="02020603050405020304" pitchFamily="18" charset="0"/>
            <a:cs typeface="Times New Roman" panose="02020603050405020304" pitchFamily="18" charset="0"/>
          </a:endParaRPr>
        </a:p>
        <a:p>
          <a:pPr marL="0" lvl="0" indent="0" algn="l" defTabSz="622300">
            <a:lnSpc>
              <a:spcPct val="90000"/>
            </a:lnSpc>
            <a:spcBef>
              <a:spcPct val="0"/>
            </a:spcBef>
            <a:spcAft>
              <a:spcPct val="35000"/>
            </a:spcAft>
            <a:buFont typeface="+mj-lt"/>
            <a:buNone/>
          </a:pPr>
          <a:r>
            <a:rPr lang="en-US" sz="1400" b="1" kern="1200" dirty="0">
              <a:solidFill>
                <a:schemeClr val="bg1"/>
              </a:solidFill>
              <a:latin typeface="Times New Roman" panose="02020603050405020304" pitchFamily="18" charset="0"/>
              <a:cs typeface="Times New Roman" panose="02020603050405020304" pitchFamily="18" charset="0"/>
            </a:rPr>
            <a:t>5. </a:t>
          </a:r>
          <a:r>
            <a:rPr lang="uz-Latn-UZ" sz="1400" b="1" kern="1200" dirty="0">
              <a:solidFill>
                <a:schemeClr val="bg1"/>
              </a:solidFill>
              <a:latin typeface="Times New Roman" panose="02020603050405020304" pitchFamily="18" charset="0"/>
              <a:cs typeface="Times New Roman" panose="02020603050405020304" pitchFamily="18" charset="0"/>
            </a:rPr>
            <a:t>Жўрақулов У. Ҳудудсиз жилва. – Т</a:t>
          </a:r>
          <a:r>
            <a:rPr lang="uz-Cyrl-UZ" sz="1400" b="1" kern="1200" dirty="0">
              <a:solidFill>
                <a:schemeClr val="bg1"/>
              </a:solidFill>
              <a:latin typeface="Times New Roman" panose="02020603050405020304" pitchFamily="18" charset="0"/>
              <a:cs typeface="Times New Roman" panose="02020603050405020304" pitchFamily="18" charset="0"/>
            </a:rPr>
            <a:t>ошкент</a:t>
          </a:r>
          <a:r>
            <a:rPr lang="uz-Latn-UZ" sz="1400" b="1" kern="1200" dirty="0">
              <a:solidFill>
                <a:schemeClr val="bg1"/>
              </a:solidFill>
              <a:latin typeface="Times New Roman" panose="02020603050405020304" pitchFamily="18" charset="0"/>
              <a:cs typeface="Times New Roman" panose="02020603050405020304" pitchFamily="18" charset="0"/>
            </a:rPr>
            <a:t>: Фан, 2006.</a:t>
          </a:r>
          <a:endParaRPr lang="ru-RU" sz="1400" b="1" kern="1200" dirty="0">
            <a:solidFill>
              <a:schemeClr val="bg1"/>
            </a:solidFill>
            <a:latin typeface="Times New Roman" panose="02020603050405020304" pitchFamily="18" charset="0"/>
            <a:cs typeface="Times New Roman" panose="02020603050405020304" pitchFamily="18" charset="0"/>
          </a:endParaRPr>
        </a:p>
        <a:p>
          <a:pPr marL="0" lvl="0" indent="0" algn="l" defTabSz="622300">
            <a:lnSpc>
              <a:spcPct val="90000"/>
            </a:lnSpc>
            <a:spcBef>
              <a:spcPct val="0"/>
            </a:spcBef>
            <a:spcAft>
              <a:spcPct val="35000"/>
            </a:spcAft>
            <a:buFont typeface="+mj-lt"/>
            <a:buNone/>
          </a:pPr>
          <a:r>
            <a:rPr lang="en-US" sz="1400" b="1" kern="1200" dirty="0">
              <a:solidFill>
                <a:schemeClr val="bg1"/>
              </a:solidFill>
              <a:latin typeface="Times New Roman" panose="02020603050405020304" pitchFamily="18" charset="0"/>
              <a:cs typeface="Times New Roman" panose="02020603050405020304" pitchFamily="18" charset="0"/>
            </a:rPr>
            <a:t>6. </a:t>
          </a:r>
          <a:r>
            <a:rPr lang="uz-Latn-UZ" sz="1400" b="1" kern="1200" dirty="0">
              <a:solidFill>
                <a:schemeClr val="bg1"/>
              </a:solidFill>
              <a:latin typeface="Times New Roman" panose="02020603050405020304" pitchFamily="18" charset="0"/>
              <a:cs typeface="Times New Roman" panose="02020603050405020304" pitchFamily="18" charset="0"/>
            </a:rPr>
            <a:t>Жўрақулов У. Назарий поэтика масалалари. – Т</a:t>
          </a:r>
          <a:r>
            <a:rPr lang="uz-Cyrl-UZ" sz="1400" b="1" kern="1200" dirty="0">
              <a:solidFill>
                <a:schemeClr val="bg1"/>
              </a:solidFill>
              <a:latin typeface="Times New Roman" panose="02020603050405020304" pitchFamily="18" charset="0"/>
              <a:cs typeface="Times New Roman" panose="02020603050405020304" pitchFamily="18" charset="0"/>
            </a:rPr>
            <a:t>ошкент</a:t>
          </a:r>
          <a:r>
            <a:rPr lang="uz-Latn-UZ" sz="1400" b="1" kern="1200" dirty="0">
              <a:solidFill>
                <a:schemeClr val="bg1"/>
              </a:solidFill>
              <a:latin typeface="Times New Roman" panose="02020603050405020304" pitchFamily="18" charset="0"/>
              <a:cs typeface="Times New Roman" panose="02020603050405020304" pitchFamily="18" charset="0"/>
            </a:rPr>
            <a:t>: Ғ.Ғулом, 2015</a:t>
          </a:r>
          <a:endParaRPr lang="ru-RU" sz="1400" b="1" kern="1200" dirty="0">
            <a:solidFill>
              <a:schemeClr val="bg1"/>
            </a:solidFill>
            <a:latin typeface="Times New Roman" panose="02020603050405020304" pitchFamily="18" charset="0"/>
            <a:cs typeface="Times New Roman" panose="02020603050405020304" pitchFamily="18" charset="0"/>
          </a:endParaRPr>
        </a:p>
        <a:p>
          <a:pPr marL="0" lvl="0" indent="0" algn="l" defTabSz="622300">
            <a:lnSpc>
              <a:spcPct val="90000"/>
            </a:lnSpc>
            <a:spcBef>
              <a:spcPct val="0"/>
            </a:spcBef>
            <a:spcAft>
              <a:spcPct val="35000"/>
            </a:spcAft>
            <a:buFont typeface="+mj-lt"/>
            <a:buNone/>
          </a:pPr>
          <a:r>
            <a:rPr lang="en-US" sz="1400" b="1" kern="1200" dirty="0">
              <a:solidFill>
                <a:schemeClr val="bg1"/>
              </a:solidFill>
              <a:latin typeface="Times New Roman" panose="02020603050405020304" pitchFamily="18" charset="0"/>
              <a:cs typeface="Times New Roman" panose="02020603050405020304" pitchFamily="18" charset="0"/>
            </a:rPr>
            <a:t>7. </a:t>
          </a:r>
          <a:r>
            <a:rPr lang="uz-Latn-UZ" sz="1400" b="1" kern="1200" dirty="0">
              <a:solidFill>
                <a:schemeClr val="bg1"/>
              </a:solidFill>
              <a:latin typeface="Times New Roman" panose="02020603050405020304" pitchFamily="18" charset="0"/>
              <a:cs typeface="Times New Roman" panose="02020603050405020304" pitchFamily="18" charset="0"/>
            </a:rPr>
            <a:t>Сулаймонова Ф. Шарқ ва Ғарб. Т</a:t>
          </a:r>
          <a:r>
            <a:rPr lang="uz-Cyrl-UZ" sz="1400" b="1" kern="1200" dirty="0">
              <a:solidFill>
                <a:schemeClr val="bg1"/>
              </a:solidFill>
              <a:latin typeface="Times New Roman" panose="02020603050405020304" pitchFamily="18" charset="0"/>
              <a:cs typeface="Times New Roman" panose="02020603050405020304" pitchFamily="18" charset="0"/>
            </a:rPr>
            <a:t>ошкент</a:t>
          </a:r>
          <a:r>
            <a:rPr lang="en-US" sz="1400" b="1" kern="1200" dirty="0">
              <a:solidFill>
                <a:schemeClr val="bg1"/>
              </a:solidFill>
              <a:latin typeface="Times New Roman" panose="02020603050405020304" pitchFamily="18" charset="0"/>
              <a:cs typeface="Times New Roman" panose="02020603050405020304" pitchFamily="18" charset="0"/>
            </a:rPr>
            <a:t>:</a:t>
          </a:r>
          <a:r>
            <a:rPr lang="uz-Latn-UZ" sz="1400" b="1" kern="1200" dirty="0">
              <a:solidFill>
                <a:schemeClr val="bg1"/>
              </a:solidFill>
              <a:latin typeface="Times New Roman" panose="02020603050405020304" pitchFamily="18" charset="0"/>
              <a:cs typeface="Times New Roman" panose="02020603050405020304" pitchFamily="18" charset="0"/>
            </a:rPr>
            <a:t> Ўзбекистон. 1997 й.</a:t>
          </a:r>
          <a:endParaRPr lang="ru-RU" sz="1400" b="1" kern="1200" dirty="0">
            <a:solidFill>
              <a:schemeClr val="bg1"/>
            </a:solidFill>
            <a:latin typeface="Times New Roman" panose="02020603050405020304" pitchFamily="18" charset="0"/>
            <a:cs typeface="Times New Roman" panose="02020603050405020304" pitchFamily="18" charset="0"/>
          </a:endParaRPr>
        </a:p>
      </dsp:txBody>
      <dsp:txXfrm>
        <a:off x="546586" y="1670830"/>
        <a:ext cx="8595299" cy="1107313"/>
      </dsp:txXfrm>
    </dsp:sp>
    <dsp:sp modelId="{D4EECB3A-2C42-45DA-8CA9-871269893BD5}">
      <dsp:nvSpPr>
        <dsp:cNvPr id="0" name=""/>
        <dsp:cNvSpPr/>
      </dsp:nvSpPr>
      <dsp:spPr>
        <a:xfrm>
          <a:off x="0" y="4168317"/>
          <a:ext cx="9733676" cy="529200"/>
        </a:xfrm>
        <a:prstGeom prst="rect">
          <a:avLst/>
        </a:prstGeom>
        <a:solidFill>
          <a:schemeClr val="lt1">
            <a:alpha val="90000"/>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57EA138-1C49-46DA-95A3-4DEF0D9A73FD}">
      <dsp:nvSpPr>
        <dsp:cNvPr id="0" name=""/>
        <dsp:cNvSpPr/>
      </dsp:nvSpPr>
      <dsp:spPr>
        <a:xfrm>
          <a:off x="486683" y="3170686"/>
          <a:ext cx="8372927" cy="1307591"/>
        </a:xfrm>
        <a:prstGeom prst="roundRect">
          <a:avLst/>
        </a:prstGeom>
        <a:solidFill>
          <a:srgbClr val="0070C0"/>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7537" tIns="0" rIns="257537" bIns="0"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Times New Roman" panose="02020603050405020304" pitchFamily="18" charset="0"/>
              <a:cs typeface="Times New Roman" panose="02020603050405020304" pitchFamily="18" charset="0"/>
            </a:rPr>
            <a:t>8. </a:t>
          </a:r>
          <a:r>
            <a:rPr lang="uz-Latn-UZ" sz="1600" b="1" kern="1200" dirty="0">
              <a:latin typeface="Times New Roman" panose="02020603050405020304" pitchFamily="18" charset="0"/>
              <a:cs typeface="Times New Roman" panose="02020603050405020304" pitchFamily="18" charset="0"/>
            </a:rPr>
            <a:t>Саидов У.</a:t>
          </a:r>
          <a:r>
            <a:rPr lang="uz-Cyrl-UZ" sz="1600" b="1" kern="1200" dirty="0">
              <a:latin typeface="Times New Roman" panose="02020603050405020304" pitchFamily="18" charset="0"/>
              <a:cs typeface="Times New Roman" panose="02020603050405020304" pitchFamily="18" charset="0"/>
            </a:rPr>
            <a:t> </a:t>
          </a:r>
          <a:r>
            <a:rPr lang="uz-Latn-UZ" sz="1600" b="1" kern="1200" dirty="0">
              <a:latin typeface="Times New Roman" panose="02020603050405020304" pitchFamily="18" charset="0"/>
              <a:cs typeface="Times New Roman" panose="02020603050405020304" pitchFamily="18" charset="0"/>
            </a:rPr>
            <a:t>Европа маърифатчилиги ва миллий уйғониш. – Т</a:t>
          </a:r>
          <a:r>
            <a:rPr lang="uz-Cyrl-UZ" sz="1600" b="1" kern="1200" dirty="0">
              <a:latin typeface="Times New Roman" panose="02020603050405020304" pitchFamily="18" charset="0"/>
              <a:cs typeface="Times New Roman" panose="02020603050405020304" pitchFamily="18" charset="0"/>
            </a:rPr>
            <a:t>ошкент</a:t>
          </a:r>
          <a:r>
            <a:rPr lang="uz-Latn-UZ" sz="1600" b="1" kern="1200" dirty="0">
              <a:latin typeface="Times New Roman" panose="02020603050405020304" pitchFamily="18" charset="0"/>
              <a:cs typeface="Times New Roman" panose="02020603050405020304" pitchFamily="18" charset="0"/>
            </a:rPr>
            <a:t>: “Академия”, 2004</a:t>
          </a:r>
          <a:endParaRPr lang="ru-RU" sz="1600" b="1" kern="1200" dirty="0">
            <a:latin typeface="Times New Roman" panose="02020603050405020304" pitchFamily="18" charset="0"/>
            <a:cs typeface="Times New Roman" panose="02020603050405020304" pitchFamily="18" charset="0"/>
          </a:endParaRPr>
        </a:p>
        <a:p>
          <a:pPr marL="0" lvl="0" indent="0" algn="l" defTabSz="711200">
            <a:lnSpc>
              <a:spcPct val="90000"/>
            </a:lnSpc>
            <a:spcBef>
              <a:spcPct val="0"/>
            </a:spcBef>
            <a:spcAft>
              <a:spcPct val="35000"/>
            </a:spcAft>
            <a:buFont typeface="+mj-lt"/>
            <a:buNone/>
          </a:pPr>
          <a:r>
            <a:rPr lang="en-US" sz="1600" b="1" kern="1200" dirty="0">
              <a:latin typeface="Times New Roman" panose="02020603050405020304" pitchFamily="18" charset="0"/>
              <a:cs typeface="Times New Roman" panose="02020603050405020304" pitchFamily="18" charset="0"/>
            </a:rPr>
            <a:t>9. </a:t>
          </a:r>
          <a:r>
            <a:rPr lang="uz-Latn-UZ" sz="1600" b="1" kern="1200" dirty="0">
              <a:latin typeface="Times New Roman" panose="02020603050405020304" pitchFamily="18" charset="0"/>
              <a:cs typeface="Times New Roman" panose="02020603050405020304" pitchFamily="18" charset="0"/>
            </a:rPr>
            <a:t>Сулаймонова Ф. Шекспир Ўзбекистонда. Т</a:t>
          </a:r>
          <a:r>
            <a:rPr lang="uz-Cyrl-UZ" sz="1600" b="1" kern="1200" dirty="0">
              <a:latin typeface="Times New Roman" panose="02020603050405020304" pitchFamily="18" charset="0"/>
              <a:cs typeface="Times New Roman" panose="02020603050405020304" pitchFamily="18" charset="0"/>
            </a:rPr>
            <a:t>ошкент</a:t>
          </a:r>
          <a:r>
            <a:rPr lang="uz-Latn-UZ" sz="1600" b="1" kern="1200" dirty="0">
              <a:latin typeface="Times New Roman" panose="02020603050405020304" pitchFamily="18" charset="0"/>
              <a:cs typeface="Times New Roman" panose="02020603050405020304" pitchFamily="18" charset="0"/>
            </a:rPr>
            <a:t>: Фан, 1978.</a:t>
          </a:r>
          <a:endParaRPr lang="ru-RU" sz="1600" b="1" kern="1200" dirty="0">
            <a:latin typeface="Times New Roman" panose="02020603050405020304" pitchFamily="18" charset="0"/>
            <a:cs typeface="Times New Roman" panose="02020603050405020304" pitchFamily="18" charset="0"/>
          </a:endParaRPr>
        </a:p>
        <a:p>
          <a:pPr marL="0" lvl="0" indent="0" algn="l" defTabSz="711200">
            <a:lnSpc>
              <a:spcPct val="90000"/>
            </a:lnSpc>
            <a:spcBef>
              <a:spcPct val="0"/>
            </a:spcBef>
            <a:spcAft>
              <a:spcPct val="35000"/>
            </a:spcAft>
            <a:buFont typeface="+mj-lt"/>
            <a:buNone/>
          </a:pPr>
          <a:r>
            <a:rPr lang="en-US" sz="1600" b="1" kern="1200" dirty="0">
              <a:latin typeface="Times New Roman" panose="02020603050405020304" pitchFamily="18" charset="0"/>
              <a:cs typeface="Times New Roman" panose="02020603050405020304" pitchFamily="18" charset="0"/>
            </a:rPr>
            <a:t>10. </a:t>
          </a:r>
          <a:r>
            <a:rPr lang="uz-Latn-UZ" sz="1600" b="1" kern="1200" dirty="0">
              <a:latin typeface="Times New Roman" panose="02020603050405020304" pitchFamily="18" charset="0"/>
              <a:cs typeface="Times New Roman" panose="02020603050405020304" pitchFamily="18" charset="0"/>
            </a:rPr>
            <a:t>Хўжаева Р.У. Янги давр араб адабиёти тарихи. (Ўқув қўлланма) I қисм. Т</a:t>
          </a:r>
          <a:r>
            <a:rPr lang="uz-Cyrl-UZ" sz="1600" b="1" kern="1200" dirty="0">
              <a:latin typeface="Times New Roman" panose="02020603050405020304" pitchFamily="18" charset="0"/>
              <a:cs typeface="Times New Roman" panose="02020603050405020304" pitchFamily="18" charset="0"/>
            </a:rPr>
            <a:t>ошкент</a:t>
          </a:r>
          <a:r>
            <a:rPr lang="uz-Latn-UZ" sz="1600" b="1" kern="1200" dirty="0">
              <a:latin typeface="Times New Roman" panose="02020603050405020304" pitchFamily="18" charset="0"/>
              <a:cs typeface="Times New Roman" panose="02020603050405020304" pitchFamily="18" charset="0"/>
            </a:rPr>
            <a:t>: 2004.</a:t>
          </a:r>
          <a:endParaRPr lang="ru-RU" sz="1600" b="1" kern="1200" dirty="0">
            <a:solidFill>
              <a:schemeClr val="tx2"/>
            </a:solidFill>
            <a:latin typeface="Times New Roman" panose="02020603050405020304" pitchFamily="18" charset="0"/>
            <a:cs typeface="Times New Roman" panose="02020603050405020304" pitchFamily="18" charset="0"/>
          </a:endParaRPr>
        </a:p>
      </dsp:txBody>
      <dsp:txXfrm>
        <a:off x="550514" y="3234517"/>
        <a:ext cx="8245265" cy="117992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a:latin typeface="Arial" panose="020B0604020202020204" pitchFamily="34" charset="0"/>
            </a:endParaRPr>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98F8E447-D05B-4FFA-97D1-0D40619C5058}" type="datetime1">
              <a:rPr lang="ru-RU" smtClean="0">
                <a:latin typeface="Arial" panose="020B0604020202020204" pitchFamily="34" charset="0"/>
              </a:rPr>
              <a:t>05.06.2026</a:t>
            </a:fld>
            <a:endParaRPr lang="ru-RU">
              <a:latin typeface="Arial" panose="020B0604020202020204" pitchFamily="34" charset="0"/>
            </a:endParaRPr>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a:latin typeface="Arial" panose="020B0604020202020204" pitchFamily="34" charset="0"/>
            </a:endParaRPr>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6834459-7356-44BF-850D-8B30C4FB3B6B}" type="slidenum">
              <a:rPr lang="ru-RU">
                <a:latin typeface="Arial" panose="020B0604020202020204" pitchFamily="34" charset="0"/>
              </a:rPr>
              <a:t>‹#›</a:t>
            </a:fld>
            <a:endParaRPr lang="ru-RU">
              <a:latin typeface="Arial" panose="020B0604020202020204" pitchFamily="34" charset="0"/>
            </a:endParaRPr>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ru-RU" noProof="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59AB7BB4-B381-4B36-A878-801C2D535B6C}" type="datetime1">
              <a:rPr lang="ru-RU" noProof="0" smtClean="0"/>
              <a:t>05.06.2026</a:t>
            </a:fld>
            <a:endParaRPr lang="ru-RU" noProof="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ru-RU" noProof="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0A3C37BE-C303-496D-B5CD-85F2937540FC}" type="slidenum">
              <a:rPr lang="ru-RU" noProof="0" smtClean="0"/>
              <a:pPr/>
              <a:t>‹#›</a:t>
            </a:fld>
            <a:endParaRPr lang="ru-RU" noProof="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r>
              <a:rPr lang="ru-RU" b="1" i="1">
                <a:latin typeface="Arial" pitchFamily="34" charset="0"/>
                <a:cs typeface="Arial" pitchFamily="34" charset="0"/>
              </a:rPr>
              <a:t>ПРИМЕЧАНИЕ.</a:t>
            </a:r>
          </a:p>
          <a:p>
            <a:pPr rtl="0"/>
            <a:r>
              <a:rPr lang="ru-RU" i="1">
                <a:latin typeface="Arial" pitchFamily="34" charset="0"/>
                <a:cs typeface="Arial" pitchFamily="34" charset="0"/>
              </a:rPr>
              <a:t>Чтобы изменить изображение на этом слайде, выберите рисунок и удалите его. Затем нажмите значок «Рисунки» в заполнителе, чтобы вставить изображение.</a:t>
            </a:r>
          </a:p>
        </p:txBody>
      </p:sp>
      <p:sp>
        <p:nvSpPr>
          <p:cNvPr id="4" name="Номер слайда 3"/>
          <p:cNvSpPr>
            <a:spLocks noGrp="1"/>
          </p:cNvSpPr>
          <p:nvPr>
            <p:ph type="sldNum" sz="quarter" idx="10"/>
          </p:nvPr>
        </p:nvSpPr>
        <p:spPr/>
        <p:txBody>
          <a:bodyPr rtlCol="0"/>
          <a:lstStyle/>
          <a:p>
            <a:pPr rtl="0"/>
            <a:fld id="{0A3C37BE-C303-496D-B5CD-85F2937540FC}" type="slidenum">
              <a:rPr lang="ru-RU" smtClean="0"/>
              <a:t>1</a:t>
            </a:fld>
            <a:endParaRPr lang="ru-RU"/>
          </a:p>
        </p:txBody>
      </p:sp>
    </p:spTree>
    <p:extLst>
      <p:ext uri="{BB962C8B-B14F-4D97-AF65-F5344CB8AC3E}">
        <p14:creationId xmlns:p14="http://schemas.microsoft.com/office/powerpoint/2010/main" val="2406150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0A3C37BE-C303-496D-B5CD-85F2937540FC}" type="slidenum">
              <a:rPr lang="ru-RU" smtClean="0"/>
              <a:t>3</a:t>
            </a:fld>
            <a:endParaRPr lang="ru-RU"/>
          </a:p>
        </p:txBody>
      </p:sp>
    </p:spTree>
    <p:extLst>
      <p:ext uri="{BB962C8B-B14F-4D97-AF65-F5344CB8AC3E}">
        <p14:creationId xmlns:p14="http://schemas.microsoft.com/office/powerpoint/2010/main" val="1443239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0A3C37BE-C303-496D-B5CD-85F2937540FC}" type="slidenum">
              <a:rPr lang="ru-RU" smtClean="0"/>
              <a:t>5</a:t>
            </a:fld>
            <a:endParaRPr lang="ru-RU"/>
          </a:p>
        </p:txBody>
      </p:sp>
    </p:spTree>
    <p:extLst>
      <p:ext uri="{BB962C8B-B14F-4D97-AF65-F5344CB8AC3E}">
        <p14:creationId xmlns:p14="http://schemas.microsoft.com/office/powerpoint/2010/main" val="1128917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0A3C37BE-C303-496D-B5CD-85F2937540FC}" type="slidenum">
              <a:rPr lang="ru-RU" smtClean="0"/>
              <a:t>6</a:t>
            </a:fld>
            <a:endParaRPr lang="ru-RU"/>
          </a:p>
        </p:txBody>
      </p:sp>
    </p:spTree>
    <p:extLst>
      <p:ext uri="{BB962C8B-B14F-4D97-AF65-F5344CB8AC3E}">
        <p14:creationId xmlns:p14="http://schemas.microsoft.com/office/powerpoint/2010/main" val="13787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0A3C37BE-C303-496D-B5CD-85F2937540FC}" type="slidenum">
              <a:rPr lang="ru-RU" smtClean="0"/>
              <a:t>7</a:t>
            </a:fld>
            <a:endParaRPr lang="ru-RU"/>
          </a:p>
        </p:txBody>
      </p:sp>
    </p:spTree>
    <p:extLst>
      <p:ext uri="{BB962C8B-B14F-4D97-AF65-F5344CB8AC3E}">
        <p14:creationId xmlns:p14="http://schemas.microsoft.com/office/powerpoint/2010/main" val="588822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0A3C37BE-C303-496D-B5CD-85F2937540FC}" type="slidenum">
              <a:rPr lang="ru-RU" smtClean="0"/>
              <a:t>8</a:t>
            </a:fld>
            <a:endParaRPr lang="ru-RU"/>
          </a:p>
        </p:txBody>
      </p:sp>
    </p:spTree>
    <p:extLst>
      <p:ext uri="{BB962C8B-B14F-4D97-AF65-F5344CB8AC3E}">
        <p14:creationId xmlns:p14="http://schemas.microsoft.com/office/powerpoint/2010/main" val="2084534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0A3C37BE-C303-496D-B5CD-85F2937540FC}" type="slidenum">
              <a:rPr lang="ru-RU" smtClean="0"/>
              <a:t>9</a:t>
            </a:fld>
            <a:endParaRPr lang="ru-RU"/>
          </a:p>
        </p:txBody>
      </p:sp>
    </p:spTree>
    <p:extLst>
      <p:ext uri="{BB962C8B-B14F-4D97-AF65-F5344CB8AC3E}">
        <p14:creationId xmlns:p14="http://schemas.microsoft.com/office/powerpoint/2010/main" val="34332058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0A3C37BE-C303-496D-B5CD-85F2937540FC}" type="slidenum">
              <a:rPr lang="ru-RU" smtClean="0"/>
              <a:t>10</a:t>
            </a:fld>
            <a:endParaRPr lang="ru-RU"/>
          </a:p>
        </p:txBody>
      </p:sp>
    </p:spTree>
    <p:extLst>
      <p:ext uri="{BB962C8B-B14F-4D97-AF65-F5344CB8AC3E}">
        <p14:creationId xmlns:p14="http://schemas.microsoft.com/office/powerpoint/2010/main" val="869449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0A3C37BE-C303-496D-B5CD-85F2937540FC}" type="slidenum">
              <a:rPr lang="ru-RU" smtClean="0"/>
              <a:t>14</a:t>
            </a:fld>
            <a:endParaRPr lang="ru-RU"/>
          </a:p>
        </p:txBody>
      </p:sp>
    </p:spTree>
    <p:extLst>
      <p:ext uri="{BB962C8B-B14F-4D97-AF65-F5344CB8AC3E}">
        <p14:creationId xmlns:p14="http://schemas.microsoft.com/office/powerpoint/2010/main" val="1252010472"/>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Прямоугольник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latin typeface="Arial" panose="020B0604020202020204" pitchFamily="34" charset="0"/>
            </a:endParaRPr>
          </a:p>
        </p:txBody>
      </p:sp>
      <p:pic>
        <p:nvPicPr>
          <p:cNvPr id="11" name="Рисунок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
        <p:nvSpPr>
          <p:cNvPr id="2" name="Заголовок 1"/>
          <p:cNvSpPr>
            <a:spLocks noGrp="1"/>
          </p:cNvSpPr>
          <p:nvPr>
            <p:ph type="ctrTitle"/>
          </p:nvPr>
        </p:nvSpPr>
        <p:spPr>
          <a:xfrm>
            <a:off x="1104900" y="2292094"/>
            <a:ext cx="10096500" cy="2219691"/>
          </a:xfrm>
        </p:spPr>
        <p:txBody>
          <a:bodyPr rtlCol="0" anchor="ctr">
            <a:normAutofit/>
          </a:bodyPr>
          <a:lstStyle>
            <a:lvl1pPr algn="l">
              <a:defRPr sz="4400" cap="all" baseline="0"/>
            </a:lvl1pPr>
          </a:lstStyle>
          <a:p>
            <a:pPr rtl="0"/>
            <a:r>
              <a:rPr lang="ru-RU" noProof="0"/>
              <a:t>Образец заголовка</a:t>
            </a:r>
          </a:p>
        </p:txBody>
      </p:sp>
      <p:sp>
        <p:nvSpPr>
          <p:cNvPr id="3" name="Подзаголовок 2"/>
          <p:cNvSpPr>
            <a:spLocks noGrp="1"/>
          </p:cNvSpPr>
          <p:nvPr>
            <p:ph type="subTitle" idx="1"/>
          </p:nvPr>
        </p:nvSpPr>
        <p:spPr>
          <a:xfrm>
            <a:off x="1104898" y="4511784"/>
            <a:ext cx="10096501" cy="955565"/>
          </a:xfrm>
        </p:spPr>
        <p:txBody>
          <a:bodyPr rtlCol="0">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a:t>Образец подзаголовка</a:t>
            </a:r>
          </a:p>
        </p:txBody>
      </p:sp>
      <p:sp>
        <p:nvSpPr>
          <p:cNvPr id="7" name="Прямоугольник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latin typeface="Arial" panose="020B0604020202020204" pitchFamily="34" charset="0"/>
            </a:endParaRPr>
          </a:p>
        </p:txBody>
      </p:sp>
      <p:sp>
        <p:nvSpPr>
          <p:cNvPr id="4" name="Дата 3"/>
          <p:cNvSpPr>
            <a:spLocks noGrp="1"/>
          </p:cNvSpPr>
          <p:nvPr>
            <p:ph type="dt" sz="half" idx="10"/>
          </p:nvPr>
        </p:nvSpPr>
        <p:spPr/>
        <p:txBody>
          <a:bodyPr rtlCol="0"/>
          <a:lstStyle>
            <a:lvl1pPr>
              <a:defRPr baseline="0">
                <a:solidFill>
                  <a:schemeClr val="tx1">
                    <a:lumMod val="20000"/>
                    <a:lumOff val="80000"/>
                  </a:schemeClr>
                </a:solidFill>
              </a:defRPr>
            </a:lvl1pPr>
          </a:lstStyle>
          <a:p>
            <a:pPr rtl="0"/>
            <a:fld id="{D8B4D001-6C79-4FD1-AF42-71BB3FA1B742}" type="datetime1">
              <a:rPr lang="ru-RU" noProof="0" smtClean="0"/>
              <a:t>05.06.2026</a:t>
            </a:fld>
            <a:endParaRPr lang="ru-RU" noProof="0"/>
          </a:p>
        </p:txBody>
      </p:sp>
      <p:sp>
        <p:nvSpPr>
          <p:cNvPr id="5" name="Нижний колонтитул 4"/>
          <p:cNvSpPr>
            <a:spLocks noGrp="1"/>
          </p:cNvSpPr>
          <p:nvPr>
            <p:ph type="ftr" sz="quarter" idx="11"/>
          </p:nvPr>
        </p:nvSpPr>
        <p:spPr/>
        <p:txBody>
          <a:bodyPr rtlCol="0"/>
          <a:lstStyle>
            <a:lvl1pPr>
              <a:defRPr baseline="0">
                <a:solidFill>
                  <a:schemeClr val="tx1">
                    <a:lumMod val="20000"/>
                    <a:lumOff val="80000"/>
                  </a:schemeClr>
                </a:solidFill>
              </a:defRPr>
            </a:lvl1pPr>
          </a:lstStyle>
          <a:p>
            <a:pPr rtl="0"/>
            <a:endParaRPr lang="ru-RU" noProof="0"/>
          </a:p>
        </p:txBody>
      </p:sp>
      <p:sp>
        <p:nvSpPr>
          <p:cNvPr id="6" name="Номер слайда 5"/>
          <p:cNvSpPr>
            <a:spLocks noGrp="1"/>
          </p:cNvSpPr>
          <p:nvPr>
            <p:ph type="sldNum" sz="quarter" idx="12"/>
          </p:nvPr>
        </p:nvSpPr>
        <p:spPr/>
        <p:txBody>
          <a:bodyPr rtlCol="0"/>
          <a:lstStyle>
            <a:lvl1pPr>
              <a:defRPr baseline="0">
                <a:solidFill>
                  <a:schemeClr val="tx1">
                    <a:lumMod val="20000"/>
                    <a:lumOff val="80000"/>
                  </a:schemeClr>
                </a:solidFill>
              </a:defRPr>
            </a:lvl1pPr>
          </a:lstStyle>
          <a:p>
            <a:pPr rtl="0"/>
            <a:fld id="{0FF54DE5-C571-48E8-A5BC-B369434E2F44}" type="slidenum">
              <a:rPr lang="ru-RU" noProof="0" smtClean="0"/>
              <a:pPr/>
              <a:t>‹#›</a:t>
            </a:fld>
            <a:endParaRPr lang="ru-RU" noProof="0"/>
          </a:p>
        </p:txBody>
      </p:sp>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chor="b"/>
          <a:lstStyle>
            <a:lvl1pPr>
              <a:defRPr sz="3200"/>
            </a:lvl1pPr>
          </a:lstStyle>
          <a:p>
            <a:pPr rtl="0"/>
            <a:r>
              <a:rPr lang="ru-RU" noProof="0"/>
              <a:t>Образец заголовка</a:t>
            </a:r>
          </a:p>
        </p:txBody>
      </p:sp>
      <p:sp>
        <p:nvSpPr>
          <p:cNvPr id="4" name="Текст 3"/>
          <p:cNvSpPr>
            <a:spLocks noGrp="1"/>
          </p:cNvSpPr>
          <p:nvPr>
            <p:ph type="body" sz="half" idx="2" hasCustomPrompt="1"/>
          </p:nvPr>
        </p:nvSpPr>
        <p:spPr>
          <a:xfrm>
            <a:off x="1104900" y="1600200"/>
            <a:ext cx="3396996" cy="4572000"/>
          </a:xfrm>
        </p:spPr>
        <p:txBody>
          <a:bodyPr rtlCol="0">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a:t>Щелкните, чтобы изменить стили текста образца слайда</a:t>
            </a:r>
          </a:p>
        </p:txBody>
      </p:sp>
      <p:sp>
        <p:nvSpPr>
          <p:cNvPr id="3" name="Рисунок 2" descr="Пустой заполнитель, вместо которого можно добавить изображение. Щелкните заполнитель и выберите изображение, которое необходимо добавить."/>
          <p:cNvSpPr>
            <a:spLocks noGrp="1"/>
          </p:cNvSpPr>
          <p:nvPr>
            <p:ph type="pic" idx="1"/>
          </p:nvPr>
        </p:nvSpPr>
        <p:spPr>
          <a:xfrm>
            <a:off x="4654671" y="1600199"/>
            <a:ext cx="6430912" cy="4572001"/>
          </a:xfrm>
        </p:spPr>
        <p:txBody>
          <a:bodyPr tIns="1188720" rtlCol="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noProof="0"/>
              <a:t>Вставка рисунка</a:t>
            </a:r>
          </a:p>
        </p:txBody>
      </p:sp>
      <p:sp>
        <p:nvSpPr>
          <p:cNvPr id="5" name="Дата 4"/>
          <p:cNvSpPr>
            <a:spLocks noGrp="1"/>
          </p:cNvSpPr>
          <p:nvPr>
            <p:ph type="dt" sz="half" idx="10"/>
          </p:nvPr>
        </p:nvSpPr>
        <p:spPr/>
        <p:txBody>
          <a:bodyPr rtlCol="0"/>
          <a:lstStyle/>
          <a:p>
            <a:pPr rtl="0"/>
            <a:fld id="{31FF03FF-A43A-40BF-83AB-CE3349878E54}" type="datetime1">
              <a:rPr lang="ru-RU" noProof="0" smtClean="0"/>
              <a:t>05.06.2026</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0FF54DE5-C571-48E8-A5BC-B369434E2F44}" type="slidenum">
              <a:rPr lang="ru-RU" noProof="0"/>
              <a:t>‹#›</a:t>
            </a:fld>
            <a:endParaRPr lang="ru-RU" noProof="0"/>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a:t>Образец заголовка</a:t>
            </a:r>
          </a:p>
        </p:txBody>
      </p:sp>
      <p:sp>
        <p:nvSpPr>
          <p:cNvPr id="3" name="Вертикальный текст 2"/>
          <p:cNvSpPr>
            <a:spLocks noGrp="1"/>
          </p:cNvSpPr>
          <p:nvPr>
            <p:ph type="body" orient="vert" idx="1" hasCustomPrompt="1"/>
          </p:nvPr>
        </p:nvSpPr>
        <p:spPr/>
        <p:txBody>
          <a:bodyPr vert="eaVert" rtlCol="0"/>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10"/>
          </p:nvPr>
        </p:nvSpPr>
        <p:spPr/>
        <p:txBody>
          <a:bodyPr rtlCol="0"/>
          <a:lstStyle/>
          <a:p>
            <a:pPr rtl="0"/>
            <a:fld id="{618E68B7-A3F8-4FEF-882B-7944E2A82704}" type="datetime1">
              <a:rPr lang="ru-RU" noProof="0" smtClean="0"/>
              <a:t>05.06.2026</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0FF54DE5-C571-48E8-A5BC-B369434E2F44}" type="slidenum">
              <a:rPr lang="ru-RU" noProof="0"/>
              <a:t>‹#›</a:t>
            </a:fld>
            <a:endParaRPr lang="ru-RU" noProof="0"/>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372600" y="365125"/>
            <a:ext cx="1714500" cy="5811838"/>
          </a:xfrm>
        </p:spPr>
        <p:txBody>
          <a:bodyPr vert="eaVert" rtlCol="0"/>
          <a:lstStyle/>
          <a:p>
            <a:pPr rtl="0"/>
            <a:r>
              <a:rPr lang="ru-RU" noProof="0"/>
              <a:t>Образец заголовка</a:t>
            </a:r>
          </a:p>
        </p:txBody>
      </p:sp>
      <p:sp>
        <p:nvSpPr>
          <p:cNvPr id="3" name="Вертикальный текст 2"/>
          <p:cNvSpPr>
            <a:spLocks noGrp="1"/>
          </p:cNvSpPr>
          <p:nvPr>
            <p:ph type="body" orient="vert" idx="1" hasCustomPrompt="1"/>
          </p:nvPr>
        </p:nvSpPr>
        <p:spPr>
          <a:xfrm>
            <a:off x="1104900" y="365125"/>
            <a:ext cx="8098896" cy="5811838"/>
          </a:xfrm>
        </p:spPr>
        <p:txBody>
          <a:bodyPr vert="eaVert" rtlCol="0"/>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10"/>
          </p:nvPr>
        </p:nvSpPr>
        <p:spPr/>
        <p:txBody>
          <a:bodyPr rtlCol="0"/>
          <a:lstStyle/>
          <a:p>
            <a:pPr rtl="0"/>
            <a:fld id="{2208174E-23E9-4832-894F-8EBFA04B2056}" type="datetime1">
              <a:rPr lang="ru-RU" noProof="0" smtClean="0"/>
              <a:t>05.06.2026</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0FF54DE5-C571-48E8-A5BC-B369434E2F44}" type="slidenum">
              <a:rPr lang="ru-RU" noProof="0"/>
              <a:t>‹#›</a:t>
            </a:fld>
            <a:endParaRPr lang="ru-RU" noProof="0"/>
          </a:p>
        </p:txBody>
      </p:sp>
      <p:grpSp>
        <p:nvGrpSpPr>
          <p:cNvPr id="7" name="Группа 6"/>
          <p:cNvGrpSpPr/>
          <p:nvPr/>
        </p:nvGrpSpPr>
        <p:grpSpPr>
          <a:xfrm rot="5400000">
            <a:off x="6514047" y="3228843"/>
            <a:ext cx="5632704" cy="84403"/>
            <a:chOff x="1073150" y="1219201"/>
            <a:chExt cx="10058400" cy="63125"/>
          </a:xfrm>
        </p:grpSpPr>
        <p:cxnSp>
          <p:nvCxnSpPr>
            <p:cNvPr id="8" name="Прямая соединительная линия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a:t>Образец заголовка</a:t>
            </a:r>
          </a:p>
        </p:txBody>
      </p:sp>
      <p:sp>
        <p:nvSpPr>
          <p:cNvPr id="3" name="Объект 2"/>
          <p:cNvSpPr>
            <a:spLocks noGrp="1"/>
          </p:cNvSpPr>
          <p:nvPr>
            <p:ph idx="1" hasCustomPrompt="1"/>
          </p:nvPr>
        </p:nvSpPr>
        <p:spPr/>
        <p:txBody>
          <a:bodyPr rtlCol="0"/>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10"/>
          </p:nvPr>
        </p:nvSpPr>
        <p:spPr/>
        <p:txBody>
          <a:bodyPr rtlCol="0"/>
          <a:lstStyle/>
          <a:p>
            <a:pPr rtl="0"/>
            <a:fld id="{5CB0CC20-FBBA-4D4C-99D3-BD35DB445E5E}" type="datetime1">
              <a:rPr lang="ru-RU" noProof="0" smtClean="0"/>
              <a:t>05.06.2026</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0FF54DE5-C571-48E8-A5BC-B369434E2F44}" type="slidenum">
              <a:rPr lang="ru-RU" noProof="0"/>
              <a:t>‹#›</a:t>
            </a:fld>
            <a:endParaRPr lang="ru-RU" noProof="0"/>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04900" y="2292094"/>
            <a:ext cx="5734050" cy="2219691"/>
          </a:xfrm>
        </p:spPr>
        <p:txBody>
          <a:bodyPr rtlCol="0" anchor="ctr">
            <a:normAutofit/>
          </a:bodyPr>
          <a:lstStyle>
            <a:lvl1pPr algn="l">
              <a:defRPr sz="4400" cap="all" baseline="0"/>
            </a:lvl1pPr>
          </a:lstStyle>
          <a:p>
            <a:pPr rtl="0"/>
            <a:r>
              <a:rPr lang="ru-RU" noProof="0"/>
              <a:t>Образец заголовка</a:t>
            </a:r>
          </a:p>
        </p:txBody>
      </p:sp>
      <p:sp>
        <p:nvSpPr>
          <p:cNvPr id="3" name="Подзаголовок 2"/>
          <p:cNvSpPr>
            <a:spLocks noGrp="1"/>
          </p:cNvSpPr>
          <p:nvPr>
            <p:ph type="subTitle" idx="1"/>
          </p:nvPr>
        </p:nvSpPr>
        <p:spPr>
          <a:xfrm>
            <a:off x="1104900" y="4511784"/>
            <a:ext cx="5734050" cy="955565"/>
          </a:xfrm>
        </p:spPr>
        <p:txBody>
          <a:bodyPr rtlCol="0">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a:t>Образец подзаголовка</a:t>
            </a:r>
          </a:p>
        </p:txBody>
      </p:sp>
      <p:sp>
        <p:nvSpPr>
          <p:cNvPr id="11" name="Рисунок 10" descr="Пустой заполнитель, вместо которого можно добавить изображение. Щелкните заполнитель и выберите изображение, которое необходимо добавить."/>
          <p:cNvSpPr>
            <a:spLocks noGrp="1"/>
          </p:cNvSpPr>
          <p:nvPr>
            <p:ph type="pic" sz="quarter" idx="13"/>
          </p:nvPr>
        </p:nvSpPr>
        <p:spPr>
          <a:xfrm>
            <a:off x="6981063" y="1310656"/>
            <a:ext cx="5210937" cy="4208604"/>
          </a:xfrm>
          <a:solidFill>
            <a:schemeClr val="tx1">
              <a:lumMod val="20000"/>
              <a:lumOff val="80000"/>
            </a:schemeClr>
          </a:solidFill>
        </p:spPr>
        <p:txBody>
          <a:bodyPr tIns="1005840" rtlCol="0"/>
          <a:lstStyle>
            <a:lvl1pPr marL="0" indent="0" algn="ctr">
              <a:buNone/>
              <a:defRPr/>
            </a:lvl1pPr>
          </a:lstStyle>
          <a:p>
            <a:pPr rtl="0"/>
            <a:r>
              <a:rPr lang="ru-RU" noProof="0"/>
              <a:t>Вставка рисунка</a:t>
            </a:r>
          </a:p>
        </p:txBody>
      </p:sp>
      <p:sp>
        <p:nvSpPr>
          <p:cNvPr id="8" name="Прямоугольник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latin typeface="Arial" panose="020B0604020202020204" pitchFamily="34" charset="0"/>
            </a:endParaRPr>
          </a:p>
        </p:txBody>
      </p:sp>
      <p:grpSp>
        <p:nvGrpSpPr>
          <p:cNvPr id="14" name="Группа 13"/>
          <p:cNvGrpSpPr/>
          <p:nvPr/>
        </p:nvGrpSpPr>
        <p:grpSpPr>
          <a:xfrm>
            <a:off x="0" y="1143000"/>
            <a:ext cx="12192000" cy="63125"/>
            <a:chOff x="507492" y="1501519"/>
            <a:chExt cx="8129016" cy="63125"/>
          </a:xfrm>
        </p:grpSpPr>
        <p:cxnSp>
          <p:nvCxnSpPr>
            <p:cNvPr id="15" name="Прямая соединительная линия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pic>
        <p:nvPicPr>
          <p:cNvPr id="10" name="Рисунок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grpSp>
        <p:nvGrpSpPr>
          <p:cNvPr id="13" name="Группа 12"/>
          <p:cNvGrpSpPr/>
          <p:nvPr/>
        </p:nvGrpSpPr>
        <p:grpSpPr>
          <a:xfrm rot="10800000">
            <a:off x="0" y="5645510"/>
            <a:ext cx="12192000" cy="63125"/>
            <a:chOff x="507492" y="1501519"/>
            <a:chExt cx="8129016" cy="63125"/>
          </a:xfrm>
        </p:grpSpPr>
        <p:cxnSp>
          <p:nvCxnSpPr>
            <p:cNvPr id="17" name="Прямая соединительная линия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Прямоугольник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latin typeface="Arial" panose="020B0604020202020204" pitchFamily="34" charset="0"/>
            </a:endParaRP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Группа 7"/>
          <p:cNvGrpSpPr/>
          <p:nvPr/>
        </p:nvGrpSpPr>
        <p:grpSpPr>
          <a:xfrm>
            <a:off x="0" y="2514600"/>
            <a:ext cx="12192000" cy="3194035"/>
            <a:chOff x="647402" y="2514600"/>
            <a:chExt cx="10838688" cy="3194035"/>
          </a:xfrm>
        </p:grpSpPr>
        <p:grpSp>
          <p:nvGrpSpPr>
            <p:cNvPr id="9" name="Группа 8"/>
            <p:cNvGrpSpPr/>
            <p:nvPr/>
          </p:nvGrpSpPr>
          <p:grpSpPr>
            <a:xfrm>
              <a:off x="647402" y="2514600"/>
              <a:ext cx="10838688" cy="63125"/>
              <a:chOff x="507492" y="1501519"/>
              <a:chExt cx="8129016" cy="63125"/>
            </a:xfrm>
          </p:grpSpPr>
          <p:cxnSp>
            <p:nvCxnSpPr>
              <p:cNvPr id="14" name="Прямая соединительная линия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Прямоугольник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latin typeface="Arial" panose="020B0604020202020204" pitchFamily="34" charset="0"/>
              </a:endParaRPr>
            </a:p>
          </p:txBody>
        </p:sp>
        <p:grpSp>
          <p:nvGrpSpPr>
            <p:cNvPr id="11" name="Группа 10"/>
            <p:cNvGrpSpPr/>
            <p:nvPr/>
          </p:nvGrpSpPr>
          <p:grpSpPr>
            <a:xfrm rot="10800000">
              <a:off x="647402" y="5645510"/>
              <a:ext cx="10838688" cy="63125"/>
              <a:chOff x="507492" y="1501519"/>
              <a:chExt cx="8129016" cy="63125"/>
            </a:xfrm>
          </p:grpSpPr>
          <p:cxnSp>
            <p:nvCxnSpPr>
              <p:cNvPr id="12" name="Прямая соединительная линия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pic>
        <p:nvPicPr>
          <p:cNvPr id="7" name="Рисунок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
        <p:nvSpPr>
          <p:cNvPr id="2" name="Заголовок 1"/>
          <p:cNvSpPr>
            <a:spLocks noGrp="1"/>
          </p:cNvSpPr>
          <p:nvPr>
            <p:ph type="title"/>
          </p:nvPr>
        </p:nvSpPr>
        <p:spPr>
          <a:xfrm>
            <a:off x="1104899" y="2971806"/>
            <a:ext cx="10071099" cy="1684150"/>
          </a:xfrm>
        </p:spPr>
        <p:txBody>
          <a:bodyPr rtlCol="0" anchor="ctr">
            <a:normAutofit/>
          </a:bodyPr>
          <a:lstStyle>
            <a:lvl1pPr>
              <a:defRPr sz="4400" cap="all" baseline="0">
                <a:solidFill>
                  <a:schemeClr val="bg1"/>
                </a:solidFill>
              </a:defRPr>
            </a:lvl1pPr>
          </a:lstStyle>
          <a:p>
            <a:pPr rtl="0"/>
            <a:r>
              <a:rPr lang="ru-RU" noProof="0"/>
              <a:t>Образец заголовка</a:t>
            </a:r>
          </a:p>
        </p:txBody>
      </p:sp>
      <p:sp>
        <p:nvSpPr>
          <p:cNvPr id="3" name="Текст 2"/>
          <p:cNvSpPr>
            <a:spLocks noGrp="1"/>
          </p:cNvSpPr>
          <p:nvPr>
            <p:ph type="body" idx="1" hasCustomPrompt="1"/>
          </p:nvPr>
        </p:nvSpPr>
        <p:spPr>
          <a:xfrm>
            <a:off x="1104899" y="4655956"/>
            <a:ext cx="10071099" cy="509750"/>
          </a:xfrm>
        </p:spPr>
        <p:txBody>
          <a:bodyPr rtlCol="0">
            <a:normAutofit/>
          </a:bodyPr>
          <a:lstStyle>
            <a:lvl1pPr marL="0" indent="0">
              <a:spcBef>
                <a:spcPts val="0"/>
              </a:spcBef>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RU" noProof="0"/>
              <a:t>Щелкните, чтобы изменить стили текста образца слайда</a:t>
            </a:r>
          </a:p>
        </p:txBody>
      </p:sp>
      <p:sp>
        <p:nvSpPr>
          <p:cNvPr id="4" name="Дата 3"/>
          <p:cNvSpPr>
            <a:spLocks noGrp="1"/>
          </p:cNvSpPr>
          <p:nvPr>
            <p:ph type="dt" sz="half" idx="10"/>
          </p:nvPr>
        </p:nvSpPr>
        <p:spPr/>
        <p:txBody>
          <a:bodyPr rtlCol="0"/>
          <a:lstStyle/>
          <a:p>
            <a:pPr rtl="0"/>
            <a:fld id="{B8FF4DDC-A71E-4CFA-82E6-280290985665}" type="datetime1">
              <a:rPr lang="ru-RU" noProof="0" smtClean="0"/>
              <a:t>05.06.2026</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0FF54DE5-C571-48E8-A5BC-B369434E2F44}" type="slidenum">
              <a:rPr lang="ru-RU" noProof="0"/>
              <a:t>‹#›</a:t>
            </a:fld>
            <a:endParaRPr lang="ru-RU" noProof="0"/>
          </a:p>
        </p:txBody>
      </p:sp>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a:t>Образец заголовка</a:t>
            </a:r>
          </a:p>
        </p:txBody>
      </p:sp>
      <p:sp>
        <p:nvSpPr>
          <p:cNvPr id="3" name="Объект 2"/>
          <p:cNvSpPr>
            <a:spLocks noGrp="1"/>
          </p:cNvSpPr>
          <p:nvPr>
            <p:ph sz="half" idx="1" hasCustomPrompt="1"/>
          </p:nvPr>
        </p:nvSpPr>
        <p:spPr>
          <a:xfrm>
            <a:off x="1104900" y="1600200"/>
            <a:ext cx="4914900" cy="4571999"/>
          </a:xfrm>
        </p:spPr>
        <p:txBody>
          <a:bodyPr rtlCol="0"/>
          <a:lstStyle>
            <a:lvl5pPr>
              <a:defRPr/>
            </a:lvl5pPr>
            <a:lvl6pPr>
              <a:defRPr/>
            </a:lvl6pPr>
            <a:lvl7pPr>
              <a:defRPr/>
            </a:lvl7pPr>
            <a:lvl8pPr>
              <a:defRPr/>
            </a:lvl8pPr>
            <a:lvl9pPr>
              <a:defRPr/>
            </a:lvl9pPr>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Объект 3"/>
          <p:cNvSpPr>
            <a:spLocks noGrp="1"/>
          </p:cNvSpPr>
          <p:nvPr>
            <p:ph sz="half" idx="2" hasCustomPrompt="1"/>
          </p:nvPr>
        </p:nvSpPr>
        <p:spPr>
          <a:xfrm>
            <a:off x="6172200" y="1600200"/>
            <a:ext cx="4914900" cy="4571999"/>
          </a:xfrm>
        </p:spPr>
        <p:txBody>
          <a:bodyPr rtlCol="0"/>
          <a:lstStyle>
            <a:lvl5pPr>
              <a:defRPr/>
            </a:lvl5pPr>
            <a:lvl6pPr>
              <a:defRPr/>
            </a:lvl6pPr>
            <a:lvl7pPr>
              <a:defRPr/>
            </a:lvl7pPr>
            <a:lvl8pPr>
              <a:defRPr/>
            </a:lvl8pPr>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Дата 4"/>
          <p:cNvSpPr>
            <a:spLocks noGrp="1"/>
          </p:cNvSpPr>
          <p:nvPr>
            <p:ph type="dt" sz="half" idx="10"/>
          </p:nvPr>
        </p:nvSpPr>
        <p:spPr/>
        <p:txBody>
          <a:bodyPr rtlCol="0"/>
          <a:lstStyle/>
          <a:p>
            <a:pPr rtl="0"/>
            <a:fld id="{D114F0B8-33FA-40F9-A58A-30DB4BB279E6}" type="datetime1">
              <a:rPr lang="ru-RU" noProof="0" smtClean="0"/>
              <a:t>05.06.2026</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0FF54DE5-C571-48E8-A5BC-B369434E2F44}" type="slidenum">
              <a:rPr lang="ru-RU" noProof="0"/>
              <a:t>‹#›</a:t>
            </a:fld>
            <a:endParaRPr lang="ru-RU" noProof="0"/>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a:t>Образец заголовка</a:t>
            </a:r>
          </a:p>
        </p:txBody>
      </p:sp>
      <p:sp>
        <p:nvSpPr>
          <p:cNvPr id="3" name="Текст 2"/>
          <p:cNvSpPr>
            <a:spLocks noGrp="1"/>
          </p:cNvSpPr>
          <p:nvPr>
            <p:ph type="body" idx="1" hasCustomPrompt="1"/>
          </p:nvPr>
        </p:nvSpPr>
        <p:spPr>
          <a:xfrm>
            <a:off x="1104900" y="1600200"/>
            <a:ext cx="4919472" cy="823912"/>
          </a:xfrm>
        </p:spPr>
        <p:txBody>
          <a:bodyPr rtlCol="0"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Щелкните, чтобы изменить стили текста образца слайда</a:t>
            </a:r>
          </a:p>
        </p:txBody>
      </p:sp>
      <p:sp>
        <p:nvSpPr>
          <p:cNvPr id="4" name="Объект 3"/>
          <p:cNvSpPr>
            <a:spLocks noGrp="1"/>
          </p:cNvSpPr>
          <p:nvPr>
            <p:ph sz="half" idx="2" hasCustomPrompt="1"/>
          </p:nvPr>
        </p:nvSpPr>
        <p:spPr>
          <a:xfrm>
            <a:off x="1104900" y="2424112"/>
            <a:ext cx="4919472" cy="3748088"/>
          </a:xfrm>
        </p:spPr>
        <p:txBody>
          <a:bodyPr rtlCol="0"/>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Текст 4"/>
          <p:cNvSpPr>
            <a:spLocks noGrp="1"/>
          </p:cNvSpPr>
          <p:nvPr>
            <p:ph type="body" sz="quarter" idx="3" hasCustomPrompt="1"/>
          </p:nvPr>
        </p:nvSpPr>
        <p:spPr>
          <a:xfrm>
            <a:off x="6166110" y="1600200"/>
            <a:ext cx="4919472" cy="823912"/>
          </a:xfrm>
        </p:spPr>
        <p:txBody>
          <a:bodyPr rtlCol="0"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Щелкните, чтобы изменить стили текста образца слайда</a:t>
            </a:r>
          </a:p>
        </p:txBody>
      </p:sp>
      <p:sp>
        <p:nvSpPr>
          <p:cNvPr id="6" name="Объект 5"/>
          <p:cNvSpPr>
            <a:spLocks noGrp="1"/>
          </p:cNvSpPr>
          <p:nvPr>
            <p:ph sz="quarter" idx="4" hasCustomPrompt="1"/>
          </p:nvPr>
        </p:nvSpPr>
        <p:spPr>
          <a:xfrm>
            <a:off x="6166110" y="2424112"/>
            <a:ext cx="4919472" cy="3748088"/>
          </a:xfrm>
        </p:spPr>
        <p:txBody>
          <a:bodyPr rtlCol="0"/>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7" name="Дата 6"/>
          <p:cNvSpPr>
            <a:spLocks noGrp="1"/>
          </p:cNvSpPr>
          <p:nvPr>
            <p:ph type="dt" sz="half" idx="10"/>
          </p:nvPr>
        </p:nvSpPr>
        <p:spPr/>
        <p:txBody>
          <a:bodyPr rtlCol="0"/>
          <a:lstStyle/>
          <a:p>
            <a:pPr rtl="0"/>
            <a:fld id="{0803FD05-CCB6-4703-95F1-035600F1D8EA}" type="datetime1">
              <a:rPr lang="ru-RU" noProof="0" smtClean="0"/>
              <a:t>05.06.2026</a:t>
            </a:fld>
            <a:endParaRPr lang="ru-RU" noProof="0"/>
          </a:p>
        </p:txBody>
      </p:sp>
      <p:sp>
        <p:nvSpPr>
          <p:cNvPr id="8" name="Нижний колонтитул 7"/>
          <p:cNvSpPr>
            <a:spLocks noGrp="1"/>
          </p:cNvSpPr>
          <p:nvPr>
            <p:ph type="ftr" sz="quarter" idx="11"/>
          </p:nvPr>
        </p:nvSpPr>
        <p:spPr/>
        <p:txBody>
          <a:bodyPr rtlCol="0"/>
          <a:lstStyle/>
          <a:p>
            <a:pPr rtl="0"/>
            <a:endParaRPr lang="ru-RU" noProof="0"/>
          </a:p>
        </p:txBody>
      </p:sp>
      <p:sp>
        <p:nvSpPr>
          <p:cNvPr id="9" name="Номер слайда 8"/>
          <p:cNvSpPr>
            <a:spLocks noGrp="1"/>
          </p:cNvSpPr>
          <p:nvPr>
            <p:ph type="sldNum" sz="quarter" idx="12"/>
          </p:nvPr>
        </p:nvSpPr>
        <p:spPr/>
        <p:txBody>
          <a:bodyPr rtlCol="0"/>
          <a:lstStyle/>
          <a:p>
            <a:pPr rtl="0"/>
            <a:fld id="{0FF54DE5-C571-48E8-A5BC-B369434E2F44}" type="slidenum">
              <a:rPr lang="ru-RU" noProof="0"/>
              <a:t>‹#›</a:t>
            </a:fld>
            <a:endParaRPr lang="ru-RU" noProof="0"/>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a:t>Образец заголовка</a:t>
            </a:r>
          </a:p>
        </p:txBody>
      </p:sp>
      <p:sp>
        <p:nvSpPr>
          <p:cNvPr id="3" name="Дата 2"/>
          <p:cNvSpPr>
            <a:spLocks noGrp="1"/>
          </p:cNvSpPr>
          <p:nvPr>
            <p:ph type="dt" sz="half" idx="10"/>
          </p:nvPr>
        </p:nvSpPr>
        <p:spPr/>
        <p:txBody>
          <a:bodyPr rtlCol="0"/>
          <a:lstStyle/>
          <a:p>
            <a:pPr rtl="0"/>
            <a:fld id="{3F65C484-0CAA-4CAD-9AE3-9374BF849181}" type="datetime1">
              <a:rPr lang="ru-RU" noProof="0" smtClean="0"/>
              <a:t>05.06.2026</a:t>
            </a:fld>
            <a:endParaRPr lang="ru-RU" noProof="0"/>
          </a:p>
        </p:txBody>
      </p:sp>
      <p:sp>
        <p:nvSpPr>
          <p:cNvPr id="4" name="Нижний колонтитул 3"/>
          <p:cNvSpPr>
            <a:spLocks noGrp="1"/>
          </p:cNvSpPr>
          <p:nvPr>
            <p:ph type="ftr" sz="quarter" idx="11"/>
          </p:nvPr>
        </p:nvSpPr>
        <p:spPr/>
        <p:txBody>
          <a:bodyPr rtlCol="0"/>
          <a:lstStyle/>
          <a:p>
            <a:pPr rtl="0"/>
            <a:endParaRPr lang="ru-RU" noProof="0"/>
          </a:p>
        </p:txBody>
      </p:sp>
      <p:sp>
        <p:nvSpPr>
          <p:cNvPr id="5" name="Номер слайда 4"/>
          <p:cNvSpPr>
            <a:spLocks noGrp="1"/>
          </p:cNvSpPr>
          <p:nvPr>
            <p:ph type="sldNum" sz="quarter" idx="12"/>
          </p:nvPr>
        </p:nvSpPr>
        <p:spPr/>
        <p:txBody>
          <a:bodyPr rtlCol="0"/>
          <a:lstStyle/>
          <a:p>
            <a:pPr rtl="0"/>
            <a:fld id="{0FF54DE5-C571-48E8-A5BC-B369434E2F44}" type="slidenum">
              <a:rPr lang="ru-RU" noProof="0"/>
              <a:t>‹#›</a:t>
            </a:fld>
            <a:endParaRPr lang="ru-RU" noProof="0"/>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rtlCol="0"/>
          <a:lstStyle/>
          <a:p>
            <a:pPr rtl="0"/>
            <a:fld id="{0CC01BF4-B79E-49A8-881C-E61A40A3E9DD}" type="datetime1">
              <a:rPr lang="ru-RU" noProof="0" smtClean="0"/>
              <a:t>05.06.2026</a:t>
            </a:fld>
            <a:endParaRPr lang="ru-RU" noProof="0"/>
          </a:p>
        </p:txBody>
      </p:sp>
      <p:sp>
        <p:nvSpPr>
          <p:cNvPr id="3" name="Нижний колонтитул 2"/>
          <p:cNvSpPr>
            <a:spLocks noGrp="1"/>
          </p:cNvSpPr>
          <p:nvPr>
            <p:ph type="ftr" sz="quarter" idx="11"/>
          </p:nvPr>
        </p:nvSpPr>
        <p:spPr/>
        <p:txBody>
          <a:bodyPr rtlCol="0"/>
          <a:lstStyle/>
          <a:p>
            <a:pPr rtl="0"/>
            <a:endParaRPr lang="ru-RU" noProof="0"/>
          </a:p>
        </p:txBody>
      </p:sp>
      <p:sp>
        <p:nvSpPr>
          <p:cNvPr id="4" name="Номер слайда 3"/>
          <p:cNvSpPr>
            <a:spLocks noGrp="1"/>
          </p:cNvSpPr>
          <p:nvPr>
            <p:ph type="sldNum" sz="quarter" idx="12"/>
          </p:nvPr>
        </p:nvSpPr>
        <p:spPr/>
        <p:txBody>
          <a:bodyPr rtlCol="0"/>
          <a:lstStyle/>
          <a:p>
            <a:pPr rtl="0"/>
            <a:fld id="{0FF54DE5-C571-48E8-A5BC-B369434E2F44}" type="slidenum">
              <a:rPr lang="ru-RU" noProof="0"/>
              <a:t>‹#›</a:t>
            </a:fld>
            <a:endParaRPr lang="ru-RU" noProof="0"/>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chor="b"/>
          <a:lstStyle>
            <a:lvl1pPr>
              <a:defRPr sz="3200"/>
            </a:lvl1pPr>
          </a:lstStyle>
          <a:p>
            <a:pPr rtl="0"/>
            <a:r>
              <a:rPr lang="ru-RU" noProof="0"/>
              <a:t>Образец заголовка</a:t>
            </a:r>
          </a:p>
        </p:txBody>
      </p:sp>
      <p:sp>
        <p:nvSpPr>
          <p:cNvPr id="4" name="Текст 3"/>
          <p:cNvSpPr>
            <a:spLocks noGrp="1"/>
          </p:cNvSpPr>
          <p:nvPr>
            <p:ph type="body" sz="half" idx="2" hasCustomPrompt="1"/>
          </p:nvPr>
        </p:nvSpPr>
        <p:spPr>
          <a:xfrm>
            <a:off x="1104900" y="1600200"/>
            <a:ext cx="4384548" cy="4572000"/>
          </a:xfrm>
        </p:spPr>
        <p:txBody>
          <a:bodyPr rtlCol="0">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a:t>Щелкните, чтобы изменить стили текста образца слайда</a:t>
            </a:r>
          </a:p>
        </p:txBody>
      </p:sp>
      <p:sp>
        <p:nvSpPr>
          <p:cNvPr id="3" name="Объект 2"/>
          <p:cNvSpPr>
            <a:spLocks noGrp="1"/>
          </p:cNvSpPr>
          <p:nvPr>
            <p:ph idx="1" hasCustomPrompt="1"/>
          </p:nvPr>
        </p:nvSpPr>
        <p:spPr>
          <a:xfrm>
            <a:off x="5641848" y="1600199"/>
            <a:ext cx="5445252" cy="4572001"/>
          </a:xfrm>
        </p:spPr>
        <p:txBody>
          <a:bodyPr rtlCol="0">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Дата 4"/>
          <p:cNvSpPr>
            <a:spLocks noGrp="1"/>
          </p:cNvSpPr>
          <p:nvPr>
            <p:ph type="dt" sz="half" idx="10"/>
          </p:nvPr>
        </p:nvSpPr>
        <p:spPr/>
        <p:txBody>
          <a:bodyPr rtlCol="0"/>
          <a:lstStyle/>
          <a:p>
            <a:pPr rtl="0"/>
            <a:fld id="{86340FF9-C789-4B98-9496-8946B23EDA26}" type="datetime1">
              <a:rPr lang="ru-RU" noProof="0" smtClean="0"/>
              <a:t>05.06.2026</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0FF54DE5-C571-48E8-A5BC-B369434E2F44}" type="slidenum">
              <a:rPr lang="ru-RU" noProof="0"/>
              <a:t>‹#›</a:t>
            </a:fld>
            <a:endParaRPr lang="ru-RU" noProof="0"/>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pPr rtl="0"/>
            <a:r>
              <a:rPr lang="ru-RU" noProof="0"/>
              <a:t>Образец заголовка</a:t>
            </a:r>
          </a:p>
        </p:txBody>
      </p:sp>
      <p:sp>
        <p:nvSpPr>
          <p:cNvPr id="3" name="Текст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a:p>
            <a:pPr lvl="5" rtl="0"/>
            <a:r>
              <a:rPr lang="ru-RU" noProof="0"/>
              <a:t>Шестой уровень</a:t>
            </a:r>
          </a:p>
          <a:p>
            <a:pPr lvl="6" rtl="0"/>
            <a:r>
              <a:rPr lang="ru-RU" noProof="0"/>
              <a:t>Седьмой уровень</a:t>
            </a:r>
          </a:p>
          <a:p>
            <a:pPr lvl="7" rtl="0"/>
            <a:r>
              <a:rPr lang="ru-RU" noProof="0"/>
              <a:t>Восьмой уровень</a:t>
            </a:r>
          </a:p>
          <a:p>
            <a:pPr lvl="8" rtl="0"/>
            <a:r>
              <a:rPr lang="ru-RU" noProof="0"/>
              <a:t>Девятый уровень</a:t>
            </a:r>
          </a:p>
        </p:txBody>
      </p:sp>
      <p:sp>
        <p:nvSpPr>
          <p:cNvPr id="4" name="Дата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a:defRPr sz="1200" baseline="0">
                <a:solidFill>
                  <a:schemeClr val="tx1">
                    <a:lumMod val="75000"/>
                  </a:schemeClr>
                </a:solidFill>
                <a:latin typeface="Arial" panose="020B0604020202020204" pitchFamily="34" charset="0"/>
              </a:defRPr>
            </a:lvl1pPr>
          </a:lstStyle>
          <a:p>
            <a:fld id="{E92A1406-CFD2-48C3-B2D4-06D1DAAD4CAE}" type="datetime1">
              <a:rPr lang="ru-RU" noProof="0" smtClean="0"/>
              <a:t>05.06.2026</a:t>
            </a:fld>
            <a:endParaRPr lang="ru-RU" noProof="0"/>
          </a:p>
        </p:txBody>
      </p:sp>
      <p:sp>
        <p:nvSpPr>
          <p:cNvPr id="5" name="Нижний колонтитул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a:defRPr sz="1200" baseline="0">
                <a:solidFill>
                  <a:schemeClr val="tx1">
                    <a:lumMod val="75000"/>
                  </a:schemeClr>
                </a:solidFill>
                <a:latin typeface="Arial" panose="020B0604020202020204" pitchFamily="34" charset="0"/>
              </a:defRPr>
            </a:lvl1pPr>
          </a:lstStyle>
          <a:p>
            <a:endParaRPr lang="ru-RU" noProof="0"/>
          </a:p>
        </p:txBody>
      </p:sp>
      <p:sp>
        <p:nvSpPr>
          <p:cNvPr id="6" name="Номер слайда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a:defRPr sz="1200" baseline="0">
                <a:solidFill>
                  <a:schemeClr val="tx1">
                    <a:lumMod val="75000"/>
                  </a:schemeClr>
                </a:solidFill>
                <a:latin typeface="Arial" panose="020B0604020202020204" pitchFamily="34" charset="0"/>
              </a:defRPr>
            </a:lvl1pPr>
          </a:lstStyle>
          <a:p>
            <a:fld id="{0FF54DE5-C571-48E8-A5BC-B369434E2F44}" type="slidenum">
              <a:rPr lang="ru-RU" noProof="0" smtClean="0"/>
              <a:pPr/>
              <a:t>‹#›</a:t>
            </a:fld>
            <a:endParaRPr lang="ru-RU" noProof="0"/>
          </a:p>
        </p:txBody>
      </p:sp>
      <p:grpSp>
        <p:nvGrpSpPr>
          <p:cNvPr id="15" name="Группа 14"/>
          <p:cNvGrpSpPr/>
          <p:nvPr/>
        </p:nvGrpSpPr>
        <p:grpSpPr>
          <a:xfrm>
            <a:off x="1103376" y="1219201"/>
            <a:ext cx="9985248" cy="84403"/>
            <a:chOff x="1073150" y="1219201"/>
            <a:chExt cx="10058400" cy="63125"/>
          </a:xfrm>
        </p:grpSpPr>
        <p:cxnSp>
          <p:nvCxnSpPr>
            <p:cNvPr id="13" name="Прямая соединительная линия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2800" kern="1200">
          <a:solidFill>
            <a:schemeClr val="tx1"/>
          </a:solidFill>
          <a:latin typeface="Times New Roman" panose="02020603050405020304" pitchFamily="18" charset="0"/>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Khamrayev@navoiy-uni.uz" TargetMode="Externa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802897" y="3263317"/>
            <a:ext cx="5734050" cy="1426129"/>
          </a:xfrm>
        </p:spPr>
        <p:txBody>
          <a:bodyPr rtlCol="0" anchor="ctr">
            <a:normAutofit/>
          </a:bodyPr>
          <a:lstStyle/>
          <a:p>
            <a:pPr algn="ctr" rtl="0"/>
            <a:r>
              <a:rPr lang="en-US" sz="3600" b="1" noProof="1">
                <a:solidFill>
                  <a:srgbClr val="002060"/>
                </a:solidFill>
              </a:rPr>
              <a:t>QIYOSIY</a:t>
            </a:r>
            <a:br>
              <a:rPr lang="en-US" sz="3600" b="1" noProof="1">
                <a:solidFill>
                  <a:srgbClr val="002060"/>
                </a:solidFill>
              </a:rPr>
            </a:br>
            <a:r>
              <a:rPr lang="en-US" sz="3600" b="1" noProof="1">
                <a:solidFill>
                  <a:srgbClr val="002060"/>
                </a:solidFill>
              </a:rPr>
              <a:t>ADABIYOTSHUNOSLIK</a:t>
            </a:r>
            <a:endParaRPr lang="ru-RU" sz="3600" b="1" noProof="1">
              <a:solidFill>
                <a:srgbClr val="002060"/>
              </a:solidFill>
            </a:endParaRPr>
          </a:p>
        </p:txBody>
      </p:sp>
      <p:sp>
        <p:nvSpPr>
          <p:cNvPr id="7" name="Подзаголовок 6"/>
          <p:cNvSpPr>
            <a:spLocks noGrp="1"/>
          </p:cNvSpPr>
          <p:nvPr>
            <p:ph type="subTitle" idx="1"/>
          </p:nvPr>
        </p:nvSpPr>
        <p:spPr>
          <a:xfrm>
            <a:off x="802897" y="4948011"/>
            <a:ext cx="5734050" cy="488055"/>
          </a:xfrm>
        </p:spPr>
        <p:txBody>
          <a:bodyPr rtlCol="0"/>
          <a:lstStyle/>
          <a:p>
            <a:pPr algn="ctr" rtl="0"/>
            <a:r>
              <a:rPr lang="en-US" b="1" noProof="1">
                <a:latin typeface="Times New Roman" panose="02020603050405020304" pitchFamily="18" charset="0"/>
                <a:cs typeface="Times New Roman" panose="02020603050405020304" pitchFamily="18" charset="0"/>
              </a:rPr>
              <a:t>Ma’ruzachi:  PhD dotsent K.Hamroyev</a:t>
            </a:r>
            <a:endParaRPr lang="ru-RU" b="1" noProof="1">
              <a:latin typeface="Times New Roman" panose="02020603050405020304" pitchFamily="18" charset="0"/>
              <a:cs typeface="Times New Roman" panose="02020603050405020304" pitchFamily="18" charset="0"/>
            </a:endParaRPr>
          </a:p>
        </p:txBody>
      </p:sp>
      <p:pic>
        <p:nvPicPr>
          <p:cNvPr id="4" name="Рисунок 3" descr="Открытая книга на столе, размытые полки с книгами на заднем плане"/>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8890" r="8890"/>
          <a:stretch>
            <a:fillRect/>
          </a:stretch>
        </p:blipFill>
        <p:spPr/>
      </p:pic>
      <p:sp>
        <p:nvSpPr>
          <p:cNvPr id="5" name="Подзаголовок 6">
            <a:extLst>
              <a:ext uri="{FF2B5EF4-FFF2-40B4-BE49-F238E27FC236}">
                <a16:creationId xmlns:a16="http://schemas.microsoft.com/office/drawing/2014/main" id="{392641C9-FF1D-4638-B094-9B4C051DE972}"/>
              </a:ext>
            </a:extLst>
          </p:cNvPr>
          <p:cNvSpPr txBox="1">
            <a:spLocks/>
          </p:cNvSpPr>
          <p:nvPr/>
        </p:nvSpPr>
        <p:spPr>
          <a:xfrm>
            <a:off x="802897" y="2245549"/>
            <a:ext cx="6101242" cy="955565"/>
          </a:xfrm>
          <a:prstGeom prst="rect">
            <a:avLst/>
          </a:prstGeom>
        </p:spPr>
        <p:txBody>
          <a:bodyPr vert="horz" lIns="0" tIns="45720" rIns="0" bIns="45720" rtlCol="0">
            <a:normAutofit/>
          </a:bodyPr>
          <a:lstStyle>
            <a:lvl1pPr marL="0" indent="0" algn="l" defTabSz="914400" rtl="0" eaLnBrk="1" latinLnBrk="0" hangingPunct="1">
              <a:lnSpc>
                <a:spcPct val="90000"/>
              </a:lnSpc>
              <a:spcBef>
                <a:spcPts val="0"/>
              </a:spcBef>
              <a:buFont typeface="Wingdings" panose="05000000000000000000" pitchFamily="2" charset="2"/>
              <a:buNone/>
              <a:defRPr sz="18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600"/>
              </a:spcBef>
              <a:buFont typeface="Wingdings" panose="05000000000000000000" pitchFamily="2" charset="2"/>
              <a:buNone/>
              <a:defRPr sz="200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600"/>
              </a:spcBef>
              <a:buFont typeface="Wingdings" panose="05000000000000000000" pitchFamily="2" charset="2"/>
              <a:buNone/>
              <a:defRPr sz="180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600"/>
              </a:spcBef>
              <a:buFont typeface="Wingdings" panose="05000000000000000000" pitchFamily="2" charset="2"/>
              <a:buNone/>
              <a:defRPr sz="160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600"/>
              </a:spcBef>
              <a:buFont typeface="Wingdings" panose="05000000000000000000" pitchFamily="2" charset="2"/>
              <a:buNone/>
              <a:defRPr sz="160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Wingdings" panose="05000000000000000000" pitchFamily="2" charset="2"/>
              <a:buNone/>
              <a:defRPr sz="1600" kern="1200">
                <a:solidFill>
                  <a:schemeClr val="tx1"/>
                </a:solidFill>
                <a:latin typeface="Arial" panose="020B0604020202020204" pitchFamily="34" charset="0"/>
                <a:ea typeface="+mn-ea"/>
                <a:cs typeface="Arial" panose="020B0604020202020204" pitchFamily="34" charset="0"/>
              </a:defRPr>
            </a:lvl6pPr>
            <a:lvl7pPr marL="2743200" indent="0" algn="ctr" defTabSz="914400" rtl="0" eaLnBrk="1" latinLnBrk="0" hangingPunct="1">
              <a:lnSpc>
                <a:spcPct val="90000"/>
              </a:lnSpc>
              <a:spcBef>
                <a:spcPts val="500"/>
              </a:spcBef>
              <a:buFont typeface="Wingdings" panose="05000000000000000000" pitchFamily="2" charset="2"/>
              <a:buNone/>
              <a:defRPr sz="1600" kern="1200">
                <a:solidFill>
                  <a:schemeClr val="tx1"/>
                </a:solidFill>
                <a:latin typeface="Arial" panose="020B0604020202020204" pitchFamily="34" charset="0"/>
                <a:ea typeface="+mn-ea"/>
                <a:cs typeface="Arial" panose="020B0604020202020204" pitchFamily="34" charset="0"/>
              </a:defRPr>
            </a:lvl7pPr>
            <a:lvl8pPr marL="3200400" indent="0" algn="ctr" defTabSz="914400" rtl="0" eaLnBrk="1" latinLnBrk="0" hangingPunct="1">
              <a:lnSpc>
                <a:spcPct val="90000"/>
              </a:lnSpc>
              <a:spcBef>
                <a:spcPts val="500"/>
              </a:spcBef>
              <a:buFont typeface="Wingdings" panose="05000000000000000000" pitchFamily="2" charset="2"/>
              <a:buNone/>
              <a:defRPr sz="1600" kern="1200">
                <a:solidFill>
                  <a:schemeClr val="tx1"/>
                </a:solidFill>
                <a:latin typeface="Arial" panose="020B0604020202020204" pitchFamily="34" charset="0"/>
                <a:ea typeface="+mn-ea"/>
                <a:cs typeface="Arial" panose="020B0604020202020204" pitchFamily="34" charset="0"/>
              </a:defRPr>
            </a:lvl8pPr>
            <a:lvl9pPr marL="3657600" indent="0" algn="ctr" defTabSz="914400" rtl="0" eaLnBrk="1" latinLnBrk="0" hangingPunct="1">
              <a:lnSpc>
                <a:spcPct val="90000"/>
              </a:lnSpc>
              <a:spcBef>
                <a:spcPts val="500"/>
              </a:spcBef>
              <a:buFont typeface="Wingdings" panose="05000000000000000000" pitchFamily="2" charset="2"/>
              <a:buNone/>
              <a:defRPr sz="1600" kern="1200">
                <a:solidFill>
                  <a:schemeClr val="tx1"/>
                </a:solidFill>
                <a:latin typeface="Arial" panose="020B0604020202020204" pitchFamily="34" charset="0"/>
                <a:ea typeface="+mn-ea"/>
                <a:cs typeface="Arial" panose="020B0604020202020204" pitchFamily="34" charset="0"/>
              </a:defRPr>
            </a:lvl9pPr>
          </a:lstStyle>
          <a:p>
            <a:pPr algn="ctr"/>
            <a:r>
              <a:rPr lang="en-US" sz="2000" noProof="1">
                <a:latin typeface="Times New Roman" panose="02020603050405020304" pitchFamily="18" charset="0"/>
                <a:cs typeface="Times New Roman" panose="02020603050405020304" pitchFamily="18" charset="0"/>
              </a:rPr>
              <a:t>Alisher Navoiy nomidagi </a:t>
            </a:r>
          </a:p>
          <a:p>
            <a:pPr algn="ctr"/>
            <a:r>
              <a:rPr lang="en-US" sz="2000" noProof="1">
                <a:latin typeface="Times New Roman" panose="02020603050405020304" pitchFamily="18" charset="0"/>
                <a:cs typeface="Times New Roman" panose="02020603050405020304" pitchFamily="18" charset="0"/>
              </a:rPr>
              <a:t>Toshkent davlat o‘zbek tili va adabiyoti universiteti </a:t>
            </a:r>
          </a:p>
          <a:p>
            <a:pPr algn="ctr"/>
            <a:r>
              <a:rPr lang="en-US" sz="2000" noProof="1">
                <a:latin typeface="Times New Roman" panose="02020603050405020304" pitchFamily="18" charset="0"/>
                <a:cs typeface="Times New Roman" panose="02020603050405020304" pitchFamily="18" charset="0"/>
              </a:rPr>
              <a:t>Jahon adabiyoti va qiyosiy adabiyotshunoslik kafedrasi</a:t>
            </a:r>
          </a:p>
        </p:txBody>
      </p:sp>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05659" y="151701"/>
            <a:ext cx="9980682" cy="1096962"/>
          </a:xfrm>
        </p:spPr>
        <p:txBody>
          <a:bodyPr rtlCol="0"/>
          <a:lstStyle/>
          <a:p>
            <a:pPr algn="ctr" rtl="0"/>
            <a:r>
              <a:rPr lang="en-US" b="1" noProof="1">
                <a:solidFill>
                  <a:srgbClr val="002060"/>
                </a:solidFill>
              </a:rPr>
              <a:t>Tavsiya qilinayotgan badiiy asarlar</a:t>
            </a:r>
            <a:endParaRPr lang="ru-RU" b="1" noProof="1">
              <a:solidFill>
                <a:srgbClr val="002060"/>
              </a:solidFill>
            </a:endParaRPr>
          </a:p>
        </p:txBody>
      </p:sp>
      <p:graphicFrame>
        <p:nvGraphicFramePr>
          <p:cNvPr id="10" name="Объект 9">
            <a:extLst>
              <a:ext uri="{FF2B5EF4-FFF2-40B4-BE49-F238E27FC236}">
                <a16:creationId xmlns:a16="http://schemas.microsoft.com/office/drawing/2014/main" id="{0FBC2382-6553-4AF7-8A89-A23676CD83E0}"/>
              </a:ext>
            </a:extLst>
          </p:cNvPr>
          <p:cNvGraphicFramePr>
            <a:graphicFrameLocks noGrp="1"/>
          </p:cNvGraphicFramePr>
          <p:nvPr>
            <p:ph sz="half" idx="1"/>
          </p:nvPr>
        </p:nvGraphicFramePr>
        <p:xfrm>
          <a:off x="1105659" y="1248663"/>
          <a:ext cx="9733676" cy="42377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Прямоугольник: скругленные углы 4">
            <a:extLst>
              <a:ext uri="{FF2B5EF4-FFF2-40B4-BE49-F238E27FC236}">
                <a16:creationId xmlns:a16="http://schemas.microsoft.com/office/drawing/2014/main" id="{43935369-0AB0-49CD-9A22-A264DE3A4543}"/>
              </a:ext>
            </a:extLst>
          </p:cNvPr>
          <p:cNvSpPr/>
          <p:nvPr/>
        </p:nvSpPr>
        <p:spPr>
          <a:xfrm>
            <a:off x="729916" y="1371600"/>
            <a:ext cx="10732167" cy="5211762"/>
          </a:xfrm>
          <a:prstGeom prst="roundRect">
            <a:avLst>
              <a:gd name="adj" fmla="val 17960"/>
            </a:avLst>
          </a:prstGeom>
          <a:solidFill>
            <a:srgbClr val="C1E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0" lvl="3" indent="-342900" algn="just">
              <a:lnSpc>
                <a:spcPct val="115000"/>
              </a:lnSpc>
              <a:buFont typeface="+mj-lt"/>
              <a:buAutoNum type="arabicPeriod"/>
            </a:pPr>
            <a:endParaRPr lang="en-US" sz="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endParaRPr lang="en-US" sz="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1600200" lvl="3" indent="-228600" algn="just">
              <a:lnSpc>
                <a:spcPct val="115000"/>
              </a:lnSpc>
              <a:buFont typeface="+mj-lt"/>
              <a:buAutoNum type="arabicPeriod"/>
            </a:pPr>
            <a:endPar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600200" lvl="3" indent="-228600" algn="just">
              <a:lnSpc>
                <a:spcPct val="115000"/>
              </a:lnSpc>
              <a:buFont typeface="+mj-lt"/>
              <a:buAutoNum type="arabicPeriod"/>
            </a:pPr>
            <a:endParaRPr lang="en-US"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1600200" lvl="3" indent="-228600" algn="just">
              <a:lnSpc>
                <a:spcPct val="115000"/>
              </a:lnSpc>
              <a:buFont typeface="+mj-lt"/>
              <a:buAutoNum type="arabicPeriod"/>
            </a:pPr>
            <a:endPar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3" algn="just">
              <a:lnSpc>
                <a:spcPct val="115000"/>
              </a:lnSpc>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Bilgamish</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eposi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lvl="3" algn="just">
              <a:lnSpc>
                <a:spcPct val="115000"/>
              </a:lnSpc>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Kun.H.A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“Qadim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Yunonistonning</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afsona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asotirlari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Teoganik</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miflar</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Sizif</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haqida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mif</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“Pandora”,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Zanjirband</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Prometey</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Narsist</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Dionis</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haqida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mif</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lvl="3" algn="just">
              <a:lnSpc>
                <a:spcPct val="115000"/>
              </a:lnSpc>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Mahabxarata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lvl="3" algn="just">
              <a:lnSpc>
                <a:spcPct val="115000"/>
              </a:lnSpc>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Esxil</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Zanjirband</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Prometey</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lvl="3" algn="just">
              <a:lnSpc>
                <a:spcPct val="115000"/>
              </a:lnSpc>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Sofokl</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Shoh</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Edip</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lvl="3" algn="just">
              <a:lnSpc>
                <a:spcPct val="115000"/>
              </a:lnSpc>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6.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Plavt</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Xumcha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lvl="3" algn="just">
              <a:lnSpc>
                <a:spcPct val="115000"/>
              </a:lnSpc>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7.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Firdavsiy</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Shohnoma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lvl="3" algn="just">
              <a:lnSpc>
                <a:spcPct val="115000"/>
              </a:lnSpc>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8.	Dante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Ilohiy</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komediya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lvl="3" algn="just">
              <a:lnSpc>
                <a:spcPct val="115000"/>
              </a:lnSpc>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9.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Shekspir</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Gamlet</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lvl="3" algn="just">
              <a:lnSpc>
                <a:spcPct val="115000"/>
              </a:lnSpc>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10.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F.Shiller</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Makr</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muhabbat</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lvl="3" algn="just">
              <a:lnSpc>
                <a:spcPct val="115000"/>
              </a:lnSpc>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11.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Gyote</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Yosh</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Verterning</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iztiroblari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lvl="3" algn="just">
              <a:lnSpc>
                <a:spcPct val="115000"/>
              </a:lnSpc>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12.	Pushkin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Kapitan</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qizi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lvl="3" algn="just">
              <a:lnSpc>
                <a:spcPct val="115000"/>
              </a:lnSpc>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13.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D.Defo</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Robinzon</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Kruzo</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lvl="3" algn="just">
              <a:lnSpc>
                <a:spcPct val="115000"/>
              </a:lnSpc>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14.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J.Svift</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Gull</a:t>
            </a:r>
            <a:r>
              <a:rPr lang="en-US" sz="14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verning</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sayohatlari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lvl="3" algn="just">
              <a:lnSpc>
                <a:spcPct val="115000"/>
              </a:lnSpc>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15.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Balzak</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Gorio</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ota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lvl="3" algn="just">
              <a:lnSpc>
                <a:spcPct val="115000"/>
              </a:lnSpc>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16.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L.Tolstoy</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Avliyo</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Sergiy</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lvl="3" algn="just">
              <a:lnSpc>
                <a:spcPct val="115000"/>
              </a:lnSpc>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17.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J.London</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hikoyalari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lvl="3" algn="just">
              <a:lnSpc>
                <a:spcPct val="115000"/>
              </a:lnSpc>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18.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A.Kamyu</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Begona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lvl="3" algn="just">
              <a:lnSpc>
                <a:spcPct val="115000"/>
              </a:lnSpc>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19.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J.Joys</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Musavvirning</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yoshlikdagi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shamoyili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lvl="3" algn="just">
              <a:lnSpc>
                <a:spcPct val="115000"/>
              </a:lnSpc>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20.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K.Abe</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Qumdagi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xotin</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lvl="3" algn="just">
              <a:lnSpc>
                <a:spcPct val="115000"/>
              </a:lnSpc>
            </a:pPr>
            <a:endParaRPr lang="en-US" sz="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3" algn="just">
              <a:lnSpc>
                <a:spcPct val="115000"/>
              </a:lnSpc>
            </a:pPr>
            <a:endParaRPr lang="en-US"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3" algn="just">
              <a:lnSpc>
                <a:spcPct val="115000"/>
              </a:lnSpc>
            </a:pPr>
            <a:endParaRPr lang="en-US"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pPr>
            <a:endParaRPr lang="ru-RU" dirty="0">
              <a:effectLst/>
              <a:latin typeface="TimesUZ"/>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203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24C2C6EE-6EFA-46C3-8C9B-D9FDBC75B614}"/>
              </a:ext>
            </a:extLst>
          </p:cNvPr>
          <p:cNvSpPr/>
          <p:nvPr/>
        </p:nvSpPr>
        <p:spPr>
          <a:xfrm>
            <a:off x="824747" y="3429000"/>
            <a:ext cx="2254142" cy="954107"/>
          </a:xfrm>
          <a:prstGeom prst="rect">
            <a:avLst/>
          </a:prstGeom>
          <a:noFill/>
        </p:spPr>
        <p:txBody>
          <a:bodyPr wrap="none" lIns="91440" tIns="45720" rIns="91440" bIns="45720">
            <a:spAutoFit/>
          </a:bodyPr>
          <a:lstStyle/>
          <a:p>
            <a:pPr algn="ctr"/>
            <a:r>
              <a:rPr lang="en-US" sz="2800" b="1" dirty="0" err="1">
                <a:ln w="12700">
                  <a:solidFill>
                    <a:schemeClr val="accent3">
                      <a:lumMod val="50000"/>
                    </a:schemeClr>
                  </a:solidFill>
                  <a:prstDash val="solid"/>
                </a:ln>
                <a:solidFill>
                  <a:srgbClr val="6D0707"/>
                </a:solidFill>
                <a:effectLst>
                  <a:innerShdw blurRad="177800">
                    <a:schemeClr val="accent3">
                      <a:lumMod val="50000"/>
                    </a:schemeClr>
                  </a:innerShdw>
                </a:effectLst>
                <a:latin typeface="Georgia" panose="02040502050405020303" pitchFamily="18" charset="0"/>
              </a:rPr>
              <a:t>Oraliq</a:t>
            </a:r>
            <a:r>
              <a:rPr lang="en-US" sz="2800" b="1" dirty="0">
                <a:ln w="12700">
                  <a:solidFill>
                    <a:schemeClr val="accent3">
                      <a:lumMod val="50000"/>
                    </a:schemeClr>
                  </a:solidFill>
                  <a:prstDash val="solid"/>
                </a:ln>
                <a:solidFill>
                  <a:srgbClr val="6D0707"/>
                </a:solidFill>
                <a:effectLst>
                  <a:innerShdw blurRad="177800">
                    <a:schemeClr val="accent3">
                      <a:lumMod val="50000"/>
                    </a:schemeClr>
                  </a:innerShdw>
                </a:effectLst>
                <a:latin typeface="Georgia" panose="02040502050405020303" pitchFamily="18" charset="0"/>
              </a:rPr>
              <a:t> </a:t>
            </a:r>
          </a:p>
          <a:p>
            <a:pPr algn="ctr"/>
            <a:r>
              <a:rPr lang="en-US" sz="2800" b="1" dirty="0" err="1">
                <a:ln w="12700">
                  <a:solidFill>
                    <a:schemeClr val="accent3">
                      <a:lumMod val="50000"/>
                    </a:schemeClr>
                  </a:solidFill>
                  <a:prstDash val="solid"/>
                </a:ln>
                <a:solidFill>
                  <a:srgbClr val="6D0707"/>
                </a:solidFill>
                <a:effectLst>
                  <a:innerShdw blurRad="177800">
                    <a:schemeClr val="accent3">
                      <a:lumMod val="50000"/>
                    </a:schemeClr>
                  </a:innerShdw>
                </a:effectLst>
                <a:latin typeface="Georgia" panose="02040502050405020303" pitchFamily="18" charset="0"/>
              </a:rPr>
              <a:t>nazoratlari</a:t>
            </a:r>
            <a:endParaRPr lang="ru-RU" sz="2800" b="1" cap="none" spc="0" dirty="0">
              <a:ln w="12700">
                <a:solidFill>
                  <a:schemeClr val="accent3">
                    <a:lumMod val="50000"/>
                  </a:schemeClr>
                </a:solidFill>
                <a:prstDash val="solid"/>
              </a:ln>
              <a:solidFill>
                <a:srgbClr val="6D0707"/>
              </a:solidFill>
              <a:effectLst>
                <a:innerShdw blurRad="177800">
                  <a:schemeClr val="accent3">
                    <a:lumMod val="50000"/>
                  </a:schemeClr>
                </a:innerShdw>
              </a:effectLst>
              <a:latin typeface="Georgia" panose="02040502050405020303" pitchFamily="18" charset="0"/>
            </a:endParaRPr>
          </a:p>
        </p:txBody>
      </p:sp>
      <p:sp>
        <p:nvSpPr>
          <p:cNvPr id="4" name="Свиток: горизонтальный 3">
            <a:extLst>
              <a:ext uri="{FF2B5EF4-FFF2-40B4-BE49-F238E27FC236}">
                <a16:creationId xmlns:a16="http://schemas.microsoft.com/office/drawing/2014/main" id="{8A3779EF-2310-4C3A-A275-91638FE21CC8}"/>
              </a:ext>
            </a:extLst>
          </p:cNvPr>
          <p:cNvSpPr/>
          <p:nvPr/>
        </p:nvSpPr>
        <p:spPr>
          <a:xfrm>
            <a:off x="3078889" y="1084842"/>
            <a:ext cx="8317148" cy="5517203"/>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a:extLst>
              <a:ext uri="{FF2B5EF4-FFF2-40B4-BE49-F238E27FC236}">
                <a16:creationId xmlns:a16="http://schemas.microsoft.com/office/drawing/2014/main" id="{CB565CCB-29DA-4C5E-98E6-FC8334694450}"/>
              </a:ext>
            </a:extLst>
          </p:cNvPr>
          <p:cNvSpPr txBox="1"/>
          <p:nvPr/>
        </p:nvSpPr>
        <p:spPr>
          <a:xfrm>
            <a:off x="4228122" y="2360246"/>
            <a:ext cx="7139131" cy="2772875"/>
          </a:xfrm>
          <a:prstGeom prst="rect">
            <a:avLst/>
          </a:prstGeom>
          <a:noFill/>
        </p:spPr>
        <p:txBody>
          <a:bodyPr wrap="square">
            <a:spAutoFit/>
          </a:bodyPr>
          <a:lstStyle/>
          <a:p>
            <a:pPr algn="just"/>
            <a:r>
              <a:rPr lang="en-US" dirty="0">
                <a:latin typeface="Times New Roman" panose="02020603050405020304" pitchFamily="18" charset="0"/>
                <a:ea typeface="Times New Roman" panose="02020603050405020304" pitchFamily="18" charset="0"/>
              </a:rPr>
              <a:t>        </a:t>
            </a:r>
            <a:r>
              <a:rPr lang="uz-Latn-UZ" sz="1800" dirty="0">
                <a:effectLst/>
                <a:latin typeface="Times New Roman" panose="02020603050405020304" pitchFamily="18" charset="0"/>
                <a:ea typeface="Times New Roman" panose="02020603050405020304" pitchFamily="18" charset="0"/>
              </a:rPr>
              <a:t>Oraliq nazorat og‘zaki shaklda 2 marta o‘tkaziladi. Oraliq nazoratining namunaviy tuzilishi quyidagicha:</a:t>
            </a:r>
            <a:endParaRPr lang="ru-RU" sz="1600" dirty="0">
              <a:effectLst/>
              <a:latin typeface="Times New Roman" panose="02020603050405020304" pitchFamily="18" charset="0"/>
              <a:ea typeface="Times New Roman" panose="02020603050405020304" pitchFamily="18" charset="0"/>
            </a:endParaRPr>
          </a:p>
          <a:p>
            <a:pPr algn="just"/>
            <a:r>
              <a:rPr lang="en-US" dirty="0">
                <a:latin typeface="Times New Roman" panose="02020603050405020304" pitchFamily="18" charset="0"/>
                <a:ea typeface="Times New Roman" panose="02020603050405020304" pitchFamily="18" charset="0"/>
              </a:rPr>
              <a:t>        </a:t>
            </a:r>
            <a:r>
              <a:rPr lang="uz-Latn-UZ" sz="1800" dirty="0">
                <a:effectLst/>
                <a:latin typeface="Times New Roman" panose="02020603050405020304" pitchFamily="18" charset="0"/>
                <a:ea typeface="Times New Roman" panose="02020603050405020304" pitchFamily="18" charset="0"/>
              </a:rPr>
              <a:t>Oraliq nazorat 3 ta savoldan iborat. Har bir talabaga 8 daqiqa vaqt beriladi.</a:t>
            </a:r>
            <a:endParaRPr lang="ru-RU" sz="1600" dirty="0">
              <a:effectLst/>
              <a:latin typeface="Times New Roman" panose="02020603050405020304" pitchFamily="18" charset="0"/>
              <a:ea typeface="Times New Roman" panose="02020603050405020304" pitchFamily="18" charset="0"/>
            </a:endParaRPr>
          </a:p>
          <a:p>
            <a:pPr algn="just">
              <a:lnSpc>
                <a:spcPct val="115000"/>
              </a:lnSpc>
            </a:pPr>
            <a:r>
              <a:rPr lang="en-US" dirty="0">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Masalan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Fozila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Sulaymonovanning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Sharq</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G‘arb</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kitobidan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quyidagi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shaklda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savollar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beriladi</a:t>
            </a:r>
            <a:r>
              <a:rPr lang="en-US" sz="1800" dirty="0">
                <a:effectLst/>
                <a:latin typeface="Times New Roman" panose="02020603050405020304" pitchFamily="18" charset="0"/>
                <a:ea typeface="Times New Roman" panose="02020603050405020304" pitchFamily="18" charset="0"/>
              </a:rPr>
              <a:t>:</a:t>
            </a:r>
            <a:endParaRPr lang="ru-RU" sz="16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Sharq</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Renessansining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Yevropa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o‘rta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asrlariga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ta’siri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Sharq</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Dante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ijodi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mj-lt"/>
              <a:buAutoNum type="arabicPeriod"/>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G‘azal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Zajal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janrlarining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mushtarak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xususiyatlari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0491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24C2C6EE-6EFA-46C3-8C9B-D9FDBC75B614}"/>
              </a:ext>
            </a:extLst>
          </p:cNvPr>
          <p:cNvSpPr/>
          <p:nvPr/>
        </p:nvSpPr>
        <p:spPr>
          <a:xfrm>
            <a:off x="1051571" y="3429000"/>
            <a:ext cx="1800493" cy="954107"/>
          </a:xfrm>
          <a:prstGeom prst="rect">
            <a:avLst/>
          </a:prstGeom>
          <a:noFill/>
        </p:spPr>
        <p:txBody>
          <a:bodyPr wrap="none" lIns="91440" tIns="45720" rIns="91440" bIns="45720">
            <a:spAutoFit/>
          </a:bodyPr>
          <a:lstStyle/>
          <a:p>
            <a:pPr algn="ctr"/>
            <a:r>
              <a:rPr lang="en-US" sz="2800" b="1" dirty="0" err="1">
                <a:ln w="12700">
                  <a:solidFill>
                    <a:schemeClr val="accent3">
                      <a:lumMod val="50000"/>
                    </a:schemeClr>
                  </a:solidFill>
                  <a:prstDash val="solid"/>
                </a:ln>
                <a:solidFill>
                  <a:srgbClr val="6D0707"/>
                </a:solidFill>
                <a:effectLst>
                  <a:innerShdw blurRad="177800">
                    <a:schemeClr val="accent3">
                      <a:lumMod val="50000"/>
                    </a:schemeClr>
                  </a:innerShdw>
                </a:effectLst>
                <a:latin typeface="Georgia" panose="02040502050405020303" pitchFamily="18" charset="0"/>
              </a:rPr>
              <a:t>Yakuniy</a:t>
            </a:r>
            <a:r>
              <a:rPr lang="en-US" sz="2800" b="1" dirty="0">
                <a:ln w="12700">
                  <a:solidFill>
                    <a:schemeClr val="accent3">
                      <a:lumMod val="50000"/>
                    </a:schemeClr>
                  </a:solidFill>
                  <a:prstDash val="solid"/>
                </a:ln>
                <a:solidFill>
                  <a:srgbClr val="6D0707"/>
                </a:solidFill>
                <a:effectLst>
                  <a:innerShdw blurRad="177800">
                    <a:schemeClr val="accent3">
                      <a:lumMod val="50000"/>
                    </a:schemeClr>
                  </a:innerShdw>
                </a:effectLst>
                <a:latin typeface="Georgia" panose="02040502050405020303" pitchFamily="18" charset="0"/>
              </a:rPr>
              <a:t> </a:t>
            </a:r>
          </a:p>
          <a:p>
            <a:pPr algn="ctr"/>
            <a:r>
              <a:rPr lang="en-US" sz="2800" b="1" dirty="0" err="1">
                <a:ln w="12700">
                  <a:solidFill>
                    <a:schemeClr val="accent3">
                      <a:lumMod val="50000"/>
                    </a:schemeClr>
                  </a:solidFill>
                  <a:prstDash val="solid"/>
                </a:ln>
                <a:solidFill>
                  <a:srgbClr val="6D0707"/>
                </a:solidFill>
                <a:effectLst>
                  <a:innerShdw blurRad="177800">
                    <a:schemeClr val="accent3">
                      <a:lumMod val="50000"/>
                    </a:schemeClr>
                  </a:innerShdw>
                </a:effectLst>
                <a:latin typeface="Georgia" panose="02040502050405020303" pitchFamily="18" charset="0"/>
              </a:rPr>
              <a:t>nazorat</a:t>
            </a:r>
            <a:endParaRPr lang="ru-RU" sz="2800" b="1" cap="none" spc="0" dirty="0">
              <a:ln w="12700">
                <a:solidFill>
                  <a:schemeClr val="accent3">
                    <a:lumMod val="50000"/>
                  </a:schemeClr>
                </a:solidFill>
                <a:prstDash val="solid"/>
              </a:ln>
              <a:solidFill>
                <a:srgbClr val="6D0707"/>
              </a:solidFill>
              <a:effectLst>
                <a:innerShdw blurRad="177800">
                  <a:schemeClr val="accent3">
                    <a:lumMod val="50000"/>
                  </a:schemeClr>
                </a:innerShdw>
              </a:effectLst>
              <a:latin typeface="Georgia" panose="02040502050405020303" pitchFamily="18" charset="0"/>
            </a:endParaRPr>
          </a:p>
        </p:txBody>
      </p:sp>
      <p:sp>
        <p:nvSpPr>
          <p:cNvPr id="4" name="Свиток: горизонтальный 3">
            <a:extLst>
              <a:ext uri="{FF2B5EF4-FFF2-40B4-BE49-F238E27FC236}">
                <a16:creationId xmlns:a16="http://schemas.microsoft.com/office/drawing/2014/main" id="{8A3779EF-2310-4C3A-A275-91638FE21CC8}"/>
              </a:ext>
            </a:extLst>
          </p:cNvPr>
          <p:cNvSpPr/>
          <p:nvPr/>
        </p:nvSpPr>
        <p:spPr>
          <a:xfrm>
            <a:off x="2977662" y="1211385"/>
            <a:ext cx="8675076" cy="5580183"/>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z-Latn-UZ"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Yakuniy nazorat og‘zaki shaklda olinadi. Yakuniy nazoratining tuzilishi quyidagicha:</a:t>
            </a:r>
            <a:endParaRPr lang="ru-RU"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uz-Latn-UZ"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Yakuniy nazorat 3 ta savoldan iborat bo‘ladi. Har bir talabaga </a:t>
            </a:r>
            <a:r>
              <a:rPr lang="en-US"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15</a:t>
            </a:r>
            <a:r>
              <a:rPr lang="uz-Latn-UZ"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daqiqa vaqt beriladi.</a:t>
            </a:r>
            <a:endParaRPr lang="ru-RU"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uz-Latn-UZ"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z-Latn-UZ"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1-savol.</a:t>
            </a:r>
            <a:r>
              <a:rPr lang="uz-Latn-UZ"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Bunda o‘tilgan mavzular bo‘yicha umumnazariy masalalarga doir  savolga javob berishi lozim bo‘ladi.</a:t>
            </a:r>
            <a:endParaRPr lang="ru-RU"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uz-Latn-UZ"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z-Latn-UZ"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2-savol.</a:t>
            </a:r>
            <a:r>
              <a:rPr lang="uz-Latn-UZ"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O‘tilgan mavzular asosida adabiy davrlar va oqimlarga doir savolga javob berishi kerak bo‘ladi.</a:t>
            </a:r>
            <a:endParaRPr lang="ru-RU"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uz-Latn-UZ"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z-Latn-UZ"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3-savol.</a:t>
            </a:r>
            <a:r>
              <a:rPr lang="uz-Latn-UZ"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Badiiy asar qiyosiy-tipologik jihatdan tahlil qilinadi. </a:t>
            </a:r>
            <a:endParaRPr lang="ru-RU"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indent="226695" algn="just">
              <a:lnSpc>
                <a:spcPct val="115000"/>
              </a:lnSpc>
            </a:pPr>
            <a:r>
              <a:rPr lang="en-US" sz="16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Namuna</a:t>
            </a:r>
            <a:r>
              <a:rPr lang="en-US"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55295" algn="just">
              <a:lnSpc>
                <a:spcPct val="115000"/>
              </a:lnSpc>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Bilet</a:t>
            </a:r>
            <a:endParaRPr lang="ru-RU"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eriod"/>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Qiyosiy</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adabiyotshunoslik”ning</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tarkibiy</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qismlari</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eriod"/>
            </a:pPr>
            <a:r>
              <a:rPr lang="en-US"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Binar</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va</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trinar</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tipologiya</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va</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ularning</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o‘ziga</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xos</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xususiyatlari</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mj-lt"/>
              <a:buAutoNum type="arabicPeriod"/>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Alpomish</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va</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Bilgamish</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dostonlarida</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Alplik</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tizimi</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887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454E6C-D48D-4FA0-B5C6-E287FC5EE580}"/>
              </a:ext>
            </a:extLst>
          </p:cNvPr>
          <p:cNvSpPr>
            <a:spLocks noGrp="1"/>
          </p:cNvSpPr>
          <p:nvPr>
            <p:ph type="title"/>
          </p:nvPr>
        </p:nvSpPr>
        <p:spPr>
          <a:xfrm>
            <a:off x="1571828" y="1393487"/>
            <a:ext cx="9641732" cy="413425"/>
          </a:xfrm>
        </p:spPr>
        <p:txBody>
          <a:bodyPr>
            <a:normAutofit fontScale="90000"/>
          </a:bodyPr>
          <a:lstStyle/>
          <a:p>
            <a:pPr algn="ctr"/>
            <a:r>
              <a:rPr lang="en-US" sz="2800" b="1" noProof="1">
                <a:solidFill>
                  <a:srgbClr val="7030A0"/>
                </a:solidFill>
                <a:latin typeface="Times New Roman" panose="02020603050405020304" pitchFamily="18" charset="0"/>
                <a:cs typeface="Times New Roman" panose="02020603050405020304" pitchFamily="18" charset="0"/>
              </a:rPr>
              <a:t>Alisher Navoiy nomidagi </a:t>
            </a:r>
            <a:br>
              <a:rPr lang="en-US" sz="2800" b="1" noProof="1">
                <a:solidFill>
                  <a:srgbClr val="7030A0"/>
                </a:solidFill>
                <a:latin typeface="Times New Roman" panose="02020603050405020304" pitchFamily="18" charset="0"/>
                <a:cs typeface="Times New Roman" panose="02020603050405020304" pitchFamily="18" charset="0"/>
              </a:rPr>
            </a:br>
            <a:r>
              <a:rPr lang="en-US" sz="2800" b="1" noProof="1">
                <a:solidFill>
                  <a:srgbClr val="7030A0"/>
                </a:solidFill>
                <a:latin typeface="Times New Roman" panose="02020603050405020304" pitchFamily="18" charset="0"/>
                <a:cs typeface="Times New Roman" panose="02020603050405020304" pitchFamily="18" charset="0"/>
              </a:rPr>
              <a:t>Toshkent davlat o‘zbek tili va adabiyoti universiteti </a:t>
            </a:r>
            <a:br>
              <a:rPr lang="en-US" sz="2800" b="1" noProof="1">
                <a:solidFill>
                  <a:srgbClr val="7030A0"/>
                </a:solidFill>
                <a:latin typeface="Times New Roman" panose="02020603050405020304" pitchFamily="18" charset="0"/>
                <a:cs typeface="Times New Roman" panose="02020603050405020304" pitchFamily="18" charset="0"/>
              </a:rPr>
            </a:br>
            <a:br>
              <a:rPr lang="en-US" sz="2800" b="1" noProof="1">
                <a:solidFill>
                  <a:srgbClr val="7030A0"/>
                </a:solidFill>
                <a:latin typeface="Times New Roman" panose="02020603050405020304" pitchFamily="18" charset="0"/>
                <a:cs typeface="Times New Roman" panose="02020603050405020304" pitchFamily="18" charset="0"/>
              </a:rPr>
            </a:br>
            <a:endParaRPr lang="ru-RU" b="1" dirty="0">
              <a:solidFill>
                <a:srgbClr val="7030A0"/>
              </a:solidFill>
            </a:endParaRPr>
          </a:p>
        </p:txBody>
      </p:sp>
      <p:sp>
        <p:nvSpPr>
          <p:cNvPr id="5" name="Свиток: вертикальный 4">
            <a:extLst>
              <a:ext uri="{FF2B5EF4-FFF2-40B4-BE49-F238E27FC236}">
                <a16:creationId xmlns:a16="http://schemas.microsoft.com/office/drawing/2014/main" id="{217F07C9-3611-4C14-BD39-BC42B255C8EA}"/>
              </a:ext>
            </a:extLst>
          </p:cNvPr>
          <p:cNvSpPr/>
          <p:nvPr/>
        </p:nvSpPr>
        <p:spPr>
          <a:xfrm>
            <a:off x="1077338" y="1719363"/>
            <a:ext cx="4942462" cy="4333672"/>
          </a:xfrm>
          <a:prstGeom prst="verticalScroll">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tx1"/>
              </a:solidFill>
              <a:latin typeface="Times New Roman" panose="02020603050405020304" pitchFamily="18" charset="0"/>
              <a:cs typeface="Times New Roman" panose="02020603050405020304" pitchFamily="18" charset="0"/>
            </a:endParaRPr>
          </a:p>
          <a:p>
            <a:pPr algn="ctr"/>
            <a:endParaRPr lang="en-US" b="1" dirty="0">
              <a:solidFill>
                <a:schemeClr val="tx1"/>
              </a:solidFill>
              <a:latin typeface="Times New Roman" panose="02020603050405020304" pitchFamily="18" charset="0"/>
              <a:cs typeface="Times New Roman" panose="02020603050405020304" pitchFamily="18" charset="0"/>
            </a:endParaRPr>
          </a:p>
          <a:p>
            <a:pPr algn="ctr"/>
            <a:r>
              <a:rPr lang="en-US" b="1" dirty="0" err="1">
                <a:solidFill>
                  <a:schemeClr val="tx1"/>
                </a:solidFill>
                <a:latin typeface="Times New Roman" panose="02020603050405020304" pitchFamily="18" charset="0"/>
                <a:cs typeface="Times New Roman" panose="02020603050405020304" pitchFamily="18" charset="0"/>
              </a:rPr>
              <a:t>Hamroyev</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Komiljon</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O‘lmasovich</a:t>
            </a:r>
            <a:endParaRPr lang="en-US" b="1" dirty="0">
              <a:solidFill>
                <a:schemeClr val="tx1"/>
              </a:solidFill>
              <a:latin typeface="Times New Roman" panose="02020603050405020304" pitchFamily="18" charset="0"/>
              <a:cs typeface="Times New Roman" panose="02020603050405020304" pitchFamily="18" charset="0"/>
            </a:endParaRPr>
          </a:p>
          <a:p>
            <a:pPr algn="ctr"/>
            <a:r>
              <a:rPr lang="en-US" b="1" dirty="0">
                <a:solidFill>
                  <a:schemeClr val="tx1"/>
                </a:solidFill>
                <a:latin typeface="Times New Roman" panose="02020603050405020304" pitchFamily="18" charset="0"/>
                <a:cs typeface="Times New Roman" panose="02020603050405020304" pitchFamily="18" charset="0"/>
              </a:rPr>
              <a:t>“</a:t>
            </a:r>
            <a:r>
              <a:rPr lang="en-US" b="1" dirty="0" err="1">
                <a:solidFill>
                  <a:schemeClr val="tx1"/>
                </a:solidFill>
                <a:latin typeface="Times New Roman" panose="02020603050405020304" pitchFamily="18" charset="0"/>
                <a:cs typeface="Times New Roman" panose="02020603050405020304" pitchFamily="18" charset="0"/>
              </a:rPr>
              <a:t>Jahon</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adabiyoti</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va</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qiyosiy</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adabiyotshunoslik</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kafedrasi</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dotsenti</a:t>
            </a:r>
            <a:r>
              <a:rPr lang="en-US" b="1" dirty="0">
                <a:solidFill>
                  <a:schemeClr val="tx1"/>
                </a:solidFill>
                <a:latin typeface="Times New Roman" panose="02020603050405020304" pitchFamily="18" charset="0"/>
                <a:cs typeface="Times New Roman" panose="02020603050405020304" pitchFamily="18" charset="0"/>
              </a:rPr>
              <a:t>, PhD</a:t>
            </a:r>
            <a:r>
              <a:rPr lang="en-US" dirty="0"/>
              <a:t>.</a:t>
            </a:r>
          </a:p>
          <a:p>
            <a:pPr algn="ctr"/>
            <a:endParaRPr lang="en-US" dirty="0"/>
          </a:p>
          <a:p>
            <a:pPr algn="ctr"/>
            <a:endParaRPr lang="en-US" dirty="0"/>
          </a:p>
          <a:p>
            <a:pPr algn="ctr"/>
            <a:endParaRPr lang="en-US" dirty="0"/>
          </a:p>
          <a:p>
            <a:pPr algn="ct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E-mail: </a:t>
            </a:r>
            <a:r>
              <a:rPr lang="en-US"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Khamrayev@navoiy-uni.uz</a:t>
            </a:r>
            <a:r>
              <a:rPr lang="en-US"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ru-RU"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dirty="0"/>
          </a:p>
        </p:txBody>
      </p:sp>
      <p:pic>
        <p:nvPicPr>
          <p:cNvPr id="11" name="Объект 10">
            <a:extLst>
              <a:ext uri="{FF2B5EF4-FFF2-40B4-BE49-F238E27FC236}">
                <a16:creationId xmlns:a16="http://schemas.microsoft.com/office/drawing/2014/main" id="{80FF8968-EDE4-4B08-B70B-1EF0246278EE}"/>
              </a:ext>
            </a:extLst>
          </p:cNvPr>
          <p:cNvPicPr>
            <a:picLocks noGrp="1" noChangeAspect="1"/>
          </p:cNvPicPr>
          <p:nvPr>
            <p:ph sz="half" idx="2"/>
          </p:nvPr>
        </p:nvPicPr>
        <p:blipFill>
          <a:blip r:embed="rId3"/>
          <a:stretch>
            <a:fillRect/>
          </a:stretch>
        </p:blipFill>
        <p:spPr>
          <a:xfrm rot="10800000">
            <a:off x="6629400" y="1806912"/>
            <a:ext cx="4914900" cy="4314789"/>
          </a:xfrm>
          <a:prstGeom prst="rect">
            <a:avLst/>
          </a:prstGeom>
        </p:spPr>
      </p:pic>
      <p:pic>
        <p:nvPicPr>
          <p:cNvPr id="12" name="Рисунок 11">
            <a:extLst>
              <a:ext uri="{FF2B5EF4-FFF2-40B4-BE49-F238E27FC236}">
                <a16:creationId xmlns:a16="http://schemas.microsoft.com/office/drawing/2014/main" id="{3112BE55-9303-4C49-AD86-379599D05C81}"/>
              </a:ext>
            </a:extLst>
          </p:cNvPr>
          <p:cNvPicPr>
            <a:picLocks noChangeAspect="1"/>
          </p:cNvPicPr>
          <p:nvPr/>
        </p:nvPicPr>
        <p:blipFill>
          <a:blip r:embed="rId4"/>
          <a:stretch>
            <a:fillRect/>
          </a:stretch>
        </p:blipFill>
        <p:spPr>
          <a:xfrm>
            <a:off x="7815724" y="1999860"/>
            <a:ext cx="2542252" cy="33835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88753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10C3394C-CC0B-4895-98E3-174FB9BFFA0F}"/>
              </a:ext>
            </a:extLst>
          </p:cNvPr>
          <p:cNvSpPr>
            <a:spLocks noGrp="1"/>
          </p:cNvSpPr>
          <p:nvPr>
            <p:ph type="ctrTitle"/>
          </p:nvPr>
        </p:nvSpPr>
        <p:spPr/>
        <p:txBody>
          <a:bodyPr/>
          <a:lstStyle/>
          <a:p>
            <a:pPr algn="ctr"/>
            <a:r>
              <a:rPr lang="en-US" dirty="0" err="1"/>
              <a:t>E’tiboringiz</a:t>
            </a:r>
            <a:r>
              <a:rPr lang="en-US" dirty="0"/>
              <a:t> </a:t>
            </a:r>
            <a:r>
              <a:rPr lang="en-US" dirty="0" err="1"/>
              <a:t>uchun</a:t>
            </a:r>
            <a:r>
              <a:rPr lang="en-US" dirty="0"/>
              <a:t> </a:t>
            </a:r>
            <a:br>
              <a:rPr lang="en-US" dirty="0"/>
            </a:br>
            <a:r>
              <a:rPr lang="en-US" dirty="0" err="1"/>
              <a:t>rahmat</a:t>
            </a:r>
            <a:r>
              <a:rPr lang="en-US" dirty="0"/>
              <a:t>!</a:t>
            </a:r>
            <a:endParaRPr lang="ru-RU" dirty="0"/>
          </a:p>
        </p:txBody>
      </p:sp>
    </p:spTree>
    <p:extLst>
      <p:ext uri="{BB962C8B-B14F-4D97-AF65-F5344CB8AC3E}">
        <p14:creationId xmlns:p14="http://schemas.microsoft.com/office/powerpoint/2010/main" val="1315647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77014F-E0FE-4C6C-B5C7-F0172262A741}"/>
              </a:ext>
            </a:extLst>
          </p:cNvPr>
          <p:cNvSpPr>
            <a:spLocks noGrp="1"/>
          </p:cNvSpPr>
          <p:nvPr>
            <p:ph type="title"/>
          </p:nvPr>
        </p:nvSpPr>
        <p:spPr/>
        <p:txBody>
          <a:bodyPr>
            <a:normAutofit/>
          </a:bodyPr>
          <a:lstStyle/>
          <a:p>
            <a:pPr algn="ctr"/>
            <a:r>
              <a:rPr lang="en-US" sz="5400" b="1" dirty="0" err="1">
                <a:solidFill>
                  <a:srgbClr val="002060"/>
                </a:solidFill>
              </a:rPr>
              <a:t>Tanlov</a:t>
            </a:r>
            <a:r>
              <a:rPr lang="en-US" sz="5400" b="1" dirty="0">
                <a:solidFill>
                  <a:srgbClr val="002060"/>
                </a:solidFill>
              </a:rPr>
              <a:t> fan</a:t>
            </a:r>
            <a:endParaRPr lang="ru-RU" sz="5400" b="1" dirty="0">
              <a:solidFill>
                <a:srgbClr val="002060"/>
              </a:solidFill>
            </a:endParaRPr>
          </a:p>
        </p:txBody>
      </p:sp>
      <p:graphicFrame>
        <p:nvGraphicFramePr>
          <p:cNvPr id="4" name="Объект 3">
            <a:extLst>
              <a:ext uri="{FF2B5EF4-FFF2-40B4-BE49-F238E27FC236}">
                <a16:creationId xmlns:a16="http://schemas.microsoft.com/office/drawing/2014/main" id="{A2C3D684-9F5B-48EA-BD19-69BE7B3D5B54}"/>
              </a:ext>
            </a:extLst>
          </p:cNvPr>
          <p:cNvGraphicFramePr>
            <a:graphicFrameLocks noGrp="1"/>
          </p:cNvGraphicFramePr>
          <p:nvPr>
            <p:ph idx="1"/>
            <p:extLst>
              <p:ext uri="{D42A27DB-BD31-4B8C-83A1-F6EECF244321}">
                <p14:modId xmlns:p14="http://schemas.microsoft.com/office/powerpoint/2010/main" val="157620285"/>
              </p:ext>
            </p:extLst>
          </p:nvPr>
        </p:nvGraphicFramePr>
        <p:xfrm>
          <a:off x="1104900" y="1600200"/>
          <a:ext cx="99822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a:extLst>
              <a:ext uri="{FF2B5EF4-FFF2-40B4-BE49-F238E27FC236}">
                <a16:creationId xmlns:a16="http://schemas.microsoft.com/office/drawing/2014/main" id="{50E78609-C153-49E4-9602-E8D3E1E7C503}"/>
              </a:ext>
            </a:extLst>
          </p:cNvPr>
          <p:cNvSpPr/>
          <p:nvPr/>
        </p:nvSpPr>
        <p:spPr>
          <a:xfrm>
            <a:off x="4603253" y="3347591"/>
            <a:ext cx="3229346" cy="1077218"/>
          </a:xfrm>
          <a:prstGeom prst="rect">
            <a:avLst/>
          </a:prstGeom>
          <a:noFill/>
        </p:spPr>
        <p:txBody>
          <a:bodyPr wrap="none" lIns="91440" tIns="45720" rIns="91440" bIns="45720">
            <a:spAutoFit/>
          </a:bodyPr>
          <a:lstStyle/>
          <a:p>
            <a:pPr algn="ctr"/>
            <a:r>
              <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5 </a:t>
            </a:r>
            <a:r>
              <a:rPr lang="en-US" sz="32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kredit</a:t>
            </a:r>
            <a:r>
              <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haftalik</a:t>
            </a:r>
            <a:r>
              <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algn="ctr"/>
            <a:r>
              <a:rPr lang="en-US" sz="32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dars</a:t>
            </a:r>
            <a:r>
              <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3200" b="1" dirty="0"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soatlari</a:t>
            </a:r>
            <a:r>
              <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4</a:t>
            </a:r>
            <a:endParaRPr lang="ru-RU" sz="3200" b="1" cap="none" spc="0"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3955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p:txBody>
          <a:bodyPr rtlCol="0"/>
          <a:lstStyle/>
          <a:p>
            <a:pPr algn="ctr" rtl="0"/>
            <a:r>
              <a:rPr lang="en-US" b="1" noProof="1">
                <a:solidFill>
                  <a:srgbClr val="002060"/>
                </a:solidFill>
              </a:rPr>
              <a:t>Fanning mazmuni</a:t>
            </a:r>
            <a:endParaRPr lang="ru-RU" noProof="1"/>
          </a:p>
        </p:txBody>
      </p:sp>
      <p:sp>
        <p:nvSpPr>
          <p:cNvPr id="14" name="Объект 13"/>
          <p:cNvSpPr>
            <a:spLocks noGrp="1"/>
          </p:cNvSpPr>
          <p:nvPr>
            <p:ph idx="1"/>
          </p:nvPr>
        </p:nvSpPr>
        <p:spPr>
          <a:xfrm>
            <a:off x="1104900" y="1359017"/>
            <a:ext cx="9980682" cy="4813183"/>
          </a:xfrm>
          <a:solidFill>
            <a:srgbClr val="CCE9AD"/>
          </a:solidFill>
        </p:spPr>
        <p:txBody>
          <a:bodyPr rtlCol="0">
            <a:normAutofit fontScale="85000" lnSpcReduction="10000"/>
          </a:bodyPr>
          <a:lstStyle/>
          <a:p>
            <a:pPr marL="97155" marR="86995" indent="450215" algn="just">
              <a:lnSpc>
                <a:spcPct val="115000"/>
              </a:lnSpc>
              <a:spcAft>
                <a:spcPts val="0"/>
              </a:spcAft>
            </a:pP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Mazkur</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fanni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o‘qitishdan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cs typeface="Times New Roman" panose="02020603050405020304" pitchFamily="18" charset="0"/>
              </a:rPr>
              <a:t>maqsad</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jahon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adabiyoti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namunalarini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bir</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butunlikda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umumiy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poetik</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tamoyillar</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asosida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o‘rganish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milliy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adabiyotni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boshqa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millatlar</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badiiy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tafakkuri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bilan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mushtarak</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hodisa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sifatida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talqin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etish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jahon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adabiyotining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yetuk</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namoyandalari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biografiyasi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adabiy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muhiti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poetik</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mahorati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uslubi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badiiy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konsepsiyasi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masalalarini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o‘rganishdan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iborat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Ayni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maqsadni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amalga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oshirish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uchun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o‘quv</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dastur</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oldiga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quyidagi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cs typeface="Times New Roman" panose="02020603050405020304" pitchFamily="18" charset="0"/>
              </a:rPr>
              <a:t>vazifalar</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qo‘yiladi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800" dirty="0">
              <a:effectLst/>
              <a:latin typeface="TimesUZ"/>
              <a:ea typeface="Times New Roman" panose="02020603050405020304" pitchFamily="18" charset="0"/>
              <a:cs typeface="Times New Roman" panose="02020603050405020304" pitchFamily="18" charset="0"/>
            </a:endParaRPr>
          </a:p>
          <a:p>
            <a:pPr marL="97155" marR="86995" indent="450215" algn="just">
              <a:lnSpc>
                <a:spcPct val="120000"/>
              </a:lnSpc>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jahon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xalqlari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adabiyotining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badiiy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tarixiy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falsafiy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ruhiy-ma’naviy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omillari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haqida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tushuncha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berish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800" dirty="0">
              <a:effectLst/>
              <a:latin typeface="TimesUZ"/>
              <a:ea typeface="Times New Roman" panose="02020603050405020304" pitchFamily="18" charset="0"/>
              <a:cs typeface="Times New Roman" panose="02020603050405020304" pitchFamily="18" charset="0"/>
            </a:endParaRPr>
          </a:p>
          <a:p>
            <a:pPr marL="97155" marR="86995" indent="450215" algn="just">
              <a:lnSpc>
                <a:spcPct val="120000"/>
              </a:lnSpc>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mif</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adabiyot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munosabati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masalasini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o‘rganish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800" dirty="0">
              <a:effectLst/>
              <a:latin typeface="TimesUZ"/>
              <a:ea typeface="Times New Roman" panose="02020603050405020304" pitchFamily="18" charset="0"/>
              <a:cs typeface="Times New Roman" panose="02020603050405020304" pitchFamily="18" charset="0"/>
            </a:endParaRPr>
          </a:p>
          <a:p>
            <a:pPr marL="97155" marR="86995" indent="450215" algn="just">
              <a:lnSpc>
                <a:spcPct val="120000"/>
              </a:lnSpc>
              <a:spcAft>
                <a:spcPts val="0"/>
              </a:spcAft>
            </a:pP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jahon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xalqlari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madaniy-ma’naviy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hayotida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muhim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o‘rin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tutgan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adabiy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davrlarni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o‘rganish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800" dirty="0">
              <a:effectLst/>
              <a:latin typeface="TimesUZ"/>
              <a:ea typeface="Times New Roman" panose="02020603050405020304" pitchFamily="18" charset="0"/>
              <a:cs typeface="Times New Roman" panose="02020603050405020304" pitchFamily="18" charset="0"/>
            </a:endParaRPr>
          </a:p>
          <a:p>
            <a:pPr marL="97155" marR="86995" indent="450215" algn="just">
              <a:lnSpc>
                <a:spcPct val="120000"/>
              </a:lnSpc>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adabiy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oqim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yo‘nalishlarning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shakllanish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tarixi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nazariy-estetik</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asoslari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adabiy-tarixiy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jarayonda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tutgan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o‘rni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ahamiyatini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yoritib</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berish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800" dirty="0">
              <a:effectLst/>
              <a:latin typeface="TimesUZ"/>
              <a:ea typeface="Times New Roman" panose="02020603050405020304" pitchFamily="18" charset="0"/>
              <a:cs typeface="Times New Roman" panose="02020603050405020304" pitchFamily="18" charset="0"/>
            </a:endParaRPr>
          </a:p>
          <a:p>
            <a:pPr marL="97155" marR="86995" indent="450215" algn="just">
              <a:lnSpc>
                <a:spcPct val="120000"/>
              </a:lnSpc>
              <a:spcAft>
                <a:spcPts val="0"/>
              </a:spcAft>
            </a:pP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Sharq</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-u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G‘arb</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masalalarini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qiyosiy-tipologik</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hamda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tadrijiylik</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prinsiplari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asosida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talqin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etish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800" dirty="0">
              <a:effectLst/>
              <a:latin typeface="TimesUZ"/>
              <a:ea typeface="Times New Roman" panose="02020603050405020304" pitchFamily="18" charset="0"/>
              <a:cs typeface="Times New Roman" panose="02020603050405020304" pitchFamily="18" charset="0"/>
            </a:endParaRPr>
          </a:p>
          <a:p>
            <a:pPr indent="0" algn="just">
              <a:lnSpc>
                <a:spcPct val="115000"/>
              </a:lnSpc>
              <a:buNone/>
            </a:pPr>
            <a:r>
              <a:rPr lang="en-US" sz="1800" dirty="0">
                <a:latin typeface="Times New Roman" panose="02020603050405020304" pitchFamily="18" charset="0"/>
                <a:ea typeface="Times New Roman" panose="02020603050405020304" pitchFamily="18" charset="0"/>
                <a:cs typeface="Times New Roman" panose="02020603050405020304" pitchFamily="18" charset="0"/>
              </a:rPr>
              <a:t>	</a:t>
            </a:r>
            <a:r>
              <a:rPr lang="uz-Cyrl-UZ" sz="1800" dirty="0">
                <a:effectLst/>
                <a:latin typeface="Times New Roman" panose="02020603050405020304" pitchFamily="18" charset="0"/>
                <a:ea typeface="Times New Roman" panose="02020603050405020304" pitchFamily="18" charset="0"/>
                <a:cs typeface="Times New Roman" panose="02020603050405020304" pitchFamily="18" charset="0"/>
              </a:rPr>
              <a:t>Sharq va G‘arbning shoh asarlarini o‘rganish va estetik tahlil etish, bu asarlarning insoniyat hayotidagi ahamiyatini tushuntirish, jahon adabiyotining davrlari, asosiy figuralari, epik, lirik, dramatik asarlari haqida ma’lumotga ega bo‘lish, ularni Sharq va o‘zbek adabiyoti namunalari bilan qiyosiy o‘rganish malakasi va</a:t>
            </a:r>
            <a:r>
              <a:rPr lang="uz-Cyrl-UZ" sz="1800" b="1" dirty="0">
                <a:effectLst/>
                <a:latin typeface="Times New Roman" panose="02020603050405020304" pitchFamily="18" charset="0"/>
                <a:ea typeface="Times New Roman" panose="02020603050405020304" pitchFamily="18" charset="0"/>
                <a:cs typeface="Times New Roman" panose="02020603050405020304" pitchFamily="18" charset="0"/>
              </a:rPr>
              <a:t> bilimga ega bo‘lish</a:t>
            </a:r>
            <a:r>
              <a:rPr lang="uz-Cyrl-UZ"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800" dirty="0">
              <a:effectLst/>
              <a:latin typeface="TimesUZ"/>
              <a:ea typeface="Times New Roman" panose="02020603050405020304" pitchFamily="18" charset="0"/>
              <a:cs typeface="Times New Roman" panose="02020603050405020304" pitchFamily="18" charset="0"/>
            </a:endParaRPr>
          </a:p>
          <a:p>
            <a:pPr indent="0" algn="just">
              <a:lnSpc>
                <a:spcPct val="115000"/>
              </a:lnSpc>
              <a:spcAft>
                <a:spcPts val="975"/>
              </a:spcAft>
              <a:buNone/>
            </a:pPr>
            <a:endParaRPr lang="ru-RU" sz="1800" dirty="0">
              <a:effectLst/>
              <a:latin typeface="TimesUZ"/>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425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DCBB3A-E29B-48E4-BDF5-D2ABC930DA19}"/>
              </a:ext>
            </a:extLst>
          </p:cNvPr>
          <p:cNvSpPr txBox="1"/>
          <p:nvPr/>
        </p:nvSpPr>
        <p:spPr>
          <a:xfrm>
            <a:off x="1164323" y="1428750"/>
            <a:ext cx="9980682" cy="4655570"/>
          </a:xfrm>
          <a:prstGeom prst="rect">
            <a:avLst/>
          </a:prstGeom>
          <a:solidFill>
            <a:srgbClr val="FFFF97"/>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07000"/>
              </a:lnSpc>
              <a:spcAft>
                <a:spcPts val="800"/>
              </a:spcAft>
            </a:pPr>
            <a:r>
              <a:rPr lang="en-US" sz="2400" dirty="0">
                <a:latin typeface="Times New Roman" panose="02020603050405020304" pitchFamily="18" charset="0"/>
                <a:ea typeface="Times New Roman" panose="02020603050405020304" pitchFamily="18" charset="0"/>
                <a:cs typeface="Times New Roman" panose="02020603050405020304" pitchFamily="18" charset="0"/>
              </a:rPr>
              <a:t>M</a:t>
            </a:r>
            <a:r>
              <a:rPr lang="uz-Cyrl-UZ" sz="2400" dirty="0">
                <a:effectLst/>
                <a:latin typeface="Times New Roman" panose="02020603050405020304" pitchFamily="18" charset="0"/>
                <a:ea typeface="Times New Roman" panose="02020603050405020304" pitchFamily="18" charset="0"/>
                <a:cs typeface="Times New Roman" panose="02020603050405020304" pitchFamily="18" charset="0"/>
              </a:rPr>
              <a:t>illiy va umuminsoniy adabiy-nazariy an’analarning o‘zaro bog‘liqligini, Sharq va G‘arb dunyosida madaniy, iqtisodiy rivojlanishning navbatma-navbat kelishi va ularning bir-biriga ta’sirini bayon qilib berish, adabiy oqim va metodlari, tarixiy taraqqiyot bosqichlari, milliy adabiyotimiz bilan umumiy hamda tipologik jihatlarini tizimli tushunish va tahlil etish </a:t>
            </a:r>
            <a:r>
              <a:rPr lang="uz-Cyrl-UZ" sz="2400" b="1" dirty="0">
                <a:effectLst/>
                <a:latin typeface="Times New Roman" panose="02020603050405020304" pitchFamily="18" charset="0"/>
                <a:ea typeface="Times New Roman" panose="02020603050405020304" pitchFamily="18" charset="0"/>
                <a:cs typeface="Times New Roman" panose="02020603050405020304" pitchFamily="18" charset="0"/>
              </a:rPr>
              <a:t>ko‘nikmasini</a:t>
            </a:r>
            <a:r>
              <a:rPr lang="uz-Cyrl-UZ" sz="2400" dirty="0">
                <a:effectLst/>
                <a:latin typeface="Times New Roman" panose="02020603050405020304" pitchFamily="18" charset="0"/>
                <a:ea typeface="Times New Roman" panose="02020603050405020304" pitchFamily="18" charset="0"/>
                <a:cs typeface="Times New Roman" panose="02020603050405020304" pitchFamily="18" charset="0"/>
              </a:rPr>
              <a:t> hosil qilish;</a:t>
            </a:r>
            <a:endPar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276860" algn="just">
              <a:lnSpc>
                <a:spcPct val="115000"/>
              </a:lnSpc>
            </a:pPr>
            <a:r>
              <a:rPr lang="uz-Cyrl-UZ" sz="2400" dirty="0">
                <a:effectLst/>
                <a:latin typeface="Times New Roman" panose="02020603050405020304" pitchFamily="18" charset="0"/>
                <a:ea typeface="Times New Roman" panose="02020603050405020304" pitchFamily="18" charset="0"/>
                <a:cs typeface="Times New Roman" panose="02020603050405020304" pitchFamily="18" charset="0"/>
              </a:rPr>
              <a:t>Markaziy Osiyo, jumladan Mavorounnahrdagi qulay geografik sharoit mintaqada madaniyat, adabiyotning juda qadimgi davrlarda shakllanishiga sabab bo‘lganligini adabiyot, san’at asarlari misolida isbotlab berish, o‘zbek adabiyotining jahon adabiyoti kontekstidagi qonuniy o‘rnini anglash va baholash </a:t>
            </a:r>
            <a:r>
              <a:rPr lang="uz-Cyrl-UZ" sz="2400" b="1" dirty="0">
                <a:effectLst/>
                <a:latin typeface="Times New Roman" panose="02020603050405020304" pitchFamily="18" charset="0"/>
                <a:ea typeface="Times New Roman" panose="02020603050405020304" pitchFamily="18" charset="0"/>
                <a:cs typeface="Times New Roman" panose="02020603050405020304" pitchFamily="18" charset="0"/>
              </a:rPr>
              <a:t>malakalariga </a:t>
            </a:r>
            <a:r>
              <a:rPr lang="uz-Cyrl-UZ" sz="2400" dirty="0">
                <a:effectLst/>
                <a:latin typeface="Times New Roman" panose="02020603050405020304" pitchFamily="18" charset="0"/>
                <a:ea typeface="Times New Roman" panose="02020603050405020304" pitchFamily="18" charset="0"/>
                <a:cs typeface="Times New Roman" panose="02020603050405020304" pitchFamily="18" charset="0"/>
              </a:rPr>
              <a:t>ega bo‘lishi kerak.</a:t>
            </a:r>
            <a:endParaRPr lang="ru-RU" sz="2400" dirty="0">
              <a:effectLst/>
              <a:latin typeface="TimesUZ"/>
              <a:ea typeface="Times New Roman" panose="02020603050405020304" pitchFamily="18" charset="0"/>
              <a:cs typeface="Times New Roman" panose="02020603050405020304" pitchFamily="18" charset="0"/>
            </a:endParaRPr>
          </a:p>
        </p:txBody>
      </p:sp>
      <p:sp>
        <p:nvSpPr>
          <p:cNvPr id="6" name="Заголовок 5">
            <a:extLst>
              <a:ext uri="{FF2B5EF4-FFF2-40B4-BE49-F238E27FC236}">
                <a16:creationId xmlns:a16="http://schemas.microsoft.com/office/drawing/2014/main" id="{722C9038-E9D9-46DF-AE5B-EAE7C6C90F66}"/>
              </a:ext>
            </a:extLst>
          </p:cNvPr>
          <p:cNvSpPr>
            <a:spLocks noGrp="1"/>
          </p:cNvSpPr>
          <p:nvPr>
            <p:ph type="title"/>
          </p:nvPr>
        </p:nvSpPr>
        <p:spPr/>
        <p:txBody>
          <a:bodyPr/>
          <a:lstStyle/>
          <a:p>
            <a:endParaRPr lang="ru-RU"/>
          </a:p>
        </p:txBody>
      </p:sp>
    </p:spTree>
    <p:extLst>
      <p:ext uri="{BB962C8B-B14F-4D97-AF65-F5344CB8AC3E}">
        <p14:creationId xmlns:p14="http://schemas.microsoft.com/office/powerpoint/2010/main" val="3756155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05659" y="151701"/>
            <a:ext cx="9980682" cy="1096962"/>
          </a:xfrm>
        </p:spPr>
        <p:txBody>
          <a:bodyPr rtlCol="0"/>
          <a:lstStyle/>
          <a:p>
            <a:pPr algn="ctr" rtl="0"/>
            <a:r>
              <a:rPr lang="en-US" b="1" noProof="1">
                <a:solidFill>
                  <a:srgbClr val="002060"/>
                </a:solidFill>
              </a:rPr>
              <a:t>Asosiy adabiyotlar:</a:t>
            </a:r>
            <a:endParaRPr lang="ru-RU" b="1" noProof="1">
              <a:solidFill>
                <a:srgbClr val="002060"/>
              </a:solidFill>
            </a:endParaRPr>
          </a:p>
        </p:txBody>
      </p:sp>
      <p:graphicFrame>
        <p:nvGraphicFramePr>
          <p:cNvPr id="10" name="Объект 9">
            <a:extLst>
              <a:ext uri="{FF2B5EF4-FFF2-40B4-BE49-F238E27FC236}">
                <a16:creationId xmlns:a16="http://schemas.microsoft.com/office/drawing/2014/main" id="{0FBC2382-6553-4AF7-8A89-A23676CD83E0}"/>
              </a:ext>
            </a:extLst>
          </p:cNvPr>
          <p:cNvGraphicFramePr>
            <a:graphicFrameLocks noGrp="1"/>
          </p:cNvGraphicFramePr>
          <p:nvPr>
            <p:ph sz="half" idx="1"/>
            <p:extLst>
              <p:ext uri="{D42A27DB-BD31-4B8C-83A1-F6EECF244321}">
                <p14:modId xmlns:p14="http://schemas.microsoft.com/office/powerpoint/2010/main" val="609585896"/>
              </p:ext>
            </p:extLst>
          </p:nvPr>
        </p:nvGraphicFramePr>
        <p:xfrm>
          <a:off x="1105659" y="1589963"/>
          <a:ext cx="9733676" cy="4716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3788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05659" y="151701"/>
            <a:ext cx="9980682" cy="1096962"/>
          </a:xfrm>
        </p:spPr>
        <p:txBody>
          <a:bodyPr rtlCol="0"/>
          <a:lstStyle/>
          <a:p>
            <a:pPr algn="ctr" rtl="0"/>
            <a:r>
              <a:rPr lang="en-US" b="1" noProof="1">
                <a:solidFill>
                  <a:srgbClr val="002060"/>
                </a:solidFill>
              </a:rPr>
              <a:t>Qo‘shimcha adabiyotlar:</a:t>
            </a:r>
            <a:endParaRPr lang="ru-RU" b="1" noProof="1">
              <a:solidFill>
                <a:srgbClr val="002060"/>
              </a:solidFill>
            </a:endParaRPr>
          </a:p>
        </p:txBody>
      </p:sp>
      <p:graphicFrame>
        <p:nvGraphicFramePr>
          <p:cNvPr id="10" name="Объект 9">
            <a:extLst>
              <a:ext uri="{FF2B5EF4-FFF2-40B4-BE49-F238E27FC236}">
                <a16:creationId xmlns:a16="http://schemas.microsoft.com/office/drawing/2014/main" id="{0FBC2382-6553-4AF7-8A89-A23676CD83E0}"/>
              </a:ext>
            </a:extLst>
          </p:cNvPr>
          <p:cNvGraphicFramePr>
            <a:graphicFrameLocks noGrp="1"/>
          </p:cNvGraphicFramePr>
          <p:nvPr>
            <p:ph sz="half" idx="1"/>
            <p:extLst>
              <p:ext uri="{D42A27DB-BD31-4B8C-83A1-F6EECF244321}">
                <p14:modId xmlns:p14="http://schemas.microsoft.com/office/powerpoint/2010/main" val="1700588475"/>
              </p:ext>
            </p:extLst>
          </p:nvPr>
        </p:nvGraphicFramePr>
        <p:xfrm>
          <a:off x="1105659" y="1589963"/>
          <a:ext cx="9733676" cy="4716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17040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05659" y="151701"/>
            <a:ext cx="9980682" cy="1096962"/>
          </a:xfrm>
        </p:spPr>
        <p:txBody>
          <a:bodyPr rtlCol="0"/>
          <a:lstStyle/>
          <a:p>
            <a:pPr algn="ctr" rtl="0"/>
            <a:r>
              <a:rPr lang="en-US" b="1" noProof="1">
                <a:solidFill>
                  <a:srgbClr val="002060"/>
                </a:solidFill>
              </a:rPr>
              <a:t>Ma’ruza mavzulari</a:t>
            </a:r>
            <a:endParaRPr lang="ru-RU" b="1" noProof="1">
              <a:solidFill>
                <a:srgbClr val="002060"/>
              </a:solidFill>
            </a:endParaRPr>
          </a:p>
        </p:txBody>
      </p:sp>
      <p:graphicFrame>
        <p:nvGraphicFramePr>
          <p:cNvPr id="10" name="Объект 9">
            <a:extLst>
              <a:ext uri="{FF2B5EF4-FFF2-40B4-BE49-F238E27FC236}">
                <a16:creationId xmlns:a16="http://schemas.microsoft.com/office/drawing/2014/main" id="{0FBC2382-6553-4AF7-8A89-A23676CD83E0}"/>
              </a:ext>
            </a:extLst>
          </p:cNvPr>
          <p:cNvGraphicFramePr>
            <a:graphicFrameLocks noGrp="1"/>
          </p:cNvGraphicFramePr>
          <p:nvPr>
            <p:ph sz="half" idx="1"/>
            <p:extLst>
              <p:ext uri="{D42A27DB-BD31-4B8C-83A1-F6EECF244321}">
                <p14:modId xmlns:p14="http://schemas.microsoft.com/office/powerpoint/2010/main" val="2084378975"/>
              </p:ext>
            </p:extLst>
          </p:nvPr>
        </p:nvGraphicFramePr>
        <p:xfrm>
          <a:off x="1105659" y="1248663"/>
          <a:ext cx="9733676" cy="42377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Прямоугольник: скругленные углы 4">
            <a:extLst>
              <a:ext uri="{FF2B5EF4-FFF2-40B4-BE49-F238E27FC236}">
                <a16:creationId xmlns:a16="http://schemas.microsoft.com/office/drawing/2014/main" id="{43935369-0AB0-49CD-9A22-A264DE3A4543}"/>
              </a:ext>
            </a:extLst>
          </p:cNvPr>
          <p:cNvSpPr/>
          <p:nvPr/>
        </p:nvSpPr>
        <p:spPr>
          <a:xfrm>
            <a:off x="729916" y="1371600"/>
            <a:ext cx="10732167" cy="5211762"/>
          </a:xfrm>
          <a:prstGeom prst="roundRect">
            <a:avLst>
              <a:gd name="adj" fmla="val 17960"/>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0" lvl="3" indent="-342900" algn="just">
              <a:lnSpc>
                <a:spcPct val="115000"/>
              </a:lnSpc>
              <a:buFont typeface="+mj-lt"/>
              <a:buAutoNum type="arabicPeriod"/>
            </a:pPr>
            <a:r>
              <a:rPr lang="uz-Latn-UZ"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Kirish. “Qiyosiy adabiyotshunoslik” fanining predmeti va mazmuni. </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ru-RU" sz="1400" dirty="0">
              <a:effectLst/>
              <a:latin typeface="TimesUZ"/>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uz-Latn-UZ"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Qiyosiy adabiyotshunoslikda sinkretizm masalasi. </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ru-RU" sz="1400" dirty="0">
              <a:effectLst/>
              <a:latin typeface="TimesUZ"/>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uz-Latn-UZ"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Ilohiy kitoblar va mifologik tafakkur masalasi</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z-Latn-UZ"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ru-RU" sz="1400" dirty="0">
              <a:effectLst/>
              <a:latin typeface="TimesUZ"/>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uz-Latn-UZ"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Sharq va G‘arb eposi tipologiyasi</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ru-RU" sz="1400" dirty="0">
              <a:effectLst/>
              <a:latin typeface="TimesUZ"/>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uz-Latn-UZ"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Eng qadimgi drama qiyosiy adabiyotshunoslik kontekstida</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err="1">
                <a:solidFill>
                  <a:schemeClr val="tx1"/>
                </a:solidFill>
                <a:effectLst/>
                <a:latin typeface="TimesUZ"/>
                <a:ea typeface="Times New Roman" panose="02020603050405020304" pitchFamily="18" charset="0"/>
                <a:cs typeface="Times New Roman" panose="02020603050405020304" pitchFamily="18" charset="0"/>
              </a:rPr>
              <a:t>Qadimgi</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davr</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jahon</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lirikasining</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tipologiyasi</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en-US" sz="1400" b="1" dirty="0">
              <a:solidFill>
                <a:schemeClr val="tx1"/>
              </a:solidFill>
              <a:effectLst/>
              <a:latin typeface="TimesUZ"/>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err="1">
                <a:solidFill>
                  <a:schemeClr val="tx1"/>
                </a:solidFill>
                <a:effectLst/>
                <a:latin typeface="TimesUZ"/>
                <a:ea typeface="Times New Roman" panose="02020603050405020304" pitchFamily="18" charset="0"/>
                <a:cs typeface="Times New Roman" panose="02020603050405020304" pitchFamily="18" charset="0"/>
              </a:rPr>
              <a:t>Platon</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Aristotel</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Forobiy</a:t>
            </a:r>
            <a:r>
              <a:rPr lang="en-US" sz="1400" b="1" dirty="0">
                <a:solidFill>
                  <a:schemeClr val="tx1"/>
                </a:solidFill>
                <a:effectLst/>
                <a:latin typeface="TimesUZ"/>
                <a:ea typeface="Times New Roman" panose="02020603050405020304" pitchFamily="18" charset="0"/>
                <a:cs typeface="Times New Roman" panose="02020603050405020304" pitchFamily="18" charset="0"/>
              </a:rPr>
              <a:t>, Ibn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Sinolarning</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adabiy-estetik</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qarashlari</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en-US" sz="1400" b="1" dirty="0">
              <a:solidFill>
                <a:schemeClr val="tx1"/>
              </a:solidFill>
              <a:effectLst/>
              <a:latin typeface="TimesUZ"/>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err="1">
                <a:solidFill>
                  <a:schemeClr val="tx1"/>
                </a:solidFill>
                <a:effectLst/>
                <a:latin typeface="TimesUZ"/>
                <a:ea typeface="Times New Roman" panose="02020603050405020304" pitchFamily="18" charset="0"/>
                <a:cs typeface="Times New Roman" panose="02020603050405020304" pitchFamily="18" charset="0"/>
              </a:rPr>
              <a:t>Sharq</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va</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G‘arb</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adabiyotida</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o‘rta</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asrlar</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masalasi</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en-US" sz="1400" b="1" dirty="0">
              <a:solidFill>
                <a:schemeClr val="tx1"/>
              </a:solidFill>
              <a:effectLst/>
              <a:latin typeface="TimesUZ"/>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it-IT" sz="1400" b="1" dirty="0">
                <a:solidFill>
                  <a:schemeClr val="tx1"/>
                </a:solidFill>
                <a:effectLst/>
                <a:latin typeface="TimesUZ"/>
                <a:ea typeface="Times New Roman" panose="02020603050405020304" pitchFamily="18" charset="0"/>
                <a:cs typeface="Times New Roman" panose="02020603050405020304" pitchFamily="18" charset="0"/>
              </a:rPr>
              <a:t>Sharq va G‘arb Renessans adabiyotini qiyosiy o‘rganish</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en-US" sz="1400" b="1" dirty="0">
              <a:solidFill>
                <a:schemeClr val="tx1"/>
              </a:solidFill>
              <a:effectLst/>
              <a:latin typeface="TimesUZ"/>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err="1">
                <a:solidFill>
                  <a:schemeClr val="tx1"/>
                </a:solidFill>
                <a:effectLst/>
                <a:latin typeface="TimesUZ"/>
                <a:ea typeface="Times New Roman" panose="02020603050405020304" pitchFamily="18" charset="0"/>
                <a:cs typeface="Times New Roman" panose="02020603050405020304" pitchFamily="18" charset="0"/>
              </a:rPr>
              <a:t>Uyg‘onish</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davri</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badiiy</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tafakkuri</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tipologiyasi</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err="1">
                <a:solidFill>
                  <a:schemeClr val="tx1"/>
                </a:solidFill>
                <a:effectLst/>
                <a:latin typeface="TimesUZ"/>
                <a:ea typeface="Times New Roman" panose="02020603050405020304" pitchFamily="18" charset="0"/>
                <a:cs typeface="Times New Roman" panose="02020603050405020304" pitchFamily="18" charset="0"/>
              </a:rPr>
              <a:t>Sharq</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va</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G‘arb</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klassisitsizmi</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umumiylik</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va</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xususiylik</a:t>
            </a:r>
            <a:r>
              <a:rPr lang="en-US" sz="1400" b="1" dirty="0">
                <a:solidFill>
                  <a:schemeClr val="tx1"/>
                </a:solidFill>
                <a:effectLst/>
                <a:latin typeface="TimesUZ"/>
                <a:ea typeface="Times New Roman" panose="02020603050405020304" pitchFamily="18" charset="0"/>
                <a:cs typeface="Times New Roman" panose="02020603050405020304" pitchFamily="18" charset="0"/>
              </a:rPr>
              <a:t>. 2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soat</a:t>
            </a:r>
            <a:endParaRPr lang="en-US" sz="1400" b="1" dirty="0">
              <a:solidFill>
                <a:schemeClr val="tx1"/>
              </a:solidFill>
              <a:effectLst/>
              <a:latin typeface="TimesUZ"/>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err="1">
                <a:solidFill>
                  <a:schemeClr val="tx1"/>
                </a:solidFill>
                <a:effectLst/>
                <a:latin typeface="TimesUZ"/>
                <a:ea typeface="Times New Roman" panose="02020603050405020304" pitchFamily="18" charset="0"/>
                <a:cs typeface="Times New Roman" panose="02020603050405020304" pitchFamily="18" charset="0"/>
              </a:rPr>
              <a:t>Sharq</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va</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G‘arb</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ma’rifatchiligi</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tipologiyasi</a:t>
            </a:r>
            <a:r>
              <a:rPr lang="en-US" sz="1400" b="1" dirty="0">
                <a:solidFill>
                  <a:schemeClr val="tx1"/>
                </a:solidFill>
                <a:effectLst/>
                <a:latin typeface="TimesUZ"/>
                <a:ea typeface="Times New Roman" panose="02020603050405020304" pitchFamily="18" charset="0"/>
                <a:cs typeface="Times New Roman" panose="02020603050405020304" pitchFamily="18" charset="0"/>
              </a:rPr>
              <a:t>. 2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soat</a:t>
            </a:r>
            <a:endParaRPr lang="en-US" sz="1400" b="1" dirty="0">
              <a:solidFill>
                <a:schemeClr val="tx1"/>
              </a:solidFill>
              <a:effectLst/>
              <a:latin typeface="TimesUZ"/>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err="1">
                <a:solidFill>
                  <a:schemeClr val="tx1"/>
                </a:solidFill>
                <a:effectLst/>
                <a:latin typeface="TimesUZ"/>
                <a:ea typeface="Times New Roman" panose="02020603050405020304" pitchFamily="18" charset="0"/>
                <a:cs typeface="Times New Roman" panose="02020603050405020304" pitchFamily="18" charset="0"/>
              </a:rPr>
              <a:t>Sharq</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va</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G‘arb</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badiiy</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tafakkurida</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sentimentalizm</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romantizm</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naturalizm</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realizm</a:t>
            </a:r>
            <a:r>
              <a:rPr lang="en-US" sz="1400" b="1" dirty="0">
                <a:solidFill>
                  <a:schemeClr val="tx1"/>
                </a:solidFill>
                <a:effectLst/>
                <a:latin typeface="TimesUZ"/>
                <a:ea typeface="Times New Roman" panose="02020603050405020304" pitchFamily="18" charset="0"/>
                <a:cs typeface="Times New Roman" panose="02020603050405020304" pitchFamily="18" charset="0"/>
              </a:rPr>
              <a:t>. 2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soat</a:t>
            </a:r>
            <a:endParaRPr lang="en-US" sz="1400" b="1" dirty="0">
              <a:solidFill>
                <a:schemeClr val="tx1"/>
              </a:solidFill>
              <a:effectLst/>
              <a:latin typeface="TimesUZ"/>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a:solidFill>
                  <a:schemeClr val="tx1"/>
                </a:solidFill>
                <a:effectLst/>
                <a:latin typeface="TimesUZ"/>
                <a:ea typeface="Times New Roman" panose="02020603050405020304" pitchFamily="18" charset="0"/>
                <a:cs typeface="Times New Roman" panose="02020603050405020304" pitchFamily="18" charset="0"/>
              </a:rPr>
              <a:t>XIX-XX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asrlar</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Yevropa</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romanchiligi</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va</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Sharq</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zamonaviy</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nasri</a:t>
            </a:r>
            <a:r>
              <a:rPr lang="en-US" sz="1400" b="1" dirty="0">
                <a:solidFill>
                  <a:schemeClr val="tx1"/>
                </a:solidFill>
                <a:effectLst/>
                <a:latin typeface="TimesUZ"/>
                <a:ea typeface="Times New Roman" panose="02020603050405020304" pitchFamily="18" charset="0"/>
                <a:cs typeface="Times New Roman" panose="02020603050405020304" pitchFamily="18" charset="0"/>
              </a:rPr>
              <a:t>. 2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soat</a:t>
            </a:r>
            <a:endParaRPr lang="en-US" sz="1400" b="1" dirty="0">
              <a:solidFill>
                <a:schemeClr val="tx1"/>
              </a:solidFill>
              <a:effectLst/>
              <a:latin typeface="TimesUZ"/>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err="1">
                <a:solidFill>
                  <a:schemeClr val="tx1"/>
                </a:solidFill>
                <a:effectLst/>
                <a:latin typeface="TimesUZ"/>
                <a:ea typeface="Times New Roman" panose="02020603050405020304" pitchFamily="18" charset="0"/>
                <a:cs typeface="Times New Roman" panose="02020603050405020304" pitchFamily="18" charset="0"/>
              </a:rPr>
              <a:t>Yevropa</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modernizmi</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va</a:t>
            </a:r>
            <a:r>
              <a:rPr lang="en-US" sz="1400" b="1" dirty="0">
                <a:solidFill>
                  <a:schemeClr val="tx1"/>
                </a:solidFill>
                <a:effectLst/>
                <a:latin typeface="TimesUZ"/>
                <a:ea typeface="Times New Roman" panose="02020603050405020304" pitchFamily="18" charset="0"/>
                <a:cs typeface="Times New Roman" panose="02020603050405020304" pitchFamily="18" charset="0"/>
              </a:rPr>
              <a:t> XX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asr</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yangi</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o‘zbek</a:t>
            </a:r>
            <a:r>
              <a:rPr lang="en-US" sz="1400" b="1" dirty="0">
                <a:solidFill>
                  <a:schemeClr val="tx1"/>
                </a:solidFill>
                <a:effectLst/>
                <a:latin typeface="TimesUZ"/>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adabiyoti</a:t>
            </a:r>
            <a:r>
              <a:rPr lang="en-US" sz="1400" b="1" dirty="0">
                <a:solidFill>
                  <a:schemeClr val="tx1"/>
                </a:solidFill>
                <a:effectLst/>
                <a:latin typeface="TimesUZ"/>
                <a:ea typeface="Times New Roman" panose="02020603050405020304" pitchFamily="18" charset="0"/>
                <a:cs typeface="Times New Roman" panose="02020603050405020304" pitchFamily="18" charset="0"/>
              </a:rPr>
              <a:t>. 2 </a:t>
            </a:r>
            <a:r>
              <a:rPr lang="en-US" sz="1400" b="1" dirty="0" err="1">
                <a:solidFill>
                  <a:schemeClr val="tx1"/>
                </a:solidFill>
                <a:effectLst/>
                <a:latin typeface="TimesUZ"/>
                <a:ea typeface="Times New Roman" panose="02020603050405020304" pitchFamily="18" charset="0"/>
                <a:cs typeface="Times New Roman" panose="02020603050405020304" pitchFamily="18" charset="0"/>
              </a:rPr>
              <a:t>soat</a:t>
            </a:r>
            <a:endParaRPr lang="en-US" sz="1400" b="1" dirty="0">
              <a:solidFill>
                <a:schemeClr val="tx1"/>
              </a:solidFill>
              <a:effectLst/>
              <a:latin typeface="TimesUZ"/>
              <a:ea typeface="Times New Roman" panose="02020603050405020304" pitchFamily="18" charset="0"/>
              <a:cs typeface="Times New Roman" panose="02020603050405020304" pitchFamily="18" charset="0"/>
            </a:endParaRPr>
          </a:p>
          <a:p>
            <a:pPr marL="342900" indent="-342900" algn="just">
              <a:lnSpc>
                <a:spcPct val="115000"/>
              </a:lnSpc>
              <a:buFont typeface="+mj-lt"/>
              <a:buAutoNum type="arabicPeriod"/>
            </a:pPr>
            <a:endParaRPr lang="ru-RU" dirty="0">
              <a:effectLst/>
              <a:latin typeface="TimesUZ"/>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718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05659" y="151701"/>
            <a:ext cx="9980682" cy="1096962"/>
          </a:xfrm>
        </p:spPr>
        <p:txBody>
          <a:bodyPr rtlCol="0"/>
          <a:lstStyle/>
          <a:p>
            <a:pPr algn="ctr" rtl="0"/>
            <a:r>
              <a:rPr lang="en-US" b="1" noProof="1">
                <a:solidFill>
                  <a:srgbClr val="002060"/>
                </a:solidFill>
              </a:rPr>
              <a:t>Amaliy mashg‘ulot  mavzulari</a:t>
            </a:r>
            <a:endParaRPr lang="ru-RU" b="1" noProof="1">
              <a:solidFill>
                <a:srgbClr val="002060"/>
              </a:solidFill>
            </a:endParaRPr>
          </a:p>
        </p:txBody>
      </p:sp>
      <p:graphicFrame>
        <p:nvGraphicFramePr>
          <p:cNvPr id="10" name="Объект 9">
            <a:extLst>
              <a:ext uri="{FF2B5EF4-FFF2-40B4-BE49-F238E27FC236}">
                <a16:creationId xmlns:a16="http://schemas.microsoft.com/office/drawing/2014/main" id="{0FBC2382-6553-4AF7-8A89-A23676CD83E0}"/>
              </a:ext>
            </a:extLst>
          </p:cNvPr>
          <p:cNvGraphicFramePr>
            <a:graphicFrameLocks noGrp="1"/>
          </p:cNvGraphicFramePr>
          <p:nvPr>
            <p:ph sz="half" idx="1"/>
          </p:nvPr>
        </p:nvGraphicFramePr>
        <p:xfrm>
          <a:off x="1105659" y="1248663"/>
          <a:ext cx="9733676" cy="42377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Прямоугольник: скругленные углы 4">
            <a:extLst>
              <a:ext uri="{FF2B5EF4-FFF2-40B4-BE49-F238E27FC236}">
                <a16:creationId xmlns:a16="http://schemas.microsoft.com/office/drawing/2014/main" id="{43935369-0AB0-49CD-9A22-A264DE3A4543}"/>
              </a:ext>
            </a:extLst>
          </p:cNvPr>
          <p:cNvSpPr/>
          <p:nvPr/>
        </p:nvSpPr>
        <p:spPr>
          <a:xfrm>
            <a:off x="729916" y="1371600"/>
            <a:ext cx="10732167" cy="5211762"/>
          </a:xfrm>
          <a:prstGeom prst="roundRect">
            <a:avLst>
              <a:gd name="adj" fmla="val 17960"/>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0" lvl="3" indent="-342900" algn="just">
              <a:lnSpc>
                <a:spcPct val="115000"/>
              </a:lnSpc>
              <a:buFont typeface="+mj-lt"/>
              <a:buAutoNum type="arabicPeriod"/>
            </a:pP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Qadimgi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Hind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mifologiyasi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K.H.A.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Qadimgi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Yunonistonning</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afsona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asotirlari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“Kalila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Dimna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A.Avloniyning</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Turkiy</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guliston</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yoxud</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axloq</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asari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Aristotel</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Poetika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Farobiy</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Shoirlar</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she’r</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san’ati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haqida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“Ming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bir</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kecha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Dekameron</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asarlarida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hikoyatlarning</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mushtarak</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o‘ziga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xos</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jihatlar</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Shekspir</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Antoniy</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Kleopatra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A.Navoiy</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Saba’i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Sayyor</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asarlari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Rumiy</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Masnaviy-ma’naviy</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Mashrab</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Mabdai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nur</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asarlari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Bualo</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Poetik</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san’at</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A.Fitrat</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Adabiyot</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qoidalari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A.Navoiy</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Lison</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ut-tayr</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L.Tolstoy</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Avliyo</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Sergiy</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sarlari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Dostoyevskiy</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Ma’suma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A.Yo‘ldosh</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Sunbulaning</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ilk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shanbasi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J.London</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Hayot</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qonuni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Sh.Xolmirzayev</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Qadimda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bo‘lgan</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ekan</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N.Norqobilov</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Judolik</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quvonchi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asarlarida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keksa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obrazi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A.Qahhor</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O‘g‘ri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X.Do‘stmuhammad</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Jajman</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N.Eshonqul</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Qo‘l</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hikoyalarida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o‘g‘ri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obrazi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tipologiyasi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F.Shillerning</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Qaroqchilar</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tragediyasida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erksevarlik</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g‘oyalari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Gyote</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“Faust”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asarining</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asosiy</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g‘oyasi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a:t>
            </a:r>
            <a:endPar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r>
              <a:rPr lang="en-US" sz="1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“Amerika </a:t>
            </a:r>
            <a:r>
              <a:rPr lang="en-US" sz="1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fojiasi</a:t>
            </a:r>
            <a:r>
              <a:rPr lang="en-US" sz="1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va</a:t>
            </a:r>
            <a:r>
              <a:rPr lang="en-US" sz="1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Odam</a:t>
            </a:r>
            <a:r>
              <a:rPr lang="en-US" sz="1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bo‘lish</a:t>
            </a:r>
            <a:r>
              <a:rPr lang="en-US" sz="1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qiyin</a:t>
            </a:r>
            <a:r>
              <a:rPr lang="en-US" sz="1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asarlarida</a:t>
            </a:r>
            <a:r>
              <a:rPr lang="en-US" sz="1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obraz</a:t>
            </a:r>
            <a:r>
              <a:rPr lang="en-US" sz="1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tipologiyasi</a:t>
            </a:r>
            <a:r>
              <a:rPr lang="en-US" sz="1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4 </a:t>
            </a:r>
            <a:r>
              <a:rPr lang="en-US" sz="14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soat</a:t>
            </a:r>
            <a:endParaRPr lang="en-US" sz="1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endParaRPr lang="en-US"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pPr>
            <a:endParaRPr lang="ru-RU" dirty="0">
              <a:effectLst/>
              <a:latin typeface="TimesUZ"/>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5245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05659" y="151701"/>
            <a:ext cx="9980682" cy="1096962"/>
          </a:xfrm>
        </p:spPr>
        <p:txBody>
          <a:bodyPr rtlCol="0"/>
          <a:lstStyle/>
          <a:p>
            <a:pPr algn="ctr" rtl="0"/>
            <a:r>
              <a:rPr lang="en-US" b="1" noProof="1">
                <a:solidFill>
                  <a:srgbClr val="002060"/>
                </a:solidFill>
              </a:rPr>
              <a:t>Mustaqil ta’lim mavzulari</a:t>
            </a:r>
            <a:endParaRPr lang="ru-RU" b="1" noProof="1">
              <a:solidFill>
                <a:srgbClr val="002060"/>
              </a:solidFill>
            </a:endParaRPr>
          </a:p>
        </p:txBody>
      </p:sp>
      <p:graphicFrame>
        <p:nvGraphicFramePr>
          <p:cNvPr id="10" name="Объект 9">
            <a:extLst>
              <a:ext uri="{FF2B5EF4-FFF2-40B4-BE49-F238E27FC236}">
                <a16:creationId xmlns:a16="http://schemas.microsoft.com/office/drawing/2014/main" id="{0FBC2382-6553-4AF7-8A89-A23676CD83E0}"/>
              </a:ext>
            </a:extLst>
          </p:cNvPr>
          <p:cNvGraphicFramePr>
            <a:graphicFrameLocks noGrp="1"/>
          </p:cNvGraphicFramePr>
          <p:nvPr>
            <p:ph sz="half" idx="1"/>
          </p:nvPr>
        </p:nvGraphicFramePr>
        <p:xfrm>
          <a:off x="1105659" y="1248663"/>
          <a:ext cx="9733676" cy="42377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Прямоугольник: скругленные углы 4">
            <a:extLst>
              <a:ext uri="{FF2B5EF4-FFF2-40B4-BE49-F238E27FC236}">
                <a16:creationId xmlns:a16="http://schemas.microsoft.com/office/drawing/2014/main" id="{43935369-0AB0-49CD-9A22-A264DE3A4543}"/>
              </a:ext>
            </a:extLst>
          </p:cNvPr>
          <p:cNvSpPr/>
          <p:nvPr/>
        </p:nvSpPr>
        <p:spPr>
          <a:xfrm>
            <a:off x="729916" y="1371600"/>
            <a:ext cx="10732167" cy="5211762"/>
          </a:xfrm>
          <a:prstGeom prst="roundRect">
            <a:avLst>
              <a:gd name="adj" fmla="val 17960"/>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0" lvl="3" indent="-342900" algn="just">
              <a:lnSpc>
                <a:spcPct val="115000"/>
              </a:lnSpc>
              <a:buFont typeface="+mj-lt"/>
              <a:buAutoNum type="arabicPeriod"/>
            </a:pPr>
            <a:endParaRPr lang="en-US" sz="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0" lvl="3" indent="-342900" algn="just">
              <a:lnSpc>
                <a:spcPct val="115000"/>
              </a:lnSpc>
              <a:buFont typeface="+mj-lt"/>
              <a:buAutoNum type="arabicPeriod"/>
            </a:pPr>
            <a:endParaRPr lang="en-US" sz="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1600200" lvl="3" indent="-228600" algn="just">
              <a:lnSpc>
                <a:spcPct val="115000"/>
              </a:lnSpc>
              <a:buFont typeface="+mj-lt"/>
              <a:buAutoNum type="arabicPeriod"/>
            </a:pPr>
            <a:endPar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600200" lvl="3" indent="-228600" algn="just">
              <a:lnSpc>
                <a:spcPct val="115000"/>
              </a:lnSpc>
              <a:buFont typeface="+mj-lt"/>
              <a:buAutoNum type="arabicPeriod"/>
            </a:pPr>
            <a:endParaRPr lang="en-US"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1600200" lvl="3" indent="-228600" algn="just">
              <a:lnSpc>
                <a:spcPct val="115000"/>
              </a:lnSpc>
              <a:buFont typeface="+mj-lt"/>
              <a:buAutoNum type="arabicPeriod"/>
            </a:pPr>
            <a:endPar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600200" lvl="3" indent="-228600" algn="just">
              <a:lnSpc>
                <a:spcPct val="115000"/>
              </a:lnSpc>
              <a:buFont typeface="+mj-lt"/>
              <a:buAutoNum type="arabicPeriod"/>
            </a:pPr>
            <a:r>
              <a:rPr lang="uz-Cyrl-UZ" sz="1400" b="1" dirty="0">
                <a:solidFill>
                  <a:schemeClr val="tx1"/>
                </a:solidFill>
                <a:effectLst/>
                <a:latin typeface="Times New Roman" panose="02020603050405020304" pitchFamily="18" charset="0"/>
                <a:ea typeface="Times New Roman" panose="02020603050405020304" pitchFamily="18" charset="0"/>
              </a:rPr>
              <a:t>Gomerning  “Iliada”  va “Odisseya” asarlarida mifologik syujetlarning o‘rni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1600200" lvl="3" indent="-228600" algn="just">
              <a:lnSpc>
                <a:spcPct val="115000"/>
              </a:lnSpc>
              <a:buFont typeface="+mj-lt"/>
              <a:buAutoNum type="arabicPeriod"/>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z-Cyrl-UZ" sz="1400" b="1" dirty="0">
                <a:solidFill>
                  <a:schemeClr val="tx1"/>
                </a:solidFill>
                <a:effectLst/>
                <a:latin typeface="Times New Roman" panose="02020603050405020304" pitchFamily="18" charset="0"/>
                <a:ea typeface="Times New Roman" panose="02020603050405020304" pitchFamily="18" charset="0"/>
              </a:rPr>
              <a:t>“Shoh Edip”da tragizm muammosi.</a:t>
            </a:r>
            <a:endPar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600200" lvl="3" indent="-228600" algn="just">
              <a:lnSpc>
                <a:spcPct val="115000"/>
              </a:lnSpc>
              <a:buFont typeface="+mj-lt"/>
              <a:buAutoNum type="arabicPeriod"/>
            </a:pPr>
            <a:r>
              <a:rPr lang="uz-Cyrl-UZ" sz="1400" b="1" dirty="0">
                <a:solidFill>
                  <a:schemeClr val="tx1"/>
                </a:solidFill>
                <a:effectLst/>
                <a:latin typeface="Times New Roman" panose="02020603050405020304" pitchFamily="18" charset="0"/>
                <a:ea typeface="Times New Roman" panose="02020603050405020304" pitchFamily="18" charset="0"/>
              </a:rPr>
              <a:t>“Shohnoma”da Zahhok obrazi: mifologik, diniy, badiiy talqin sintezi sifatida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1600200" lvl="3" indent="-228600" algn="just">
              <a:lnSpc>
                <a:spcPct val="115000"/>
              </a:lnSpc>
              <a:buFont typeface="+mj-lt"/>
              <a:buAutoNum type="arabicPeriod"/>
            </a:pPr>
            <a:r>
              <a:rPr lang="uz-Cyrl-UZ" sz="1400" b="1" dirty="0">
                <a:solidFill>
                  <a:schemeClr val="tx1"/>
                </a:solidFill>
                <a:effectLst/>
                <a:latin typeface="Times New Roman" panose="02020603050405020304" pitchFamily="18" charset="0"/>
                <a:ea typeface="Times New Roman" panose="02020603050405020304" pitchFamily="18" charset="0"/>
              </a:rPr>
              <a:t>Kelt xalqlari sagalarida sharqona syujetlar</a:t>
            </a:r>
            <a:r>
              <a:rPr lang="en-US" sz="1400" b="1" dirty="0">
                <a:solidFill>
                  <a:schemeClr val="tx1"/>
                </a:solidFill>
                <a:effectLst/>
                <a:latin typeface="Times New Roman" panose="02020603050405020304" pitchFamily="18" charset="0"/>
                <a:ea typeface="Times New Roman" panose="02020603050405020304" pitchFamily="18" charset="0"/>
              </a:rPr>
              <a:t>.</a:t>
            </a:r>
          </a:p>
          <a:p>
            <a:pPr marL="1600200" lvl="3" indent="-228600" algn="just">
              <a:lnSpc>
                <a:spcPct val="115000"/>
              </a:lnSpc>
              <a:buFont typeface="+mj-lt"/>
              <a:buAutoNum type="arabicPeriod"/>
            </a:pPr>
            <a:r>
              <a:rPr lang="uz-Cyrl-UZ" sz="1400" b="1" dirty="0">
                <a:solidFill>
                  <a:schemeClr val="tx1"/>
                </a:solidFill>
                <a:effectLst/>
                <a:latin typeface="Times New Roman" panose="02020603050405020304" pitchFamily="18" charset="0"/>
                <a:ea typeface="Times New Roman" panose="02020603050405020304" pitchFamily="18" charset="0"/>
              </a:rPr>
              <a:t>Dante ijodiga sharq badiiy-falsafiy tafakkurining ta’siri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1600200" lvl="3" indent="-228600" algn="just">
              <a:lnSpc>
                <a:spcPct val="115000"/>
              </a:lnSpc>
              <a:buFont typeface="+mj-lt"/>
              <a:buAutoNum type="arabicPeriod"/>
            </a:pPr>
            <a:r>
              <a:rPr lang="uz-Cyrl-UZ" sz="1400" b="1" dirty="0">
                <a:solidFill>
                  <a:schemeClr val="tx1"/>
                </a:solidFill>
                <a:effectLst/>
                <a:latin typeface="Times New Roman" panose="02020603050405020304" pitchFamily="18" charset="0"/>
                <a:ea typeface="Times New Roman" panose="02020603050405020304" pitchFamily="18" charset="0"/>
              </a:rPr>
              <a:t>F.Rable va folklor munosabati masalasi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1600200" lvl="3" indent="-228600" algn="just">
              <a:lnSpc>
                <a:spcPct val="115000"/>
              </a:lnSpc>
              <a:buFont typeface="+mj-lt"/>
              <a:buAutoNum type="arabicPeriod"/>
            </a:pP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Shekspirning</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Qirol</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Lir</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asarida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masxara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obrazi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1600200" lvl="3" indent="-228600" algn="just">
              <a:lnSpc>
                <a:spcPct val="115000"/>
              </a:lnSpc>
              <a:buFont typeface="+mj-lt"/>
              <a:buAutoNum type="arabicPeriod"/>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Kristofer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Marloning</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Buyuk</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Temur”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asari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1600200" lvl="3" indent="-228600" algn="just">
              <a:lnSpc>
                <a:spcPct val="115000"/>
              </a:lnSpc>
              <a:buFont typeface="+mj-lt"/>
              <a:buAutoNum type="arabicPeriod"/>
            </a:pP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D.Defoning</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Robinzon</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Kruzo</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romani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badiiyati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1600200" lvl="3" indent="-228600" algn="just">
              <a:lnSpc>
                <a:spcPct val="115000"/>
              </a:lnSpc>
              <a:buFont typeface="+mj-lt"/>
              <a:buAutoNum type="arabicPeriod"/>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Gargantyua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Pantagryuel</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asarining</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g‘oyaviy-badiiy</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xususiyatlari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1600200" lvl="3" indent="-228600" algn="just">
              <a:lnSpc>
                <a:spcPct val="115000"/>
              </a:lnSpc>
              <a:buFont typeface="+mj-lt"/>
              <a:buAutoNum type="arabicPeriod"/>
            </a:pP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D.Defoning</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Robinzon</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Kruzo</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romani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badiiyati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1600200" lvl="3" indent="-228600" algn="just">
              <a:lnSpc>
                <a:spcPct val="115000"/>
              </a:lnSpc>
              <a:buFont typeface="+mj-lt"/>
              <a:buAutoNum type="arabicPeriod"/>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Gulliverning</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sayohatlari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romanida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giperbolaning</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o‘rni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1600200" lvl="3" indent="-228600" algn="just">
              <a:lnSpc>
                <a:spcPct val="115000"/>
              </a:lnSpc>
              <a:buFont typeface="+mj-lt"/>
              <a:buAutoNum type="arabicPeriod"/>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F.Shillerning</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Qaroqchilar</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tragediyasida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tragik</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obrazlar</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1600200" lvl="3" indent="-228600" algn="just">
              <a:lnSpc>
                <a:spcPct val="115000"/>
              </a:lnSpc>
              <a:buFont typeface="+mj-lt"/>
              <a:buAutoNum type="arabicPeriod"/>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Gyote</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“Faust”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asarida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umuminsoniy</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g‘oyalar</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1600200" lvl="3" indent="-228600" algn="just">
              <a:lnSpc>
                <a:spcPct val="115000"/>
              </a:lnSpc>
              <a:buFont typeface="+mj-lt"/>
              <a:buAutoNum type="arabicPeriod"/>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Bayron</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ijodida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romantik</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obrazlar</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1600200" lvl="3" indent="-228600" algn="just">
              <a:lnSpc>
                <a:spcPct val="115000"/>
              </a:lnSpc>
              <a:buFont typeface="+mj-lt"/>
              <a:buAutoNum type="arabicPeriod"/>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Stendalning</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Qizil</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qora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romanida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J.Sorel</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obrazi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1600200" lvl="3" indent="-228600" algn="just">
              <a:lnSpc>
                <a:spcPct val="115000"/>
              </a:lnSpc>
              <a:buFont typeface="+mj-lt"/>
              <a:buAutoNum type="arabicPeriod"/>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Balzak</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asarlarida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umuminsoniy</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suammolar</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talqini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1600200" lvl="3" indent="-228600" algn="just">
              <a:lnSpc>
                <a:spcPct val="115000"/>
              </a:lnSpc>
              <a:buFont typeface="+mj-lt"/>
              <a:buAutoNum type="arabicPeriod"/>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F.Dostoevksiyning</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Jinoyat</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Jazo</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romanida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inson</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tabiati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talqini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1600200" lvl="3" indent="-228600" algn="just">
              <a:lnSpc>
                <a:spcPct val="115000"/>
              </a:lnSpc>
              <a:buFont typeface="+mj-lt"/>
              <a:buAutoNum type="arabicPeriod"/>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E.Xeminguey</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ijodida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inson</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borliq</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muammosi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talqini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1600200" lvl="3" indent="-228600" algn="just">
              <a:lnSpc>
                <a:spcPct val="115000"/>
              </a:lnSpc>
              <a:buFont typeface="+mj-lt"/>
              <a:buAutoNum type="arabicPeriod"/>
            </a:pP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F.Kafkaning</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Begona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asarida</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ekzistensializm</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talqini</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lvl="3" algn="just">
              <a:lnSpc>
                <a:spcPct val="115000"/>
              </a:lnSpc>
            </a:pPr>
            <a:endParaRPr lang="en-US" sz="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3" algn="just">
              <a:lnSpc>
                <a:spcPct val="115000"/>
              </a:lnSpc>
            </a:pPr>
            <a:endParaRPr lang="en-US"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3" algn="just">
              <a:lnSpc>
                <a:spcPct val="115000"/>
              </a:lnSpc>
            </a:pPr>
            <a:endParaRPr lang="en-US"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pPr>
            <a:endParaRPr lang="ru-RU" dirty="0">
              <a:effectLst/>
              <a:latin typeface="TimesUZ"/>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6039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Научная литература 16 х 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_50521062_TF03431380_Win32" id="{A6E822EE-F76A-47D0-9249-6D708B3EA282}" vid="{56E3C628-9B47-49D6-A52A-36E073D67663}"/>
    </a:ext>
  </a:extLst>
</a:theme>
</file>

<file path=ppt/theme/theme2.xml><?xml version="1.0" encoding="utf-8"?>
<a:theme xmlns:a="http://schemas.openxmlformats.org/drawingml/2006/main" name="Тема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Props1.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3.xml><?xml version="1.0" encoding="utf-8"?>
<ds:datastoreItem xmlns:ds="http://schemas.openxmlformats.org/officeDocument/2006/customXml" ds:itemID="{8CDDBB83-77C1-4099-A0AA-289882E745E2}">
  <ds:schemaRefs>
    <ds:schemaRef ds:uri="http://purl.org/dc/elements/1.1/"/>
    <ds:schemaRef ds:uri="http://schemas.microsoft.com/office/2006/metadata/properties"/>
    <ds:schemaRef ds:uri="4873beb7-5857-4685-be1f-d57550cc96cc"/>
    <ds:schemaRef ds:uri="http://schemas.openxmlformats.org/package/2006/metadata/core-properties"/>
    <ds:schemaRef ds:uri="http://purl.org/dc/term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Учебная презентация, макет с лентами и полосками (широкоэкранный формат)</Template>
  <TotalTime>517</TotalTime>
  <Words>1797</Words>
  <Application>Microsoft Office PowerPoint</Application>
  <PresentationFormat>Широкоэкранный</PresentationFormat>
  <Paragraphs>167</Paragraphs>
  <Slides>14</Slides>
  <Notes>9</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14</vt:i4>
      </vt:variant>
    </vt:vector>
  </HeadingPairs>
  <TitlesOfParts>
    <vt:vector size="22" baseType="lpstr">
      <vt:lpstr>Arial</vt:lpstr>
      <vt:lpstr>Calibri</vt:lpstr>
      <vt:lpstr>Euphemia</vt:lpstr>
      <vt:lpstr>Georgia</vt:lpstr>
      <vt:lpstr>Times New Roman</vt:lpstr>
      <vt:lpstr>TimesUZ</vt:lpstr>
      <vt:lpstr>Wingdings</vt:lpstr>
      <vt:lpstr>Научная литература 16 х 9</vt:lpstr>
      <vt:lpstr>QIYOSIY ADABIYOTSHUNOSLIK</vt:lpstr>
      <vt:lpstr>Tanlov fan</vt:lpstr>
      <vt:lpstr>Fanning mazmuni</vt:lpstr>
      <vt:lpstr>Презентация PowerPoint</vt:lpstr>
      <vt:lpstr>Asosiy adabiyotlar:</vt:lpstr>
      <vt:lpstr>Qo‘shimcha adabiyotlar:</vt:lpstr>
      <vt:lpstr>Ma’ruza mavzulari</vt:lpstr>
      <vt:lpstr>Amaliy mashg‘ulot  mavzulari</vt:lpstr>
      <vt:lpstr>Mustaqil ta’lim mavzulari</vt:lpstr>
      <vt:lpstr>Tavsiya qilinayotgan badiiy asarlar</vt:lpstr>
      <vt:lpstr>Презентация PowerPoint</vt:lpstr>
      <vt:lpstr>Презентация PowerPoint</vt:lpstr>
      <vt:lpstr>Alisher Navoiy nomidagi  Toshkent davlat o‘zbek tili va adabiyoti universiteti   </vt:lpstr>
      <vt:lpstr>E’tiboringiz uchun  rahmat!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MODERNIZM ADABIYOTI</dc:title>
  <dc:creator>User</dc:creator>
  <cp:lastModifiedBy>Admin</cp:lastModifiedBy>
  <cp:revision>51</cp:revision>
  <dcterms:created xsi:type="dcterms:W3CDTF">2024-05-07T20:04:42Z</dcterms:created>
  <dcterms:modified xsi:type="dcterms:W3CDTF">2026-06-05T09:48:45Z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