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DM Sans Semi Bold" panose="020B0604020202020204" charset="0"/>
      <p:regular r:id="rId13"/>
    </p:embeddedFont>
    <p:embeddedFont>
      <p:font typeface="Inter Medium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9" d="100"/>
          <a:sy n="8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6779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5F5F5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05656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Mediata’lim va Mediasavodxonlik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81428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Mediata’lim va mediasavodxonlik – zamonaviy dunyoda muhim ko‘nikmalar.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4795242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Bu mavzu yoshlarni axborotni to‘g‘ri tushunish va tahlil qilishga o‘rgatadi.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6280190" y="5793105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21412"/>
            <a:ext cx="1111615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Asosiy xulosalar va navbatdagi qadamlar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Mediata’lim muhim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Yoshlarimiz uchun axborotni chinakam tushunish kalitidir.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997166"/>
            <a:ext cx="317575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Har birimiz javobgarmiz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Tanqidiy fikrlash va xavfsiz internet foydalanishga o‘rganaylik.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Qadamlarimiz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O‘qituvchilar va talabalar mediasavodxonlikni kengaytirsin.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0701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Mediata’lim nima?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855952"/>
            <a:ext cx="3664863" cy="2032754"/>
          </a:xfrm>
          <a:prstGeom prst="roundRect">
            <a:avLst>
              <a:gd name="adj" fmla="val 1674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6507004" y="30827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Axborotni tushunish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07004" y="3573185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Axborotni to‘g‘ri qabul qilish va shubhali ma’lumotlardan farqlash.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2855952"/>
            <a:ext cx="3664863" cy="2032754"/>
          </a:xfrm>
          <a:prstGeom prst="roundRect">
            <a:avLst>
              <a:gd name="adj" fmla="val 1674"/>
            </a:avLst>
          </a:prstGeom>
          <a:solidFill>
            <a:srgbClr val="F2EEEE"/>
          </a:solidFill>
          <a:ln/>
        </p:spPr>
      </p:sp>
      <p:sp>
        <p:nvSpPr>
          <p:cNvPr id="8" name="Text 5"/>
          <p:cNvSpPr/>
          <p:nvPr/>
        </p:nvSpPr>
        <p:spPr>
          <a:xfrm>
            <a:off x="10398681" y="30827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Axborot manbai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398681" y="3573185"/>
            <a:ext cx="3211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Turli media turlarini tanib olish va ulardan foydalanish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115520"/>
            <a:ext cx="7556421" cy="1306949"/>
          </a:xfrm>
          <a:prstGeom prst="roundRect">
            <a:avLst>
              <a:gd name="adj" fmla="val 2603"/>
            </a:avLst>
          </a:prstGeom>
          <a:solidFill>
            <a:srgbClr val="F2EEEE"/>
          </a:solidFill>
          <a:ln/>
        </p:spPr>
      </p:sp>
      <p:sp>
        <p:nvSpPr>
          <p:cNvPr id="11" name="Text 8"/>
          <p:cNvSpPr/>
          <p:nvPr/>
        </p:nvSpPr>
        <p:spPr>
          <a:xfrm>
            <a:off x="6507004" y="534233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Mediani yaratish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07004" y="5832753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O‘zingiz ham faol media iste’molchisi va yaratuvchisi bo‘lish.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21412"/>
            <a:ext cx="888170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Mediasavodxonlikning ahamiyati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Yolg‘on va haqiqat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57831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Yolg‘on axborotni aniqlash va rad etish ko‘nikmasi.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Axborot xavfsizligi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4578310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Shaxsiy ma’lumotlarni himoya qilish va xavfsiz internet foydalanish.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69306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Mediasavodxonlikning asosiy tamoyillari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45078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7017306" y="25286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Tanqidiy fikrlash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017306" y="3019068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Ma’lumotlarni tanqidiy baholash va tahlil qilish.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6280190" y="383559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8" name="Text 5"/>
          <p:cNvSpPr/>
          <p:nvPr/>
        </p:nvSpPr>
        <p:spPr>
          <a:xfrm>
            <a:off x="7017306" y="39134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Manba tekshiruvi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017306" y="4403884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Axborot manbasining ishonchliligini aniqlash.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22041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11" name="Text 8"/>
          <p:cNvSpPr/>
          <p:nvPr/>
        </p:nvSpPr>
        <p:spPr>
          <a:xfrm>
            <a:off x="7017306" y="52982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Qaror qabul qilish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017306" y="5788700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Axborot asosida ongli qarorlar qabul qilish.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6280190" y="660523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14" name="Text 11"/>
          <p:cNvSpPr/>
          <p:nvPr/>
        </p:nvSpPr>
        <p:spPr>
          <a:xfrm>
            <a:off x="7017306" y="66830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Axborotni yaratish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7017306" y="7173516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Yaxshi va halol media kontenti yaratish.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61567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O‘qituvchilar uchun mediasavodxonlik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373398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1303973" y="33733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Resurslarni tanlash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303973" y="3863816"/>
            <a:ext cx="7046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Ishtirokchilarga mos media resurslarini aniqlash.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133951" y="4453533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2EEEE"/>
          </a:solidFill>
          <a:ln/>
        </p:spPr>
      </p:sp>
      <p:sp>
        <p:nvSpPr>
          <p:cNvPr id="8" name="Text 5"/>
          <p:cNvSpPr/>
          <p:nvPr/>
        </p:nvSpPr>
        <p:spPr>
          <a:xfrm>
            <a:off x="1644134" y="44535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Interaktiv o‘quv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644134" y="4943951"/>
            <a:ext cx="6706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Faol muhokama va loyiha asosida o‘qitish.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474232" y="5533668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2EEEE"/>
          </a:solidFill>
          <a:ln/>
        </p:spPr>
      </p:sp>
      <p:sp>
        <p:nvSpPr>
          <p:cNvPr id="11" name="Text 8"/>
          <p:cNvSpPr/>
          <p:nvPr/>
        </p:nvSpPr>
        <p:spPr>
          <a:xfrm>
            <a:off x="1984415" y="5533668"/>
            <a:ext cx="40790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Texnologiyalardan foydalanish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984415" y="6024086"/>
            <a:ext cx="63657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Zamonaviy vositalar bilan ta’limni boyitish.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517928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Talabalar uchun mediasavodxonlik ko‘nikmalari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3984427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4778216"/>
            <a:ext cx="232981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Ma’lumotni tekshirish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93790" y="5622965"/>
            <a:ext cx="23298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Internetdagi axborotni aniqlik bilan baholash.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7093" y="3984427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407093" y="4778216"/>
            <a:ext cx="232981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Shaxsiy xavfsizlik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3407093" y="5622965"/>
            <a:ext cx="23298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Online xavfsizligiga e’tibor berish.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0395" y="3984427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020395" y="4778216"/>
            <a:ext cx="232981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Kreativ media yaratish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6020395" y="5622965"/>
            <a:ext cx="23298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Ijodiy va ehtiyotkorlik bilan kontent tayyorlash.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798361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Media va jamiyat munosabati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9522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Axborot tarqatish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442692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Media odamlarni xabardor qiladi.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226731" y="3176588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26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7" name="Text 4"/>
          <p:cNvSpPr/>
          <p:nvPr/>
        </p:nvSpPr>
        <p:spPr>
          <a:xfrm>
            <a:off x="9937790" y="29522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Ta'sir ko‘rsatish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937790" y="3442692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Fikrlarga ijobiy yoki salbiy ta’sir.</a:t>
            </a:r>
            <a:endParaRPr lang="en-US" sz="1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452604" y="3565088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26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11" name="Text 7"/>
          <p:cNvSpPr/>
          <p:nvPr/>
        </p:nvSpPr>
        <p:spPr>
          <a:xfrm>
            <a:off x="9937790" y="5404842"/>
            <a:ext cx="302668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Jamiyatni birlashtirish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9937790" y="5895261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Ommaviy fikrni shakllantirish.</a:t>
            </a:r>
            <a:endParaRPr lang="en-US" sz="17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064103" y="5790962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26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5" name="Text 10"/>
          <p:cNvSpPr/>
          <p:nvPr/>
        </p:nvSpPr>
        <p:spPr>
          <a:xfrm>
            <a:off x="1857256" y="522339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Tanqidiy yondashuv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93790" y="5713809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Vertikal va gorizontal nazoratni ta’minlash.</a:t>
            </a:r>
            <a:endParaRPr lang="en-US" sz="175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38230" y="5402461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26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4</a:t>
            </a:r>
            <a:endParaRPr lang="en-US" sz="2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4013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Onlayn yolg‘on va feyk axborot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797850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754422" y="30246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Feykni tan olish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754422" y="3515082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Axborotni tekshirish orqali feyklar aniqlanadi.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4158734"/>
            <a:ext cx="1134070" cy="166985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754422" y="4385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Rasman javobgarlik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754422" y="4875967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Media platformalari feyklarni kamaytirishga harakat qiladi.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5828586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754422" y="60554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Shaxsiy ehtiyot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754422" y="6545818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Feyk xabarlarga ishonmaslik va tarqatmaslik.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89642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30303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Mediasavodxonlikni mustahkamlash yo‘llari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65414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5" name="Text 2"/>
          <p:cNvSpPr/>
          <p:nvPr/>
        </p:nvSpPr>
        <p:spPr>
          <a:xfrm>
            <a:off x="878860" y="3696653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530906" y="3732014"/>
            <a:ext cx="287714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Kamchiliklar aniqlash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530906" y="4222433"/>
            <a:ext cx="28994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O‘tkazilgan testlar bilan bilimingizni sinash.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4713803" y="365414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9" name="Text 6"/>
          <p:cNvSpPr/>
          <p:nvPr/>
        </p:nvSpPr>
        <p:spPr>
          <a:xfrm>
            <a:off x="4798874" y="3696653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5450919" y="373201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Doimiy o‘rganish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5450919" y="4222433"/>
            <a:ext cx="28994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Yangi media vositalarini bilib borish.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93790" y="540186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2EEEE"/>
          </a:solidFill>
          <a:ln/>
        </p:spPr>
      </p:sp>
      <p:sp>
        <p:nvSpPr>
          <p:cNvPr id="13" name="Text 10"/>
          <p:cNvSpPr/>
          <p:nvPr/>
        </p:nvSpPr>
        <p:spPr>
          <a:xfrm>
            <a:off x="878860" y="5444371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1530906" y="5479733"/>
            <a:ext cx="338637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64646"/>
                </a:solidFill>
                <a:latin typeface="DM Sans Semi Bold" pitchFamily="34" charset="0"/>
                <a:ea typeface="DM Sans Semi Bold" pitchFamily="34" charset="-122"/>
                <a:cs typeface="DM Sans Semi Bold" pitchFamily="34" charset="-120"/>
              </a:rPr>
              <a:t>Hamjamiyat bilan ishlash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530906" y="5970151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64646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Bilim almashish va jamoaviy loyihalar.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362</Words>
  <Application>Microsoft Office PowerPoint</Application>
  <PresentationFormat>Custom</PresentationFormat>
  <Paragraphs>85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DM Sans Semi Bold</vt:lpstr>
      <vt:lpstr>Inter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admin</cp:lastModifiedBy>
  <cp:revision>2</cp:revision>
  <dcterms:created xsi:type="dcterms:W3CDTF">2025-05-19T08:38:09Z</dcterms:created>
  <dcterms:modified xsi:type="dcterms:W3CDTF">2025-05-19T08:39:14Z</dcterms:modified>
</cp:coreProperties>
</file>