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Raleway" pitchFamily="2" charset="0"/>
      <p:regular r:id="rId11"/>
    </p:embeddedFont>
    <p:embeddedFont>
      <p:font typeface="Roboto" panose="02000000000000000000" pitchFamily="2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355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6553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Mediatahrir: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Noshirlik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ishining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asoslari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12325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Mediatahrir — axborotni to‘plash, tahrirlash va etkazish san’ati. Talabalar uchun yozish, tahrirlash, va axborot ishi bo‘yicha asosiy bilimlar taqdim etiladi.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84019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61567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Mediatahrirning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muhim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bosqichlari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373398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790373" y="33733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Axborot yig‘ish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863816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Kuchli manbalarni topish va faktlarni tekshirish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4453533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0534" y="44535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Tahrir qilish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943951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Matnni ravon, aniq va ta'sirli qilish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5533668"/>
            <a:ext cx="170021" cy="853321"/>
          </a:xfrm>
          <a:prstGeom prst="roundRect">
            <a:avLst>
              <a:gd name="adj" fmla="val 56033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70815" y="55336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Publikatsiya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6024086"/>
            <a:ext cx="63657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O'qiydiganlarga yetkazish va tasdiqlash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1926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Axborotni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yig‘ishda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muhim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qoidalar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47698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530906" y="3554849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Manbalarning ishonchliligi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4399598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Faktlar va ma'lumotlarning tekshirilishi zarur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713803" y="3476982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50919" y="3554849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Axborotning xilma-xilligi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50919" y="4399598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 tomonlama va keng qamrovli ma'lumot yig‘ish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57903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530906" y="56568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Axborot xolisligi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530906" y="6147316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Noshir sifatida tarafkashlikdan qochish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973223"/>
            <a:ext cx="67051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Matnni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tahrir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qilish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san’ati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02216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14624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Lingvistik aniqlik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14624" y="3747016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Imlo va grammatikani to‘g‘rilash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022163"/>
            <a:ext cx="3664863" cy="1685092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06301" y="32565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Ravonlik va tushunarli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06301" y="374701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Matnning o‘qilishi qulay va sodda bo‘lishi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4934069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14624" y="5168503"/>
            <a:ext cx="44863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Qahramonlik va faktga asoslangan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14624" y="5658922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Axborot to‘g‘ri va haqiqatga mos bo‘lishi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1055203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Mediatahrirda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zamonaviy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texnologiyalar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Onlayn manbalar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Tezkor axborot yig‘ish uchun internet resurslari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Tahrir dasturlari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Matnlarni yanada sifatli va aniq tahrir qilish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Raqamli nashrlar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Axborotni keng auditoriyaga unson yetkazish vositalari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849886"/>
            <a:ext cx="78062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Noshirlikda Etika va Mas'uliyat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489882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78860" y="494133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3"/>
          <p:cNvSpPr/>
          <p:nvPr/>
        </p:nvSpPr>
        <p:spPr>
          <a:xfrm>
            <a:off x="1530906" y="4976693"/>
            <a:ext cx="294572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Haqiqatni oshkor qilish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530906" y="5467112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Axborotni rost va to‘g‘ri etkazish majburiyati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57003" y="489882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542074" y="494133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8194119" y="4976693"/>
            <a:ext cx="311705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Shaxsiy hayotga hurmat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194119" y="5467112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Insonlarning maxfiylik huquqlarini e'tiborga olish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793790" y="62836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78860" y="63261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1530906" y="6361509"/>
            <a:ext cx="332624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Tarafkashlikdan saqlanish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530906" y="6851928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Maqolalarda xolis bo‘lish va adolatni saqlash</a:t>
            </a:r>
            <a:endParaRPr lang="en-US" sz="1750" dirty="0"/>
          </a:p>
        </p:txBody>
      </p:sp>
      <p:sp>
        <p:nvSpPr>
          <p:cNvPr id="16" name="Shape 13"/>
          <p:cNvSpPr/>
          <p:nvPr/>
        </p:nvSpPr>
        <p:spPr>
          <a:xfrm>
            <a:off x="7457003" y="628364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542074" y="632614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8194119" y="6361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Javobgarlik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8194119" y="6851928"/>
            <a:ext cx="5642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Nashr etilgan axborot uchun mas'uliyatni yodda tutish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9306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O‘zbekiston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Mediatahririning</a:t>
            </a:r>
            <a:r>
              <a:rPr lang="en-US" sz="44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45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tarixi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535341" y="2450783"/>
            <a:ext cx="30480" cy="5085636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5" name="Shape 2"/>
          <p:cNvSpPr/>
          <p:nvPr/>
        </p:nvSpPr>
        <p:spPr>
          <a:xfrm>
            <a:off x="6760012" y="2690693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6" name="Shape 3"/>
          <p:cNvSpPr/>
          <p:nvPr/>
        </p:nvSpPr>
        <p:spPr>
          <a:xfrm>
            <a:off x="6280190" y="245078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365260" y="2493288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7669411" y="25286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Sovet davri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669411" y="3019068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Markazlashgan nazorat ostida axborot tarqatish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760012" y="407550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11" name="Shape 8"/>
          <p:cNvSpPr/>
          <p:nvPr/>
        </p:nvSpPr>
        <p:spPr>
          <a:xfrm>
            <a:off x="6280190" y="383559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65260" y="387810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7669411" y="39134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Mustakillik</a:t>
            </a: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yillari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669411" y="440388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O‘zbek matbuotining mustaqillikka erishishi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6760012" y="546032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16" name="Shape 13"/>
          <p:cNvSpPr/>
          <p:nvPr/>
        </p:nvSpPr>
        <p:spPr>
          <a:xfrm>
            <a:off x="6280190" y="522041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365260" y="526292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7669411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Raqamli davr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669411" y="578870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Internet va ijtimoiy tarmoqlarga e'tibor kuchayishi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6760012" y="6845141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7C7D0"/>
          </a:solidFill>
          <a:ln/>
        </p:spPr>
      </p:sp>
      <p:sp>
        <p:nvSpPr>
          <p:cNvPr id="21" name="Shape 18"/>
          <p:cNvSpPr/>
          <p:nvPr/>
        </p:nvSpPr>
        <p:spPr>
          <a:xfrm>
            <a:off x="6280190" y="660523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65260" y="664773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4</a:t>
            </a:r>
            <a:endParaRPr lang="en-US" sz="2650" dirty="0"/>
          </a:p>
        </p:txBody>
      </p:sp>
      <p:sp>
        <p:nvSpPr>
          <p:cNvPr id="23" name="Text 20"/>
          <p:cNvSpPr/>
          <p:nvPr/>
        </p:nvSpPr>
        <p:spPr>
          <a:xfrm>
            <a:off x="7669411" y="668309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Kelajak istiqbollari</a:t>
            </a:r>
            <a:endParaRPr lang="en-US" sz="2200" dirty="0"/>
          </a:p>
        </p:txBody>
      </p:sp>
      <p:sp>
        <p:nvSpPr>
          <p:cNvPr id="24" name="Text 21"/>
          <p:cNvSpPr/>
          <p:nvPr/>
        </p:nvSpPr>
        <p:spPr>
          <a:xfrm>
            <a:off x="7669411" y="717351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Yangi texnologiyalar va malakali kadrlar tayyorlash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73" y="608409"/>
            <a:ext cx="7597854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Mediatahrirda</a:t>
            </a:r>
            <a:r>
              <a:rPr lang="en-US" sz="4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3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talabalar</a:t>
            </a:r>
            <a:r>
              <a:rPr lang="en-US" sz="4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300" dirty="0" err="1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uchun</a:t>
            </a:r>
            <a:r>
              <a:rPr lang="en-US" sz="43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</a:t>
            </a:r>
            <a:r>
              <a:rPr lang="en-US" sz="430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tavsiyalar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073" y="2320052"/>
            <a:ext cx="1104424" cy="132528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08728" y="2540913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Doim o‘rganing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2208728" y="3018473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Yangiliklarga ochiq bo‘ling va muntazam o‘qing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073" y="3645337"/>
            <a:ext cx="1104424" cy="132528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08728" y="3866198"/>
            <a:ext cx="3195399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Amaliyotga e'tibor bering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2208728" y="4343757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Matbuot yoki onlayn nashrlarda stajirovka qiling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073" y="4970621"/>
            <a:ext cx="1104424" cy="132528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08728" y="5191482"/>
            <a:ext cx="388643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Texnologiyalardan foydalaning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2208728" y="5669042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Raqamli vositalar bilan tanishing va bosing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073" y="6295906"/>
            <a:ext cx="1104424" cy="132528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208728" y="6516767"/>
            <a:ext cx="4907875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Etika va javobgarlikni yodingizda tuting</a:t>
            </a:r>
            <a:endParaRPr lang="en-US" sz="2150" dirty="0"/>
          </a:p>
        </p:txBody>
      </p:sp>
      <p:sp>
        <p:nvSpPr>
          <p:cNvPr id="15" name="Text 8"/>
          <p:cNvSpPr/>
          <p:nvPr/>
        </p:nvSpPr>
        <p:spPr>
          <a:xfrm>
            <a:off x="2208728" y="6994327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Har doim axborotning haqqoniyligi uchun kurashing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305</Words>
  <Application>Microsoft Office PowerPoint</Application>
  <PresentationFormat>Custom</PresentationFormat>
  <Paragraphs>73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Raleway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2</cp:revision>
  <dcterms:created xsi:type="dcterms:W3CDTF">2025-05-19T12:15:07Z</dcterms:created>
  <dcterms:modified xsi:type="dcterms:W3CDTF">2025-05-19T12:16:29Z</dcterms:modified>
</cp:coreProperties>
</file>