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Montserrat" panose="00000500000000000000" pitchFamily="2" charset="0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260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429107"/>
            <a:ext cx="757570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Ilmiy-Ijodiy Ish Yozish Asoslari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2466737"/>
            <a:ext cx="7627382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Ilmiy-ijodiy ish yozish – bu ilmiy bilimlarni yaratish va ifodalash jarayonidir. Bu jarayonning asosiy maqsadi – mavzu bo‘yicha aniq, izchillik va mantiqiy fikrlarni ishlab chiqishdir. Tadqiqotchilar va talabalar uchun samarali ilmiy ish yozish ko‘nikmalari zarur, chunki bu ularning akademik muvaffaqiyatlari va ilm-fan sohasidagi hissa qo‘shishlariga imkon beradi.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244709" y="4790718"/>
            <a:ext cx="762738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Ushbu taqdimotda ilmiy-ijodiy ish yozishning bosqichlari, metodlari, tuzilishi, va samarali yozish usullari haqida ma’lumotlar beriladi. Mazkur mavzu ilmiy e’tiqod, mantiqiy fikrlash va ijodiy yondashuvni birlashtiradi.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6244709" y="6437471"/>
            <a:ext cx="346591" cy="346591"/>
          </a:xfrm>
          <a:prstGeom prst="roundRect">
            <a:avLst>
              <a:gd name="adj" fmla="val 26380043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3893" y="521613"/>
            <a:ext cx="4992291" cy="624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Ilmiy</a:t>
            </a: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9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ishning</a:t>
            </a: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9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tuzilishi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63893" y="1430179"/>
            <a:ext cx="7816215" cy="1427202"/>
          </a:xfrm>
          <a:prstGeom prst="roundRect">
            <a:avLst>
              <a:gd name="adj" fmla="val 1993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1179" y="1627465"/>
            <a:ext cx="2496145" cy="31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Kirish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861179" y="2053352"/>
            <a:ext cx="7421642" cy="606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Mavzu tanlanishi, maqsad va dolzarbligi bayon qilinadi. Bu qismda tadqiqotning muhimligi ko‘rsatiladi.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63893" y="3047048"/>
            <a:ext cx="7816215" cy="1427202"/>
          </a:xfrm>
          <a:prstGeom prst="roundRect">
            <a:avLst>
              <a:gd name="adj" fmla="val 1993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1179" y="3244334"/>
            <a:ext cx="2496145" cy="31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Metodika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861179" y="3670221"/>
            <a:ext cx="7421642" cy="606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Tadqiqot metodlari va usullari batafsil tushuntiriladi, hamda ma'lumotlar qanday yig‘ilgani bayon qilinadi.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63893" y="4663916"/>
            <a:ext cx="7816215" cy="1427202"/>
          </a:xfrm>
          <a:prstGeom prst="roundRect">
            <a:avLst>
              <a:gd name="adj" fmla="val 1993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1179" y="4861203"/>
            <a:ext cx="2496145" cy="31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Natijalar </a:t>
            </a:r>
            <a:r>
              <a:rPr lang="en-US" sz="1950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</a:t>
            </a: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1950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muhokama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861179" y="5287089"/>
            <a:ext cx="7421642" cy="606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Erishilgan natijalar taqdim etilib, ularning tahlili va ilmiy ahamiyati muhokama qilinadi.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3893" y="6280785"/>
            <a:ext cx="7816215" cy="1427202"/>
          </a:xfrm>
          <a:prstGeom prst="roundRect">
            <a:avLst>
              <a:gd name="adj" fmla="val 1993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61179" y="6478072"/>
            <a:ext cx="2496145" cy="31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Xulosa </a:t>
            </a:r>
            <a:r>
              <a:rPr lang="en-US" sz="1950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</a:t>
            </a: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1950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tavsiyalar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861179" y="6903958"/>
            <a:ext cx="7421642" cy="606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Tadqiqotdan olingan xulosalar va kelajakda olib boriladigan ishlarga oid tavsiyalar beriladi.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422321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Ilmiy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manbalarni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tadqiq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qilish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tahlil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3172658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62326" y="324707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Manbalarni tanlash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62326" y="3733205"/>
            <a:ext cx="2974300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Ishtirokchilarga ishonchli va yangilangan ilmiy manbalarni topish muhim.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4707374" y="3172658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11391" y="324707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Tahlil qilish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11391" y="3733205"/>
            <a:ext cx="2974300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 bir manbani analitik yondashuvda o‘rganish, muallif fikrlarini anglash va baholash.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58309" y="5553313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462326" y="5627727"/>
            <a:ext cx="324373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Ma’lumotlarni sintez qilish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462326" y="6113859"/>
            <a:ext cx="692336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Turli manbalardan olingan ma’lumotlarni ushush orqali yagona tushuncha hosil qilish.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757130"/>
            <a:ext cx="826150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Ilmiy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til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uslubni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to‘g‘ri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qo‘llash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401133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Aniqlik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584144"/>
            <a:ext cx="62925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Ilmiy ishda mavhumlikdan qochish, fikrlarni aniq va tushunarli ifodalash lozim.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87139" y="401133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Formal </a:t>
            </a:r>
            <a:r>
              <a:rPr lang="en-US" sz="22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usul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87139" y="4584144"/>
            <a:ext cx="62925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Tilni rasmiy, leksikal jihatdan aniq, strukturasini esa mantiqiy saqlash kerak.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7208" y="406360"/>
            <a:ext cx="7991832" cy="486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Ma'lumotlarni</a:t>
            </a:r>
            <a:r>
              <a:rPr lang="en-US" sz="30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0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taqdim</a:t>
            </a:r>
            <a:r>
              <a:rPr lang="en-US" sz="30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0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etishda</a:t>
            </a:r>
            <a:r>
              <a:rPr lang="en-US" sz="30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0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vizual</a:t>
            </a:r>
            <a:r>
              <a:rPr lang="en-US" sz="30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0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yordamlar</a:t>
            </a:r>
            <a:endParaRPr lang="en-US" sz="3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08" y="1188006"/>
            <a:ext cx="9928467" cy="55598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7207" y="7069896"/>
            <a:ext cx="13595985" cy="472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Ma'lumotlarni grafikalar, diagrammalar yordamida ko‘rsatish o‘quvchilar uchun murakkab tushunchalarning aniq tushunilishini ta’minlaydi. Bu usul ilmiy ishning vizual jihatlarini boyitadi.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492091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Izlanish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jarayonida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doimiy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tahrir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tekshirish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3242429"/>
            <a:ext cx="162401" cy="83284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245632" y="324242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Qoralama yozish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245632" y="3728561"/>
            <a:ext cx="714005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Ilmiy ishning dastlabki versiyasini yaratish.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83231" y="4291846"/>
            <a:ext cx="162401" cy="117955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70553" y="429184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Tahrir va tuzatishlar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70553" y="4777978"/>
            <a:ext cx="681513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Matnni sharhlar asosida yaxshilash, mazmun va uslubni takomillashtirish.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08271" y="5687973"/>
            <a:ext cx="162401" cy="83284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895594" y="568797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Yakuniy tekshiruv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895594" y="6174105"/>
            <a:ext cx="649009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Tahrir qilingan ishni imlo va format jihatdan tekshirish.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705928"/>
            <a:ext cx="9566434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Ilmiy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axloq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plagiatga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qarshi</a:t>
            </a: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kurash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95274" y="409801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Axloqiy</a:t>
            </a: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2200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mezonlar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584144"/>
            <a:ext cx="428767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Ilmiy ishda halol va odilona yondashuv, ma’lumotlarning haqqoniyligi.</a:t>
            </a:r>
            <a:endParaRPr lang="en-US" sz="1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256" y="2851904"/>
            <a:ext cx="3671768" cy="36717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277267" y="4416921"/>
            <a:ext cx="541615" cy="541615"/>
          </a:xfrm>
          <a:prstGeom prst="roundRect">
            <a:avLst>
              <a:gd name="adj" fmla="val 1686596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5426214" y="4535388"/>
            <a:ext cx="243721" cy="304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475946" y="3098840"/>
            <a:ext cx="3425071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Manbalarni to‘g‘ri ko‘rsatish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475946" y="3584972"/>
            <a:ext cx="439614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Referatlar, iqtiboslar orqali asl manbani aniq ko‘rsatish.</a:t>
            </a:r>
            <a:endParaRPr lang="en-US" sz="17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256" y="2851904"/>
            <a:ext cx="3671768" cy="367176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927836" y="2886611"/>
            <a:ext cx="541615" cy="541615"/>
          </a:xfrm>
          <a:prstGeom prst="roundRect">
            <a:avLst>
              <a:gd name="adj" fmla="val 1686596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076783" y="3005078"/>
            <a:ext cx="243721" cy="304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9475946" y="509718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Plagiatni oldini olish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9475946" y="5583317"/>
            <a:ext cx="439614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Yozilgan matnning o‘ziga xos bo‘lishi va boshqa ishlarni nusxalamaslik tamoyili.</a:t>
            </a:r>
            <a:endParaRPr lang="en-US" sz="17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9256" y="2851904"/>
            <a:ext cx="3671768" cy="3671768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7927836" y="5947231"/>
            <a:ext cx="541615" cy="541615"/>
          </a:xfrm>
          <a:prstGeom prst="roundRect">
            <a:avLst>
              <a:gd name="adj" fmla="val 1686596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8076783" y="6065699"/>
            <a:ext cx="243721" cy="304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0564" y="869633"/>
            <a:ext cx="7742873" cy="1316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Ilmiy-Ijodiy</a:t>
            </a:r>
            <a:r>
              <a:rPr lang="en-US" sz="41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1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ish</a:t>
            </a:r>
            <a:r>
              <a:rPr lang="en-US" sz="41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1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yozish</a:t>
            </a:r>
            <a:r>
              <a:rPr lang="en-US" sz="41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1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bo‘yicha</a:t>
            </a:r>
            <a:r>
              <a:rPr lang="en-US" sz="41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1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asosiy</a:t>
            </a:r>
            <a:r>
              <a:rPr lang="en-US" sz="41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1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xulosalar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700564" y="2486620"/>
            <a:ext cx="450294" cy="450294"/>
          </a:xfrm>
          <a:prstGeom prst="roundRect">
            <a:avLst>
              <a:gd name="adj" fmla="val 66679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67715" y="2514243"/>
            <a:ext cx="31599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2450" dirty="0"/>
          </a:p>
        </p:txBody>
      </p:sp>
      <p:sp>
        <p:nvSpPr>
          <p:cNvPr id="6" name="Text 3"/>
          <p:cNvSpPr/>
          <p:nvPr/>
        </p:nvSpPr>
        <p:spPr>
          <a:xfrm>
            <a:off x="1351002" y="2555319"/>
            <a:ext cx="4084320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Yozishning aniq rejasi bo‘lishi kerak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1351002" y="3004542"/>
            <a:ext cx="7092434" cy="6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Jarayon qat’iy tuzilishga asoslanadi, har bir bo‘limning o‘rni aniq belgilanadi.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00564" y="4045148"/>
            <a:ext cx="450294" cy="450294"/>
          </a:xfrm>
          <a:prstGeom prst="roundRect">
            <a:avLst>
              <a:gd name="adj" fmla="val 66679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7715" y="4072771"/>
            <a:ext cx="31599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2450" dirty="0"/>
          </a:p>
        </p:txBody>
      </p:sp>
      <p:sp>
        <p:nvSpPr>
          <p:cNvPr id="10" name="Text 7"/>
          <p:cNvSpPr/>
          <p:nvPr/>
        </p:nvSpPr>
        <p:spPr>
          <a:xfrm>
            <a:off x="1351002" y="4113847"/>
            <a:ext cx="4460796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Tadqiqot manbalarini chuqur o‘rganish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1351002" y="4563070"/>
            <a:ext cx="7092434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Manbalar yaxlit tizimli tahlil qilinishi va sintez qilinishi talab etiladi.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00564" y="5283518"/>
            <a:ext cx="450294" cy="450294"/>
          </a:xfrm>
          <a:prstGeom prst="roundRect">
            <a:avLst>
              <a:gd name="adj" fmla="val 66679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67715" y="5311140"/>
            <a:ext cx="31599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2450" dirty="0"/>
          </a:p>
        </p:txBody>
      </p:sp>
      <p:sp>
        <p:nvSpPr>
          <p:cNvPr id="14" name="Text 11"/>
          <p:cNvSpPr/>
          <p:nvPr/>
        </p:nvSpPr>
        <p:spPr>
          <a:xfrm>
            <a:off x="1351002" y="5352217"/>
            <a:ext cx="3667363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Axloqiy tamoyillarga amal qilish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1351002" y="5801439"/>
            <a:ext cx="7092434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Halollik va plagiatdan voz kechish ilmiy e’tiqodning asosi hisoblanadi.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700564" y="6521887"/>
            <a:ext cx="450294" cy="450294"/>
          </a:xfrm>
          <a:prstGeom prst="roundRect">
            <a:avLst>
              <a:gd name="adj" fmla="val 66679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67715" y="6549509"/>
            <a:ext cx="31599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4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1351002" y="6590586"/>
            <a:ext cx="3830241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Doimiy tahrir va takomillashtirish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1351002" y="7039808"/>
            <a:ext cx="7092434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Yozilgan ish muntazam tekshirilib, takliflar asosida yaxshilanadi.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465</Words>
  <Application>Microsoft Office PowerPoint</Application>
  <PresentationFormat>Custom</PresentationFormat>
  <Paragraphs>64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Montserrat</vt:lpstr>
      <vt:lpstr>Barlow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2</cp:revision>
  <dcterms:created xsi:type="dcterms:W3CDTF">2025-05-19T06:04:16Z</dcterms:created>
  <dcterms:modified xsi:type="dcterms:W3CDTF">2025-05-19T08:25:18Z</dcterms:modified>
</cp:coreProperties>
</file>