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2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7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210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6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052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7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45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3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2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2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5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6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3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7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8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err="1"/>
              <a:t>Xorijiy</a:t>
            </a:r>
            <a:r>
              <a:rPr b="1" dirty="0"/>
              <a:t> </a:t>
            </a:r>
            <a:r>
              <a:rPr b="1" dirty="0" err="1" smtClean="0"/>
              <a:t>til</a:t>
            </a:r>
            <a:r>
              <a:rPr lang="en-US" b="1" dirty="0" err="1" smtClean="0"/>
              <a:t>lar</a:t>
            </a:r>
            <a:r>
              <a:rPr b="1" dirty="0" smtClean="0"/>
              <a:t> </a:t>
            </a:r>
            <a:r>
              <a:rPr b="1" dirty="0"/>
              <a:t>(</a:t>
            </a:r>
            <a:r>
              <a:rPr b="1" dirty="0" err="1"/>
              <a:t>Ingliz</a:t>
            </a:r>
            <a:r>
              <a:rPr b="1" dirty="0"/>
              <a:t> </a:t>
            </a:r>
            <a:r>
              <a:rPr b="1" dirty="0" err="1"/>
              <a:t>tili</a:t>
            </a:r>
            <a:r>
              <a:rPr b="1" dirty="0"/>
              <a:t>) </a:t>
            </a:r>
            <a:r>
              <a:rPr b="1" dirty="0" err="1" smtClean="0"/>
              <a:t>fani</a:t>
            </a:r>
            <a:endParaRPr b="1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9958571-8F91-4076-9CEE-1BAF19DFC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6" y="5236142"/>
            <a:ext cx="5382410" cy="6750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Matnshunoslik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adabiy</a:t>
            </a:r>
            <a:r>
              <a:rPr lang="en-US" dirty="0" smtClean="0"/>
              <a:t> </a:t>
            </a:r>
            <a:r>
              <a:rPr lang="en-US" dirty="0" err="1" smtClean="0"/>
              <a:t>manbashunoslik</a:t>
            </a:r>
            <a:r>
              <a:rPr lang="en-US" dirty="0" smtClean="0"/>
              <a:t> </a:t>
            </a:r>
            <a:r>
              <a:rPr lang="en-US" dirty="0" err="1" smtClean="0"/>
              <a:t>asoslari</a:t>
            </a:r>
            <a:r>
              <a:rPr lang="en-US" dirty="0" smtClean="0"/>
              <a:t> </a:t>
            </a:r>
            <a:r>
              <a:rPr lang="en-US" dirty="0" err="1" smtClean="0"/>
              <a:t>ta’lim</a:t>
            </a:r>
            <a:r>
              <a:rPr lang="en-US" dirty="0" smtClean="0"/>
              <a:t> </a:t>
            </a:r>
            <a:r>
              <a:rPr lang="en-US" dirty="0" err="1" smtClean="0"/>
              <a:t>yo’nalishi</a:t>
            </a:r>
            <a:r>
              <a:rPr lang="en-US" dirty="0" smtClean="0"/>
              <a:t> 4-kurs 7-semestr </a:t>
            </a:r>
            <a:r>
              <a:rPr lang="en-US" smtClean="0"/>
              <a:t>uchun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AE1744-A9C8-47EB-AE06-418CDD0FB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49"/>
          <a:stretch/>
        </p:blipFill>
        <p:spPr>
          <a:xfrm>
            <a:off x="2447610" y="1459109"/>
            <a:ext cx="4992718" cy="33719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Fanning maqsadi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Talabalarning o‘quv va kelajakdagi kasbiy faoliyatida ingliz tilida bilim va malakalarni kengaytirish.</a:t>
            </a:r>
          </a:p>
          <a:p>
            <a:r>
              <a:t>• Ma’lumotlar topish va ulashishdagi ingliz tiliga bo‘lgan ehtiyojni qondirish.</a:t>
            </a:r>
          </a:p>
          <a:p>
            <a:r>
              <a:t>• Internet va boshqa manbaalardan foydalana olish.</a:t>
            </a:r>
          </a:p>
          <a:p>
            <a:r>
              <a:t>• Ingliz tilida ravon muloqot qilish.</a:t>
            </a:r>
          </a:p>
          <a:p>
            <a:r>
              <a:t>• Elementary darajadagi bilimga ega bo‘lish.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Dars jarayoni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• </a:t>
            </a:r>
            <a:r>
              <a:rPr dirty="0" err="1"/>
              <a:t>Darslar</a:t>
            </a:r>
            <a:r>
              <a:rPr dirty="0"/>
              <a:t> </a:t>
            </a:r>
            <a:r>
              <a:rPr dirty="0" err="1"/>
              <a:t>turli</a:t>
            </a:r>
            <a:r>
              <a:rPr dirty="0"/>
              <a:t> </a:t>
            </a:r>
            <a:r>
              <a:rPr dirty="0" err="1"/>
              <a:t>interfaol</a:t>
            </a:r>
            <a:r>
              <a:rPr dirty="0"/>
              <a:t> </a:t>
            </a:r>
            <a:r>
              <a:rPr dirty="0" err="1"/>
              <a:t>usullarda</a:t>
            </a:r>
            <a:r>
              <a:rPr dirty="0"/>
              <a:t> </a:t>
            </a:r>
            <a:r>
              <a:rPr dirty="0" err="1"/>
              <a:t>olib</a:t>
            </a:r>
            <a:r>
              <a:rPr dirty="0"/>
              <a:t> </a:t>
            </a:r>
            <a:r>
              <a:rPr dirty="0" err="1"/>
              <a:t>boriladi</a:t>
            </a:r>
            <a:r>
              <a:rPr dirty="0"/>
              <a:t>.</a:t>
            </a:r>
          </a:p>
          <a:p>
            <a:r>
              <a:rPr dirty="0"/>
              <a:t>• </a:t>
            </a:r>
            <a:r>
              <a:rPr dirty="0" err="1"/>
              <a:t>Tajribali</a:t>
            </a:r>
            <a:r>
              <a:rPr dirty="0"/>
              <a:t> </a:t>
            </a:r>
            <a:r>
              <a:rPr dirty="0" err="1"/>
              <a:t>mutaxassislar</a:t>
            </a:r>
            <a:r>
              <a:rPr dirty="0"/>
              <a:t> </a:t>
            </a:r>
            <a:r>
              <a:rPr dirty="0" err="1"/>
              <a:t>tomonidan</a:t>
            </a:r>
            <a:r>
              <a:rPr dirty="0"/>
              <a:t> </a:t>
            </a:r>
            <a:r>
              <a:rPr dirty="0" err="1"/>
              <a:t>o‘qitiladi</a:t>
            </a:r>
            <a:r>
              <a:rPr dirty="0"/>
              <a:t>.</a:t>
            </a:r>
          </a:p>
          <a:p>
            <a:r>
              <a:rPr dirty="0"/>
              <a:t>• </a:t>
            </a:r>
            <a:r>
              <a:rPr lang="en-US" dirty="0" smtClean="0"/>
              <a:t>6</a:t>
            </a:r>
            <a:r>
              <a:rPr dirty="0" smtClean="0"/>
              <a:t>0 </a:t>
            </a:r>
            <a:r>
              <a:rPr dirty="0" err="1"/>
              <a:t>soat</a:t>
            </a:r>
            <a:r>
              <a:rPr dirty="0"/>
              <a:t> </a:t>
            </a:r>
            <a:r>
              <a:rPr dirty="0" err="1"/>
              <a:t>amaliy</a:t>
            </a:r>
            <a:r>
              <a:rPr dirty="0"/>
              <a:t> </a:t>
            </a:r>
            <a:r>
              <a:rPr dirty="0" err="1"/>
              <a:t>mashg‘ulot</a:t>
            </a:r>
            <a:endParaRPr dirty="0"/>
          </a:p>
          <a:p>
            <a:r>
              <a:rPr dirty="0"/>
              <a:t>• </a:t>
            </a:r>
            <a:r>
              <a:rPr lang="en-US" dirty="0" smtClean="0"/>
              <a:t>6</a:t>
            </a:r>
            <a:r>
              <a:rPr dirty="0" smtClean="0"/>
              <a:t>0 </a:t>
            </a:r>
            <a:r>
              <a:rPr dirty="0" err="1"/>
              <a:t>soat</a:t>
            </a:r>
            <a:r>
              <a:rPr dirty="0"/>
              <a:t> </a:t>
            </a:r>
            <a:r>
              <a:rPr dirty="0" err="1"/>
              <a:t>mustaqil</a:t>
            </a:r>
            <a:r>
              <a:rPr dirty="0"/>
              <a:t> </a:t>
            </a:r>
            <a:r>
              <a:rPr dirty="0" err="1"/>
              <a:t>ta’lim</a:t>
            </a: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96BB77-441A-45AE-B590-1F6DBCB41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631" b="9248"/>
          <a:stretch/>
        </p:blipFill>
        <p:spPr>
          <a:xfrm>
            <a:off x="1945434" y="3736017"/>
            <a:ext cx="3292973" cy="27275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265B99-DC2F-47F9-9C3D-356102671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407" y="3741702"/>
            <a:ext cx="3629134" cy="27218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Til ko‘nikmalari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Ingliz tilidagi maqola va ilmiy ishlarni tushunish.</a:t>
            </a:r>
          </a:p>
          <a:p>
            <a:r>
              <a:t>• Rasmiy va norasmiy yozishmalarga erkin javob qaytarish.</a:t>
            </a:r>
          </a:p>
          <a:p>
            <a:r>
              <a:t>• Fikrni ingliz tilida aniq va muammosiz tushuntira olish.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91EA10-F897-4A66-9904-B8CB65CA4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3541059"/>
            <a:ext cx="2401421" cy="32018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066F34C-D374-4BB3-B57D-883448FF8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544" y="3541059"/>
            <a:ext cx="2401422" cy="32018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Umumiy kompetensiyalar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O‘zbek, rus va xorijiy tillarda nutqni to‘g‘ri, asosli va aniq qurish.</a:t>
            </a:r>
          </a:p>
          <a:p>
            <a:r>
              <a:t>• Ilmiy natijalarni taqdim etish, munozara olib borish.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0195C2-5560-43CF-BB56-692F64EFB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676" y="3281082"/>
            <a:ext cx="2521324" cy="33617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BA5BAAD-2BBC-42C8-8518-B3D80409A3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000"/>
          <a:stretch/>
        </p:blipFill>
        <p:spPr>
          <a:xfrm>
            <a:off x="5027799" y="3281082"/>
            <a:ext cx="2368083" cy="33679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Kasbiy bilimlar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6" y="1443789"/>
            <a:ext cx="6085054" cy="1790300"/>
          </a:xfrm>
        </p:spPr>
        <p:txBody>
          <a:bodyPr/>
          <a:lstStyle/>
          <a:p>
            <a:r>
              <a:rPr dirty="0"/>
              <a:t>• </a:t>
            </a:r>
            <a:r>
              <a:rPr lang="en-US" dirty="0" err="1" smtClean="0"/>
              <a:t>Turli</a:t>
            </a:r>
            <a:r>
              <a:rPr lang="en-US" dirty="0" smtClean="0"/>
              <a:t> </a:t>
            </a:r>
            <a:r>
              <a:rPr lang="en-US" dirty="0" err="1" smtClean="0"/>
              <a:t>adabiyot</a:t>
            </a:r>
            <a:r>
              <a:rPr lang="en-US" dirty="0"/>
              <a:t> </a:t>
            </a:r>
            <a:r>
              <a:rPr lang="en-US" dirty="0" err="1" smtClean="0"/>
              <a:t>namunalarining</a:t>
            </a:r>
            <a:r>
              <a:rPr lang="en-US" dirty="0" smtClean="0"/>
              <a:t> </a:t>
            </a:r>
            <a:r>
              <a:rPr lang="en-US" dirty="0" err="1" smtClean="0"/>
              <a:t>chet</a:t>
            </a:r>
            <a:r>
              <a:rPr lang="en-US" dirty="0" smtClean="0"/>
              <a:t> </a:t>
            </a:r>
            <a:r>
              <a:rPr lang="en-US" dirty="0" err="1" smtClean="0"/>
              <a:t>tilidagi</a:t>
            </a:r>
            <a:r>
              <a:rPr lang="en-US" dirty="0" smtClean="0"/>
              <a:t> </a:t>
            </a:r>
            <a:r>
              <a:rPr lang="en-US" dirty="0" err="1" smtClean="0"/>
              <a:t>mazmunini</a:t>
            </a:r>
            <a:r>
              <a:rPr lang="en-US" dirty="0" smtClean="0"/>
              <a:t> </a:t>
            </a:r>
            <a:r>
              <a:rPr lang="en-US" dirty="0" err="1" smtClean="0"/>
              <a:t>anglay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r>
              <a:rPr lang="en-US" dirty="0" smtClean="0"/>
              <a:t>;</a:t>
            </a:r>
            <a:endParaRPr dirty="0"/>
          </a:p>
          <a:p>
            <a:r>
              <a:rPr dirty="0" smtClean="0"/>
              <a:t>•</a:t>
            </a:r>
            <a:r>
              <a:rPr lang="en-US" dirty="0" smtClean="0"/>
              <a:t>Chet el </a:t>
            </a:r>
            <a:r>
              <a:rPr lang="en-US" dirty="0" err="1" smtClean="0"/>
              <a:t>adiblarining</a:t>
            </a:r>
            <a:r>
              <a:rPr lang="en-US" dirty="0" smtClean="0"/>
              <a:t> </a:t>
            </a:r>
            <a:r>
              <a:rPr lang="en-US" dirty="0" err="1" smtClean="0"/>
              <a:t>asar</a:t>
            </a:r>
            <a:r>
              <a:rPr lang="en-US" dirty="0" smtClean="0"/>
              <a:t> </a:t>
            </a:r>
            <a:r>
              <a:rPr lang="en-US" dirty="0" err="1" smtClean="0"/>
              <a:t>mazmunini</a:t>
            </a:r>
            <a:r>
              <a:rPr lang="en-US" dirty="0" smtClean="0"/>
              <a:t> </a:t>
            </a:r>
            <a:r>
              <a:rPr lang="en-US" dirty="0" err="1" smtClean="0"/>
              <a:t>tegishli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r>
              <a:rPr lang="en-US" dirty="0" smtClean="0"/>
              <a:t> </a:t>
            </a:r>
            <a:r>
              <a:rPr lang="en-US" dirty="0" err="1" smtClean="0"/>
              <a:t>asosida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qila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endParaRPr dirty="0"/>
          </a:p>
          <a:p>
            <a:r>
              <a:rPr dirty="0"/>
              <a:t>• </a:t>
            </a:r>
            <a:r>
              <a:rPr dirty="0" err="1"/>
              <a:t>Kasbiy</a:t>
            </a:r>
            <a:r>
              <a:rPr dirty="0"/>
              <a:t> </a:t>
            </a:r>
            <a:r>
              <a:rPr dirty="0" err="1"/>
              <a:t>faoliyatda</a:t>
            </a:r>
            <a:r>
              <a:rPr dirty="0"/>
              <a:t> </a:t>
            </a:r>
            <a:r>
              <a:rPr dirty="0" err="1"/>
              <a:t>madaniyatlararo</a:t>
            </a:r>
            <a:r>
              <a:rPr dirty="0"/>
              <a:t> </a:t>
            </a:r>
            <a:r>
              <a:rPr dirty="0" err="1"/>
              <a:t>muloqot</a:t>
            </a:r>
            <a:r>
              <a:rPr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B96C76-851C-4281-9209-502EC2A3B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318" y="3325907"/>
            <a:ext cx="5076460" cy="33829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Kasbiy kompetensiyalar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Til va nutq normalariga muvofiq matnlarni yaratish.</a:t>
            </a:r>
          </a:p>
          <a:p>
            <a:r>
              <a:t>• Og‘zaki va yozma matnlarni idrok etish.</a:t>
            </a:r>
          </a:p>
          <a:p>
            <a:r>
              <a:t>• Kognitiv va kommunikativ ko‘nikmalarni qo‘llash.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5316AA-39D8-40B3-B64E-95A225347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15" y="3429000"/>
            <a:ext cx="2464174" cy="32855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D4723F-86D5-452E-8FA5-BDD2A4980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414" y="3429000"/>
            <a:ext cx="2464174" cy="32855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glish Language Level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06" y="570848"/>
            <a:ext cx="6074752" cy="341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36470" y="4366140"/>
            <a:ext cx="52756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lgerian" panose="04020705040A02060702" pitchFamily="82" charset="0"/>
              </a:rPr>
              <a:t>Ingliz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tili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kelajakdagi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ilmiy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va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kasbiy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faoliyatingiz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rivojining</a:t>
            </a:r>
            <a:r>
              <a:rPr lang="en-US" sz="2800" dirty="0">
                <a:latin typeface="Algerian" panose="04020705040A02060702" pitchFamily="82" charset="0"/>
              </a:rPr>
              <a:t> </a:t>
            </a:r>
            <a:r>
              <a:rPr lang="en-US" sz="2800" dirty="0" err="1">
                <a:latin typeface="Algerian" panose="04020705040A02060702" pitchFamily="82" charset="0"/>
              </a:rPr>
              <a:t>kafolatidir</a:t>
            </a:r>
            <a:r>
              <a:rPr lang="en-US" sz="2800" dirty="0">
                <a:latin typeface="Algerian" panose="04020705040A02060702" pitchFamily="82" charset="0"/>
              </a:rPr>
              <a:t>!!!</a:t>
            </a:r>
            <a:endParaRPr lang="ru-RU" sz="2800" dirty="0"/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32951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218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Algerian</vt:lpstr>
      <vt:lpstr>Arial</vt:lpstr>
      <vt:lpstr>Century Gothic</vt:lpstr>
      <vt:lpstr>Wingdings 3</vt:lpstr>
      <vt:lpstr>Легкий дым</vt:lpstr>
      <vt:lpstr>Xorijiy tillar (Ingliz tili) fani</vt:lpstr>
      <vt:lpstr>Fanning maqsadi</vt:lpstr>
      <vt:lpstr>Dars jarayoni</vt:lpstr>
      <vt:lpstr>Til ko‘nikmalari</vt:lpstr>
      <vt:lpstr>Umumiy kompetensiyalar</vt:lpstr>
      <vt:lpstr>Kasbiy bilimlar</vt:lpstr>
      <vt:lpstr>Kasbiy kompetensiyalar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Xorijiy til (Ingliz tili) fani</dc:title>
  <dc:subject/>
  <dc:creator>User</dc:creator>
  <cp:keywords/>
  <dc:description>generated using python-pptx</dc:description>
  <cp:lastModifiedBy>Yoga</cp:lastModifiedBy>
  <cp:revision>8</cp:revision>
  <dcterms:created xsi:type="dcterms:W3CDTF">2013-01-27T09:14:16Z</dcterms:created>
  <dcterms:modified xsi:type="dcterms:W3CDTF">2025-05-17T03:38:25Z</dcterms:modified>
  <cp:category/>
</cp:coreProperties>
</file>