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tableStyles" Target="tableStyle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3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3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Rectangle 6"/>
          <p:cNvSpPr/>
          <p:nvPr/>
        </p:nvSpPr>
        <p:spPr>
          <a:xfrm>
            <a:off x="920834" y="1346946"/>
            <a:ext cx="10222992" cy="80683"/>
          </a:xfrm>
          <a:prstGeom prst="rect"/>
          <a:blipFill rotWithShape="1" dpi="0">
            <a:blip xmlns:r="http://schemas.openxmlformats.org/officeDocument/2006/relationships" r:embed="rId1">
              <a:alphaModFix amt="85000"/>
              <a:lum bright="70000" contrast="-70000"/>
            </a:blip>
            <a:srcRect/>
            <a:tile algn="ctr" flip="xy" sx="92000" sy="89000" tx="0" ty="-76200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4" name="Rectangle 7"/>
          <p:cNvSpPr/>
          <p:nvPr/>
        </p:nvSpPr>
        <p:spPr>
          <a:xfrm>
            <a:off x="920834" y="4299696"/>
            <a:ext cx="10222992" cy="80683"/>
          </a:xfrm>
          <a:prstGeom prst="rect"/>
          <a:blipFill rotWithShape="1" dpi="0">
            <a:blip xmlns:r="http://schemas.openxmlformats.org/officeDocument/2006/relationships" r:embed="rId1">
              <a:alphaModFix amt="85000"/>
              <a:lum bright="70000" contrast="-70000"/>
            </a:blip>
            <a:srcRect/>
            <a:tile algn="ctr" flip="xy" sx="92000" sy="89000" tx="0" ty="-7175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585" name="Rectangle 8"/>
          <p:cNvSpPr/>
          <p:nvPr/>
        </p:nvSpPr>
        <p:spPr>
          <a:xfrm>
            <a:off x="920834" y="1484779"/>
            <a:ext cx="10222992" cy="2743200"/>
          </a:xfrm>
          <a:prstGeom prst="rect"/>
          <a:blipFill rotWithShape="1" dpi="0">
            <a:blip xmlns:r="http://schemas.openxmlformats.org/officeDocument/2006/relationships" r:embed="rId1">
              <a:alphaModFix amt="85000"/>
              <a:lum bright="70000" contrast="-70000"/>
            </a:blip>
            <a:srcRect/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6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048586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/>
            <a:blipFill rotWithShape="1" dpi="0">
              <a:blip xmlns:r="http://schemas.openxmlformats.org/officeDocument/2006/relationships"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algn="tl" flip="none" sx="85000" sy="85000" tx="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48587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/>
            <a:noFill/>
            <a:ln w="25400" cap="flat" cmpd="sng" algn="ctr">
              <a:solidFill>
                <a:sysClr lastClr="FFFFFF" val="window"/>
              </a:solidFill>
              <a:prstDash val="solid"/>
            </a:ln>
            <a:effectLst/>
          </p:spPr>
        </p:sp>
      </p:grpSp>
      <p:sp>
        <p:nvSpPr>
          <p:cNvPr id="1048588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baseline="0" cap="all" sz="9600">
                <a:blipFill rotWithShape="1" dpi="0">
                  <a:blip xmlns:r="http://schemas.openxmlformats.org/officeDocument/2006/relationships" r:embed="rId2"/>
                  <a:srcRect/>
                  <a:tile algn="tl" flip="none" sx="65000" sy="64000" tx="6350" ty="-127000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89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algn="l" indent="0" marL="0">
              <a:buNone/>
              <a:defRPr sz="2200">
                <a:solidFill>
                  <a:schemeClr val="tx1"/>
                </a:solidFill>
              </a:defRPr>
            </a:lvl1pPr>
            <a:lvl2pPr algn="ctr" indent="0" marL="457200">
              <a:buNone/>
              <a:defRPr sz="2200"/>
            </a:lvl2pPr>
            <a:lvl3pPr algn="ctr" indent="0" marL="914400">
              <a:buNone/>
              <a:defRPr sz="2200"/>
            </a:lvl3pPr>
            <a:lvl4pPr algn="ctr" indent="0" marL="1371600">
              <a:buNone/>
              <a:defRPr sz="2000"/>
            </a:lvl4pPr>
            <a:lvl5pPr algn="ctr" indent="0" marL="1828800">
              <a:buNone/>
              <a:defRPr sz="2000"/>
            </a:lvl5pPr>
            <a:lvl6pPr algn="ctr" indent="0" marL="2286000">
              <a:buNone/>
              <a:defRPr sz="2000"/>
            </a:lvl6pPr>
            <a:lvl7pPr algn="ctr" indent="0" marL="2743200">
              <a:buNone/>
              <a:defRPr sz="2000"/>
            </a:lvl7pPr>
            <a:lvl8pPr algn="ctr" indent="0" marL="3200400">
              <a:buNone/>
              <a:defRPr sz="2000"/>
            </a:lvl8pPr>
            <a:lvl9pPr algn="ctr" indent="0" marL="3657600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dirty="0" lang="en-US"/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3284890-85D2-4D7B-8EF5-15A9C1DB8F42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3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7157CC2-0FC8-4686-B024-99790E0F5162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2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6764DA5-CD3D-4590-A511-FCD3BC7A793E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F5661D-6934-4B32-B92C-470368BF1EC6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5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secHead">
  <p:cSld name="Section Header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Rectangle 6"/>
          <p:cNvSpPr/>
          <p:nvPr/>
        </p:nvSpPr>
        <p:spPr>
          <a:xfrm>
            <a:off x="0" y="4917989"/>
            <a:ext cx="12192000" cy="1940010"/>
          </a:xfrm>
          <a:prstGeom prst="rect"/>
          <a:blipFill rotWithShape="1" dpi="0">
            <a:blip xmlns:r="http://schemas.openxmlformats.org/officeDocument/2006/relationships" r:embed="rId1">
              <a:alphaModFix amt="85000"/>
              <a:lum bright="70000" contrast="-70000"/>
            </a:blip>
            <a:srcRect/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b="0" sz="80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06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07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p>
            <a:fld id="{C6F822A4-8DA6-4447-9B1F-C5DB58435268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0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p>
            <a:endParaRPr dirty="0" lang="en-US"/>
          </a:p>
        </p:txBody>
      </p:sp>
      <p:grpSp>
        <p:nvGrpSpPr>
          <p:cNvPr id="32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104860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/>
            <a:blipFill rotWithShape="1" dpi="0">
              <a:blip xmlns:r="http://schemas.openxmlformats.org/officeDocument/2006/relationships"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algn="tl" flip="none" sx="85000" sy="85000" tx="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486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/>
            <a:noFill/>
            <a:ln w="25400" cap="flat" cmpd="sng" algn="ctr">
              <a:solidFill>
                <a:sysClr lastClr="FFFFFF" val="window"/>
              </a:solidFill>
              <a:prstDash val="solid"/>
            </a:ln>
            <a:effectLst/>
          </p:spPr>
        </p:sp>
      </p:grpSp>
      <p:sp>
        <p:nvSpPr>
          <p:cNvPr id="10486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2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43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4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548D31E-DCDA-41A7-9C67-C4B11B94D21D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4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4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8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indent="0" marL="0">
              <a:buNone/>
              <a:defRPr b="1" sz="2000">
                <a:solidFill>
                  <a:schemeClr val="accent1">
                    <a:lumMod val="75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9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indent="0" marL="0">
              <a:buNone/>
              <a:defRPr b="1" sz="2000">
                <a:solidFill>
                  <a:schemeClr val="accent1">
                    <a:lumMod val="75000"/>
                  </a:schemeClr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51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B3762C0-B258-48F1-ADE6-176B4174CCDD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5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1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77919A6-33EB-49BD-A62F-1FA56B9F9712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2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2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A4E7D1B-D673-4CF6-8672-009D42ABD2A0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5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5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Content with Caption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Rectangle 7"/>
          <p:cNvSpPr/>
          <p:nvPr/>
        </p:nvSpPr>
        <p:spPr>
          <a:xfrm>
            <a:off x="8303740" y="0"/>
            <a:ext cx="3888259" cy="6857999"/>
          </a:xfrm>
          <a:prstGeom prst="rect"/>
          <a:blipFill rotWithShape="1" dpi="0">
            <a:blip xmlns:r="http://schemas.openxmlformats.org/officeDocument/2006/relationships" r:embed="rId1">
              <a:alphaModFix amt="60000"/>
              <a:lum bright="70000" contrast="-70000"/>
            </a:blip>
            <a:srcRect/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59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b="1" sz="32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60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61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indent="0" marL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A16AA21-1863-4931-97CB-99D0A168701B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66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grpSp>
        <p:nvGrpSpPr>
          <p:cNvPr id="4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48664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/>
            <a:blipFill rotWithShape="1" dpi="0">
              <a:blip xmlns:r="http://schemas.openxmlformats.org/officeDocument/2006/relationships"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algn="tl" flip="none" sx="85000" sy="85000" tx="5080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48665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/>
            <a:noFill/>
            <a:ln w="12700" cap="flat" cmpd="sng" algn="ctr">
              <a:solidFill>
                <a:sysClr lastClr="FFFFFF" val="window"/>
              </a:solidFill>
              <a:prstDash val="solid"/>
            </a:ln>
            <a:effectLst/>
          </p:spPr>
        </p:sp>
      </p:grpSp>
      <p:sp>
        <p:nvSpPr>
          <p:cNvPr id="104866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Picture with Caption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Rectangle 10"/>
          <p:cNvSpPr/>
          <p:nvPr/>
        </p:nvSpPr>
        <p:spPr>
          <a:xfrm>
            <a:off x="8303740" y="0"/>
            <a:ext cx="3888259" cy="6857999"/>
          </a:xfrm>
          <a:prstGeom prst="rect"/>
          <a:blipFill rotWithShape="1" dpi="0">
            <a:blip xmlns:r="http://schemas.openxmlformats.org/officeDocument/2006/relationships" r:embed="rId1">
              <a:alphaModFix amt="60000"/>
              <a:lum bright="70000" contrast="-70000"/>
            </a:blip>
            <a:srcRect/>
            <a:tile algn="ctr" flip="xy" sx="92000" sy="89000" tx="0" ty="-704850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29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b="1" sz="32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0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631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indent="0" marL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772C379-9A7C-4C87-A116-CBE9F58B04C5}" type="datetimeFigureOut">
              <a:rPr dirty="0" lang="en-US"/>
              <a:t>6/4/2026</a:t>
            </a:fld>
            <a:endParaRPr dirty="0" lang="en-US"/>
          </a:p>
        </p:txBody>
      </p:sp>
      <p:grpSp>
        <p:nvGrpSpPr>
          <p:cNvPr id="43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48633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/>
            <a:blipFill rotWithShape="1" dpi="0">
              <a:blip xmlns:r="http://schemas.openxmlformats.org/officeDocument/2006/relationships"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algn="tl" flip="none" sx="85000" sy="85000" tx="5080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48634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/>
            <a:noFill/>
            <a:ln w="12700" cap="flat" cmpd="sng" algn="ctr">
              <a:solidFill>
                <a:sysClr lastClr="FFFFFF" val="window"/>
              </a:solidFill>
              <a:prstDash val="solid"/>
            </a:ln>
            <a:effectLst/>
          </p:spPr>
        </p:sp>
      </p:grpSp>
      <p:sp>
        <p:nvSpPr>
          <p:cNvPr id="10486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image" Target="../media/image3.png"/><Relationship Id="rId13" Type="http://schemas.openxmlformats.org/officeDocument/2006/relationships/image" Target="../media/image2.png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dirty="0" lang="en-US"/>
              <a:t>6/4/2026</a:t>
            </a:fld>
            <a:endParaRPr dirty="0"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dirty="0" lang="en-US"/>
          </a:p>
        </p:txBody>
      </p:sp>
      <p:grpSp>
        <p:nvGrpSpPr>
          <p:cNvPr id="13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48580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/>
            <a:blipFill rotWithShape="1" dpi="0">
              <a:blip xmlns:r="http://schemas.openxmlformats.org/officeDocument/2006/relationships"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algn="tl" flip="none" sx="85000" sy="85000" tx="50800" ty="0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48581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/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104858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b="1" sz="140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dirty="0" lang="en-US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aseline="0" cap="all" sz="5400" kern="1200">
          <a:blipFill>
            <a:blip xmlns:r="http://schemas.openxmlformats.org/officeDocument/2006/relationships" r:embed="rId13"/>
            <a:tile algn="tl" flip="none" sx="65000" sy="64000" tx="6350" ty="-127000"/>
          </a:blipFill>
          <a:latin typeface="+mj-lt"/>
          <a:ea typeface="+mj-ea"/>
          <a:cs typeface="+mj-cs"/>
        </a:defRPr>
      </a:lvl1pPr>
    </p:titleStyle>
    <p:bodyStyle>
      <a:lvl1pPr algn="l" defTabSz="914400" eaLnBrk="1" hangingPunct="1" indent="-182880" latinLnBrk="0" marL="182880" rtl="0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182880" latinLnBrk="0" marL="45720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182880" latinLnBrk="0" marL="73152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182880" latinLnBrk="0" marL="100584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182880" latinLnBrk="0" marL="128016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160000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190000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220000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2500000" rtl="0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br>
              <a:rPr dirty="0" sz="4000" lang="en-US"/>
            </a:br>
            <a:br>
              <a:rPr dirty="0" sz="4000" lang="en-US"/>
            </a:br>
            <a:r>
              <a:rPr dirty="0" sz="4000" lang="en-US"/>
              <a:t>FAN NOMI:</a:t>
            </a:r>
            <a:br>
              <a:rPr dirty="0" sz="4000" lang="en-US"/>
            </a:br>
            <a:br>
              <a:rPr dirty="0" sz="4000" lang="en-US"/>
            </a:br>
            <a:r>
              <a:rPr dirty="0" sz="6600" 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ISTIQLOL DAVRI ADABIYOTI</a:t>
            </a:r>
            <a:br>
              <a:rPr dirty="0" lang="ru-RU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dirty="0" lang="ru-RU"/>
          </a:p>
        </p:txBody>
      </p:sp>
      <p:sp>
        <p:nvSpPr>
          <p:cNvPr id="1048594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dirty="0" sz="2400" lang="en-US" err="1"/>
              <a:t>Filologiya</a:t>
            </a:r>
            <a:r>
              <a:rPr dirty="0" sz="2400" lang="en-US"/>
              <a:t> </a:t>
            </a:r>
            <a:r>
              <a:rPr dirty="0" sz="2400" lang="en-US" err="1"/>
              <a:t>va</a:t>
            </a:r>
            <a:r>
              <a:rPr dirty="0" sz="2400" lang="en-US"/>
              <a:t> </a:t>
            </a:r>
            <a:r>
              <a:rPr dirty="0" sz="2400" lang="en-US" err="1"/>
              <a:t>tillarni</a:t>
            </a:r>
            <a:r>
              <a:rPr dirty="0" sz="2400" lang="en-US"/>
              <a:t> </a:t>
            </a:r>
            <a:r>
              <a:rPr dirty="0" sz="2400" lang="en-US" err="1"/>
              <a:t>o‘qitish</a:t>
            </a:r>
            <a:r>
              <a:rPr dirty="0" sz="2400" lang="en-US"/>
              <a:t> (</a:t>
            </a:r>
            <a:r>
              <a:rPr dirty="0" sz="2400" lang="en-US" err="1"/>
              <a:t>bakalavr</a:t>
            </a:r>
            <a:r>
              <a:rPr dirty="0" sz="2400" lang="en-US"/>
              <a:t>)</a:t>
            </a:r>
            <a:endParaRPr dirty="0" sz="2400" lang="ru-RU"/>
          </a:p>
          <a:p>
            <a:endParaRPr dirty="0"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>
          <a:xfrm>
            <a:off x="2103295" y="484632"/>
            <a:ext cx="9024953" cy="5090258"/>
          </a:xfrm>
        </p:spPr>
        <p:txBody>
          <a:bodyPr>
            <a:noAutofit/>
          </a:bodyPr>
          <a:p>
            <a:pPr lvl="0"/>
            <a:br>
              <a:rPr dirty="0" sz="2800" lang="en-US">
                <a:latin typeface="Bahnschrift" panose="020B0502040204020203" pitchFamily="34" charset="0"/>
              </a:rPr>
            </a:br>
            <a:r>
              <a:rPr dirty="0" sz="2800" lang="en-US">
                <a:latin typeface="Bahnschrift" panose="020B0502040204020203" pitchFamily="34" charset="0"/>
              </a:rPr>
              <a:t>FOYDALANILGAN ADABIYOTLAR:</a:t>
            </a:r>
            <a:br>
              <a:rPr dirty="0" sz="2800" lang="en-US">
                <a:latin typeface="Bahnschrift" panose="020B0502040204020203" pitchFamily="34" charset="0"/>
              </a:rPr>
            </a:br>
            <a:br>
              <a:rPr dirty="0" sz="2800" lang="en-US">
                <a:latin typeface="Bahnschrift" panose="020B0502040204020203" pitchFamily="34" charset="0"/>
              </a:rPr>
            </a:br>
            <a:br>
              <a:rPr dirty="0" sz="2800" lang="en-US">
                <a:latin typeface="Bahnschrift" panose="020B0502040204020203" pitchFamily="34" charset="0"/>
              </a:rPr>
            </a:br>
            <a:br>
              <a:rPr dirty="0" sz="2800" lang="en-US">
                <a:latin typeface="Bahnschrift" panose="020B0502040204020203" pitchFamily="34" charset="0"/>
              </a:rPr>
            </a:br>
            <a:r>
              <a:rPr dirty="0" sz="2800" lang="en-US">
                <a:latin typeface="Bahnschrift" panose="020B0502040204020203" pitchFamily="34" charset="0"/>
              </a:rPr>
              <a:t>1. </a:t>
            </a:r>
            <a:r>
              <a:rPr dirty="0" sz="2800" lang="uz-Cyrl-UZ">
                <a:latin typeface="Bahnschrift" panose="020B0502040204020203" pitchFamily="34" charset="0"/>
              </a:rPr>
              <a:t>Каримов Б.Абдулла Қодирий феномени.Т.2020</a:t>
            </a:r>
            <a:br>
              <a:rPr dirty="0" sz="2800" lang="ru-RU">
                <a:latin typeface="Bahnschrift" panose="020B0502040204020203" pitchFamily="34" charset="0"/>
              </a:rPr>
            </a:br>
            <a:r>
              <a:rPr dirty="0" sz="2800" lang="uz-Cyrl-UZ">
                <a:latin typeface="Bahnschrift" panose="020B0502040204020203" pitchFamily="34" charset="0"/>
              </a:rPr>
              <a:t> </a:t>
            </a:r>
            <a:r>
              <a:rPr dirty="0" sz="2800" lang="en-US">
                <a:latin typeface="Bahnschrift" panose="020B0502040204020203" pitchFamily="34" charset="0"/>
              </a:rPr>
              <a:t>2. </a:t>
            </a:r>
            <a:r>
              <a:rPr dirty="0" sz="2800" lang="uz-Cyrl-UZ">
                <a:latin typeface="Bahnschrift" panose="020B0502040204020203" pitchFamily="34" charset="0"/>
              </a:rPr>
              <a:t>Норматов У. Танланган асарлар. </a:t>
            </a:r>
            <a:r>
              <a:rPr dirty="0" sz="2800" lang="ru-RU">
                <a:latin typeface="Bahnschrift" panose="020B0502040204020203" pitchFamily="34" charset="0"/>
              </a:rPr>
              <a:t>–</a:t>
            </a:r>
            <a:r>
              <a:rPr dirty="0" sz="2800" lang="uz-Cyrl-UZ">
                <a:latin typeface="Bahnschrift" panose="020B0502040204020203" pitchFamily="34" charset="0"/>
              </a:rPr>
              <a:t> Т.: 2021.</a:t>
            </a:r>
            <a:br>
              <a:rPr dirty="0" sz="2800" lang="en-US">
                <a:latin typeface="Bahnschrift" panose="020B0502040204020203" pitchFamily="34" charset="0"/>
              </a:rPr>
            </a:br>
            <a:endParaRPr dirty="0" sz="2800" lang="ru-RU">
              <a:latin typeface="Bahnschrift" panose="020B05020402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uz-Cyrl-UZ"/>
              <a:t>Fanning tavsifi</a:t>
            </a:r>
            <a:r>
              <a:rPr dirty="0" lang="en-US"/>
              <a:t>:</a:t>
            </a:r>
            <a:endParaRPr dirty="0" lang="ru-RU"/>
          </a:p>
        </p:txBody>
      </p:sp>
      <p:sp>
        <p:nvSpPr>
          <p:cNvPr id="104860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/>
          <a:p>
            <a:endParaRPr sz="4400"/>
          </a:p>
          <a:p>
            <a:r>
              <a:rPr dirty="0" sz="4400" lang="ru-RU"/>
              <a:t>“</a:t>
            </a:r>
            <a:r>
              <a:rPr dirty="0" sz="4400" lang="ru-RU" err="1"/>
              <a:t>Istiqlol</a:t>
            </a:r>
            <a:r>
              <a:rPr dirty="0" sz="4400" lang="ru-RU"/>
              <a:t> </a:t>
            </a:r>
            <a:r>
              <a:rPr dirty="0" sz="4400" lang="ru-RU" err="1"/>
              <a:t>davri</a:t>
            </a:r>
            <a:r>
              <a:rPr dirty="0" sz="4400" lang="ru-RU"/>
              <a:t> </a:t>
            </a:r>
            <a:r>
              <a:rPr dirty="0" sz="4400" lang="ru-RU" err="1"/>
              <a:t>adabiyoti</a:t>
            </a:r>
            <a:r>
              <a:rPr dirty="0" sz="4400" lang="ru-RU"/>
              <a:t>” </a:t>
            </a:r>
            <a:r>
              <a:rPr dirty="0" sz="4400" lang="ru-RU" err="1"/>
              <a:t>fanining</a:t>
            </a:r>
            <a:r>
              <a:rPr dirty="0" sz="4400" lang="ru-RU"/>
              <a:t> </a:t>
            </a:r>
            <a:r>
              <a:rPr dirty="0" sz="4400" lang="ru-RU" err="1"/>
              <a:t>ahamiyati</a:t>
            </a:r>
            <a:r>
              <a:rPr dirty="0" sz="4400" lang="ru-RU"/>
              <a:t> </a:t>
            </a:r>
            <a:r>
              <a:rPr dirty="0" sz="4400" lang="ru-RU" err="1"/>
              <a:t>shundaki</a:t>
            </a:r>
            <a:r>
              <a:rPr dirty="0" sz="4400" lang="ru-RU"/>
              <a:t>, u </a:t>
            </a:r>
            <a:r>
              <a:rPr dirty="0" sz="4400" lang="ru-RU" err="1"/>
              <a:t>mustaqillik</a:t>
            </a:r>
            <a:r>
              <a:rPr dirty="0" sz="4400" lang="ru-RU"/>
              <a:t> </a:t>
            </a:r>
            <a:r>
              <a:rPr dirty="0" sz="4400" lang="ru-RU" err="1"/>
              <a:t>yillarida</a:t>
            </a:r>
            <a:r>
              <a:rPr dirty="0" sz="4400" lang="ru-RU"/>
              <a:t> </a:t>
            </a:r>
            <a:r>
              <a:rPr dirty="0" sz="4400" lang="ru-RU" err="1"/>
              <a:t>yaratilgan</a:t>
            </a:r>
            <a:r>
              <a:rPr dirty="0" sz="4400" lang="ru-RU"/>
              <a:t> </a:t>
            </a:r>
            <a:r>
              <a:rPr dirty="0" sz="4400" lang="ru-RU" err="1"/>
              <a:t>badiiy</a:t>
            </a:r>
            <a:r>
              <a:rPr dirty="0" sz="4400" lang="ru-RU"/>
              <a:t> </a:t>
            </a:r>
            <a:r>
              <a:rPr dirty="0" sz="4400" lang="ru-RU" err="1"/>
              <a:t>asarlarning</a:t>
            </a:r>
            <a:r>
              <a:rPr dirty="0" sz="4400" lang="ru-RU"/>
              <a:t> </a:t>
            </a:r>
            <a:r>
              <a:rPr dirty="0" sz="4400" lang="ru-RU" err="1"/>
              <a:t>mazmun-mohiyatini</a:t>
            </a:r>
            <a:r>
              <a:rPr dirty="0" sz="4400" lang="ru-RU"/>
              <a:t> </a:t>
            </a:r>
            <a:r>
              <a:rPr dirty="0" sz="4400" lang="ru-RU" err="1"/>
              <a:t>anglash</a:t>
            </a:r>
            <a:r>
              <a:rPr dirty="0" sz="4400" lang="ru-RU"/>
              <a:t>, </a:t>
            </a:r>
            <a:r>
              <a:rPr dirty="0" sz="4400" lang="ru-RU" err="1"/>
              <a:t>ularning</a:t>
            </a:r>
            <a:r>
              <a:rPr dirty="0" sz="4400" lang="ru-RU"/>
              <a:t> </a:t>
            </a:r>
            <a:r>
              <a:rPr dirty="0" sz="4400" lang="ru-RU" err="1"/>
              <a:t>g‘oyaviy-badiiy</a:t>
            </a:r>
            <a:r>
              <a:rPr dirty="0" sz="4400" lang="ru-RU"/>
              <a:t> </a:t>
            </a:r>
            <a:r>
              <a:rPr dirty="0" sz="4400" lang="ru-RU" err="1"/>
              <a:t>darajasini</a:t>
            </a:r>
            <a:r>
              <a:rPr dirty="0" sz="4400" lang="ru-RU"/>
              <a:t> </a:t>
            </a:r>
            <a:r>
              <a:rPr dirty="0" sz="4400" lang="ru-RU" err="1"/>
              <a:t>baholash</a:t>
            </a:r>
            <a:r>
              <a:rPr dirty="0" sz="4400" lang="ru-RU"/>
              <a:t>, </a:t>
            </a:r>
            <a:r>
              <a:rPr dirty="0" sz="4400" lang="ru-RU" err="1"/>
              <a:t>muallif</a:t>
            </a:r>
            <a:r>
              <a:rPr dirty="0" sz="4400" lang="ru-RU"/>
              <a:t>, </a:t>
            </a:r>
            <a:r>
              <a:rPr dirty="0" sz="4400" lang="ru-RU" err="1"/>
              <a:t>kitobxon</a:t>
            </a:r>
            <a:r>
              <a:rPr dirty="0" sz="4400" lang="ru-RU"/>
              <a:t> </a:t>
            </a:r>
            <a:r>
              <a:rPr dirty="0" sz="4400" lang="ru-RU" err="1"/>
              <a:t>va</a:t>
            </a:r>
            <a:r>
              <a:rPr dirty="0" sz="4400" lang="ru-RU"/>
              <a:t> </a:t>
            </a:r>
            <a:r>
              <a:rPr dirty="0" sz="4400" lang="ru-RU" err="1"/>
              <a:t>hayotiy</a:t>
            </a:r>
            <a:r>
              <a:rPr dirty="0" sz="4400" lang="ru-RU"/>
              <a:t> </a:t>
            </a:r>
            <a:r>
              <a:rPr dirty="0" sz="4400" lang="ru-RU" err="1"/>
              <a:t>voqelik</a:t>
            </a:r>
            <a:r>
              <a:rPr dirty="0" sz="4400" lang="ru-RU"/>
              <a:t> </a:t>
            </a:r>
            <a:r>
              <a:rPr dirty="0" sz="4400" lang="ru-RU" err="1"/>
              <a:t>o‘rtasidagi</a:t>
            </a:r>
            <a:r>
              <a:rPr dirty="0" sz="4400" lang="ru-RU"/>
              <a:t> </a:t>
            </a:r>
            <a:r>
              <a:rPr dirty="0" sz="4400" lang="ru-RU" err="1"/>
              <a:t>murakkab</a:t>
            </a:r>
            <a:r>
              <a:rPr dirty="0" sz="4400" lang="ru-RU"/>
              <a:t> </a:t>
            </a:r>
            <a:r>
              <a:rPr dirty="0" sz="4400" lang="ru-RU" err="1"/>
              <a:t>munosabatlarni</a:t>
            </a:r>
            <a:r>
              <a:rPr dirty="0" sz="4400" lang="ru-RU"/>
              <a:t> </a:t>
            </a:r>
            <a:r>
              <a:rPr dirty="0" sz="4400" lang="ru-RU" err="1"/>
              <a:t>tahlil</a:t>
            </a:r>
            <a:r>
              <a:rPr dirty="0" sz="4400" lang="ru-RU"/>
              <a:t> </a:t>
            </a:r>
            <a:r>
              <a:rPr dirty="0" sz="4400" lang="ru-RU" err="1"/>
              <a:t>etishga</a:t>
            </a:r>
            <a:r>
              <a:rPr dirty="0" sz="4400" lang="ru-RU"/>
              <a:t> </a:t>
            </a:r>
            <a:r>
              <a:rPr dirty="0" sz="4400" lang="ru-RU" err="1"/>
              <a:t>imkon</a:t>
            </a:r>
            <a:r>
              <a:rPr dirty="0" sz="4400" lang="ru-RU"/>
              <a:t> </a:t>
            </a:r>
            <a:r>
              <a:rPr dirty="0" sz="4400" lang="ru-RU" err="1"/>
              <a:t>beradi</a:t>
            </a:r>
            <a:r>
              <a:rPr dirty="0" sz="4400" lang="ru-RU"/>
              <a:t>.</a:t>
            </a:r>
            <a:r>
              <a:rPr altLang="en-GB" dirty="0" sz="4400" lang="en-US"/>
              <a:t>X</a:t>
            </a:r>
            <a:r>
              <a:rPr altLang="en-GB" dirty="0" sz="4400" lang="en-US"/>
              <a:t>u</a:t>
            </a:r>
            <a:r>
              <a:rPr altLang="en-GB" dirty="0" sz="4400" lang="en-US"/>
              <a:t>s</a:t>
            </a:r>
            <a:r>
              <a:rPr altLang="en-GB" dirty="0" sz="4400" lang="en-US"/>
              <a:t>u</a:t>
            </a:r>
            <a:r>
              <a:rPr altLang="en-GB" dirty="0" sz="4400" lang="en-US"/>
              <a:t>s</a:t>
            </a:r>
            <a:r>
              <a:rPr altLang="en-GB" dirty="0" sz="4400" lang="en-US"/>
              <a:t>a</a:t>
            </a:r>
            <a:r>
              <a:rPr altLang="en-GB" dirty="0" sz="4400" lang="en-US"/>
              <a:t>n</a:t>
            </a:r>
            <a:r>
              <a:rPr altLang="en-GB" dirty="0" sz="4400" lang="en-US"/>
              <a:t>,</a:t>
            </a:r>
            <a:r>
              <a:rPr altLang="en-GB" dirty="0" sz="4400" lang="en-US"/>
              <a:t> </a:t>
            </a:r>
            <a:r>
              <a:rPr altLang="en-GB" dirty="0" sz="4400" lang="en-US"/>
              <a:t>m</a:t>
            </a:r>
            <a:r>
              <a:rPr altLang="en-GB" dirty="0" sz="4400" lang="en-US"/>
              <a:t>i</a:t>
            </a:r>
            <a:r>
              <a:rPr altLang="en-GB" dirty="0" sz="4400" lang="en-US"/>
              <a:t>l</a:t>
            </a:r>
            <a:r>
              <a:rPr altLang="en-GB" dirty="0" sz="4400" lang="en-US"/>
              <a:t>l</a:t>
            </a:r>
            <a:r>
              <a:rPr altLang="en-GB" dirty="0" sz="4400" lang="en-US"/>
              <a:t>i</a:t>
            </a:r>
            <a:r>
              <a:rPr altLang="en-GB" dirty="0" sz="4400" lang="en-US"/>
              <a:t>y</a:t>
            </a:r>
            <a:r>
              <a:rPr altLang="en-GB" dirty="0" sz="4400" lang="en-US"/>
              <a:t> </a:t>
            </a:r>
            <a:r>
              <a:rPr altLang="en-GB" dirty="0" sz="4400" lang="en-US"/>
              <a:t>i</a:t>
            </a:r>
            <a:r>
              <a:rPr altLang="en-GB" dirty="0" sz="4400" lang="en-US"/>
              <a:t>stiqlol </a:t>
            </a:r>
            <a:r>
              <a:rPr altLang="en-GB" dirty="0" sz="4400" lang="en-US"/>
              <a:t>gʻoyasini </a:t>
            </a:r>
            <a:r>
              <a:rPr altLang="en-GB" dirty="0" sz="4400" lang="en-US"/>
              <a:t>a</a:t>
            </a:r>
            <a:r>
              <a:rPr altLang="en-GB" dirty="0" sz="4400" lang="en-US"/>
              <a:t>k</a:t>
            </a:r>
            <a:r>
              <a:rPr altLang="en-GB" dirty="0" sz="4400" lang="en-US"/>
              <a:t>s</a:t>
            </a:r>
            <a:r>
              <a:rPr altLang="en-GB" dirty="0" sz="4400" lang="en-US"/>
              <a:t> </a:t>
            </a:r>
            <a:r>
              <a:rPr altLang="en-GB" dirty="0" sz="4400" lang="en-US"/>
              <a:t>e</a:t>
            </a:r>
            <a:r>
              <a:rPr altLang="en-GB" dirty="0" sz="4400" lang="en-US"/>
              <a:t>t</a:t>
            </a:r>
            <a:r>
              <a:rPr altLang="en-GB" dirty="0" sz="4400" lang="en-US"/>
              <a:t>t</a:t>
            </a:r>
            <a:r>
              <a:rPr altLang="en-GB" dirty="0" sz="4400" lang="en-US"/>
              <a:t>i</a:t>
            </a:r>
            <a:r>
              <a:rPr altLang="en-GB" dirty="0" sz="4400" lang="en-US"/>
              <a:t>r</a:t>
            </a:r>
            <a:r>
              <a:rPr altLang="en-GB" dirty="0" sz="4400" lang="en-US"/>
              <a:t>i</a:t>
            </a:r>
            <a:r>
              <a:rPr altLang="en-GB" dirty="0" sz="4400" lang="en-US"/>
              <a:t>s</a:t>
            </a:r>
            <a:r>
              <a:rPr altLang="en-GB" dirty="0" sz="4400" lang="en-US"/>
              <a:t>h</a:t>
            </a:r>
            <a:r>
              <a:rPr altLang="en-GB" dirty="0" sz="4400" lang="en-US"/>
              <a:t> </a:t>
            </a:r>
            <a:r>
              <a:rPr altLang="en-GB" dirty="0" sz="4400" lang="en-US"/>
              <a:t>i</a:t>
            </a:r>
            <a:r>
              <a:rPr altLang="en-GB" dirty="0" sz="4400" lang="en-US"/>
              <a:t>j</a:t>
            </a:r>
            <a:r>
              <a:rPr altLang="en-GB" dirty="0" sz="4400" lang="en-US"/>
              <a:t>o</a:t>
            </a:r>
            <a:r>
              <a:rPr altLang="en-GB" dirty="0" sz="4400" lang="en-US"/>
              <a:t>d</a:t>
            </a:r>
            <a:r>
              <a:rPr altLang="en-GB" dirty="0" sz="4400" lang="en-US"/>
              <a:t>k</a:t>
            </a:r>
            <a:r>
              <a:rPr altLang="en-GB" dirty="0" sz="4400" lang="en-US"/>
              <a:t>o</a:t>
            </a:r>
            <a:r>
              <a:rPr altLang="en-GB" dirty="0" sz="4400" lang="en-US"/>
              <a:t>r</a:t>
            </a:r>
            <a:r>
              <a:rPr altLang="en-GB" dirty="0" sz="4400" lang="en-US"/>
              <a:t>n</a:t>
            </a:r>
            <a:r>
              <a:rPr altLang="en-GB" dirty="0" sz="4400" lang="en-US"/>
              <a:t>i</a:t>
            </a:r>
            <a:r>
              <a:rPr altLang="en-GB" dirty="0" sz="4400" lang="en-US"/>
              <a:t>n</a:t>
            </a:r>
            <a:r>
              <a:rPr altLang="en-GB" dirty="0" sz="4400" lang="en-US"/>
              <a:t>g</a:t>
            </a:r>
            <a:r>
              <a:rPr altLang="en-GB" dirty="0" sz="4400" lang="en-US"/>
              <a:t> </a:t>
            </a:r>
            <a:r>
              <a:rPr altLang="en-GB" dirty="0" sz="4400" lang="en-US"/>
              <a:t>b</a:t>
            </a:r>
            <a:r>
              <a:rPr altLang="en-GB" dirty="0" sz="4400" lang="en-US"/>
              <a:t>a</a:t>
            </a:r>
            <a:r>
              <a:rPr altLang="en-GB" dirty="0" sz="4400" lang="en-US"/>
              <a:t>d</a:t>
            </a:r>
            <a:r>
              <a:rPr altLang="en-GB" dirty="0" sz="4400" lang="en-US"/>
              <a:t>i</a:t>
            </a:r>
            <a:r>
              <a:rPr altLang="en-GB" dirty="0" sz="4400" lang="en-US"/>
              <a:t>i</a:t>
            </a:r>
            <a:r>
              <a:rPr altLang="en-GB" dirty="0" sz="4400" lang="en-US"/>
              <a:t>y</a:t>
            </a:r>
            <a:r>
              <a:rPr altLang="en-GB" dirty="0" sz="4400" lang="en-US"/>
              <a:t> </a:t>
            </a:r>
            <a:r>
              <a:rPr altLang="en-GB" dirty="0" sz="4400" lang="en-US"/>
              <a:t>mahorati </a:t>
            </a:r>
            <a:r>
              <a:rPr altLang="en-GB" dirty="0" sz="4400" lang="en-US"/>
              <a:t>v</a:t>
            </a:r>
            <a:r>
              <a:rPr altLang="en-GB" dirty="0" sz="4400" lang="en-US"/>
              <a:t>a</a:t>
            </a:r>
            <a:r>
              <a:rPr altLang="en-GB" dirty="0" sz="4400" lang="en-US"/>
              <a:t> </a:t>
            </a:r>
            <a:r>
              <a:rPr altLang="en-GB" dirty="0" sz="4400" lang="en-US"/>
              <a:t>z</a:t>
            </a:r>
            <a:r>
              <a:rPr altLang="en-GB" dirty="0" sz="4400" lang="en-US"/>
              <a:t>a</a:t>
            </a:r>
            <a:r>
              <a:rPr altLang="en-GB" dirty="0" sz="4400" lang="en-US"/>
              <a:t>m</a:t>
            </a:r>
            <a:r>
              <a:rPr altLang="en-GB" dirty="0" sz="4400" lang="en-US"/>
              <a:t>o</a:t>
            </a:r>
            <a:r>
              <a:rPr altLang="en-GB" dirty="0" sz="4400" lang="en-US"/>
              <a:t>n</a:t>
            </a:r>
            <a:r>
              <a:rPr altLang="en-GB" dirty="0" sz="4400" lang="en-US"/>
              <a:t>a</a:t>
            </a:r>
            <a:r>
              <a:rPr altLang="en-GB" dirty="0" sz="4400" lang="en-US"/>
              <a:t>v</a:t>
            </a:r>
            <a:r>
              <a:rPr altLang="en-GB" dirty="0" sz="4400" lang="en-US"/>
              <a:t>iy </a:t>
            </a:r>
            <a:r>
              <a:rPr altLang="en-GB" dirty="0" sz="4400" lang="en-US"/>
              <a:t>t</a:t>
            </a:r>
            <a:r>
              <a:rPr altLang="en-GB" dirty="0" sz="4400" lang="en-US"/>
              <a:t>a</a:t>
            </a:r>
            <a:r>
              <a:rPr altLang="en-GB" dirty="0" sz="4400" lang="en-US"/>
              <a:t>f</a:t>
            </a:r>
            <a:r>
              <a:rPr altLang="en-GB" dirty="0" sz="4400" lang="en-US"/>
              <a:t>a</a:t>
            </a:r>
            <a:r>
              <a:rPr altLang="en-GB" dirty="0" sz="4400" lang="en-US"/>
              <a:t>k</a:t>
            </a:r>
            <a:r>
              <a:rPr altLang="en-GB" dirty="0" sz="4400" lang="en-US"/>
              <a:t>k</a:t>
            </a:r>
            <a:r>
              <a:rPr altLang="en-GB" dirty="0" sz="4400" lang="en-US"/>
              <a:t>u</a:t>
            </a:r>
            <a:r>
              <a:rPr altLang="en-GB" dirty="0" sz="4400" lang="en-US"/>
              <a:t>r</a:t>
            </a:r>
            <a:r>
              <a:rPr altLang="en-GB" dirty="0" sz="4400" lang="en-US"/>
              <a:t>i</a:t>
            </a:r>
            <a:r>
              <a:rPr altLang="en-GB" dirty="0" sz="4400" lang="en-US"/>
              <a:t> </a:t>
            </a:r>
            <a:r>
              <a:rPr altLang="en-GB" dirty="0" sz="4400" lang="en-US"/>
              <a:t>b</a:t>
            </a:r>
            <a:r>
              <a:rPr altLang="en-GB" dirty="0" sz="4400" lang="en-US"/>
              <a:t>i</a:t>
            </a:r>
            <a:r>
              <a:rPr altLang="en-GB" dirty="0" sz="4400" lang="en-US"/>
              <a:t>l</a:t>
            </a:r>
            <a:r>
              <a:rPr altLang="en-GB" dirty="0" sz="4400" lang="en-US"/>
              <a:t>a</a:t>
            </a:r>
            <a:r>
              <a:rPr altLang="en-GB" dirty="0" sz="4400" lang="en-US"/>
              <a:t>n</a:t>
            </a:r>
            <a:r>
              <a:rPr altLang="en-GB" dirty="0" sz="4400" lang="en-US"/>
              <a:t> </a:t>
            </a:r>
            <a:r>
              <a:rPr altLang="en-GB" dirty="0" sz="4400" lang="en-US"/>
              <a:t>u</a:t>
            </a:r>
            <a:r>
              <a:rPr altLang="en-GB" dirty="0" sz="4400" lang="en-US"/>
              <a:t>y</a:t>
            </a:r>
            <a:r>
              <a:rPr altLang="en-GB" dirty="0" sz="4400" lang="en-US"/>
              <a:t>g</a:t>
            </a:r>
            <a:r>
              <a:rPr altLang="en-GB" dirty="0" sz="4400" lang="en-GB"/>
              <a:t>ʻunl</a:t>
            </a:r>
            <a:r>
              <a:rPr altLang="en-GB" dirty="0" sz="4400" lang="en-US"/>
              <a:t>i</a:t>
            </a:r>
            <a:r>
              <a:rPr altLang="en-GB" dirty="0" sz="4400" lang="en-US"/>
              <a:t>g</a:t>
            </a:r>
            <a:r>
              <a:rPr altLang="en-GB" dirty="0" sz="4400" lang="en-US"/>
              <a:t>i</a:t>
            </a:r>
            <a:r>
              <a:rPr altLang="en-GB" dirty="0" sz="4400" lang="en-US"/>
              <a:t>n</a:t>
            </a:r>
            <a:r>
              <a:rPr altLang="en-GB" dirty="0" sz="4400" lang="en-US"/>
              <a:t>i</a:t>
            </a:r>
            <a:r>
              <a:rPr altLang="en-GB" dirty="0" sz="4400" lang="en-US"/>
              <a:t> </a:t>
            </a:r>
            <a:r>
              <a:rPr altLang="en-GB" dirty="0" sz="4400" lang="en-US"/>
              <a:t>t</a:t>
            </a:r>
            <a:r>
              <a:rPr altLang="en-GB" dirty="0" sz="4400" lang="en-US"/>
              <a:t>a</a:t>
            </a:r>
            <a:r>
              <a:rPr altLang="en-GB" dirty="0" sz="4400" lang="en-US"/>
              <a:t>h</a:t>
            </a:r>
            <a:r>
              <a:rPr altLang="en-GB" dirty="0" sz="4400" lang="en-US"/>
              <a:t>l</a:t>
            </a:r>
            <a:r>
              <a:rPr altLang="en-GB" dirty="0" sz="4400" lang="en-US"/>
              <a:t>i</a:t>
            </a:r>
            <a:r>
              <a:rPr altLang="en-GB" dirty="0" sz="4400" lang="en-US"/>
              <a:t>l</a:t>
            </a:r>
            <a:r>
              <a:rPr altLang="en-GB" dirty="0" sz="4400" lang="en-US"/>
              <a:t> </a:t>
            </a:r>
            <a:r>
              <a:rPr altLang="en-GB" dirty="0" sz="4400" lang="en-US"/>
              <a:t>e</a:t>
            </a:r>
            <a:r>
              <a:rPr altLang="en-GB" dirty="0" sz="4400" lang="en-US"/>
              <a:t>t</a:t>
            </a:r>
            <a:r>
              <a:rPr altLang="en-GB" dirty="0" sz="4400" lang="en-US"/>
              <a:t>a</a:t>
            </a:r>
            <a:r>
              <a:rPr altLang="en-GB" dirty="0" sz="4400" lang="en-US"/>
              <a:t>d</a:t>
            </a:r>
            <a:r>
              <a:rPr altLang="en-GB" dirty="0" sz="4400" lang="en-US"/>
              <a:t>i</a:t>
            </a:r>
            <a:r>
              <a:rPr altLang="en-GB" dirty="0" sz="4400" lang="en-US"/>
              <a:t>.</a:t>
            </a:r>
            <a:r>
              <a:rPr altLang="en-GB" dirty="0" sz="4400" lang="en-US"/>
              <a:t> </a:t>
            </a:r>
            <a:r>
              <a:rPr dirty="0" sz="4400" lang="ru-RU" err="1"/>
              <a:t>Bu</a:t>
            </a:r>
            <a:r>
              <a:rPr dirty="0" sz="4400" lang="ru-RU"/>
              <a:t> </a:t>
            </a:r>
            <a:r>
              <a:rPr dirty="0" sz="4400" lang="ru-RU" err="1"/>
              <a:t>esa</a:t>
            </a:r>
            <a:r>
              <a:rPr dirty="0" sz="4400" lang="ru-RU"/>
              <a:t> </a:t>
            </a:r>
            <a:r>
              <a:rPr dirty="0" sz="4400" lang="ru-RU" err="1"/>
              <a:t>adabiyotning</a:t>
            </a:r>
            <a:r>
              <a:rPr dirty="0" sz="4400" lang="ru-RU"/>
              <a:t> </a:t>
            </a:r>
            <a:r>
              <a:rPr dirty="0" sz="4400" lang="ru-RU" err="1"/>
              <a:t>jamiyat</a:t>
            </a:r>
            <a:r>
              <a:rPr dirty="0" sz="4400" lang="ru-RU"/>
              <a:t> </a:t>
            </a:r>
            <a:r>
              <a:rPr dirty="0" sz="4400" lang="ru-RU" err="1"/>
              <a:t>taraqqiyotidagi</a:t>
            </a:r>
            <a:r>
              <a:rPr dirty="0" sz="4400" lang="ru-RU"/>
              <a:t> </a:t>
            </a:r>
            <a:r>
              <a:rPr dirty="0" sz="4400" lang="ru-RU" err="1"/>
              <a:t>o‘rni</a:t>
            </a:r>
            <a:r>
              <a:rPr dirty="0" sz="4400" lang="ru-RU"/>
              <a:t> </a:t>
            </a:r>
            <a:r>
              <a:rPr dirty="0" sz="4400" lang="ru-RU" err="1"/>
              <a:t>va</a:t>
            </a:r>
            <a:r>
              <a:rPr dirty="0" sz="4400" lang="ru-RU"/>
              <a:t> </a:t>
            </a:r>
            <a:r>
              <a:rPr dirty="0" sz="4400" lang="ru-RU" err="1"/>
              <a:t>ahamiyatini</a:t>
            </a:r>
            <a:r>
              <a:rPr dirty="0" sz="4400" lang="ru-RU"/>
              <a:t> </a:t>
            </a:r>
            <a:r>
              <a:rPr dirty="0" sz="4400" lang="ru-RU" err="1"/>
              <a:t>yanada</a:t>
            </a:r>
            <a:r>
              <a:rPr dirty="0" sz="4400" lang="ru-RU"/>
              <a:t> </a:t>
            </a:r>
            <a:r>
              <a:rPr dirty="0" sz="4400" lang="ru-RU" err="1"/>
              <a:t>chuqurroq</a:t>
            </a:r>
            <a:r>
              <a:rPr dirty="0" sz="4400" lang="ru-RU"/>
              <a:t> </a:t>
            </a:r>
            <a:r>
              <a:rPr dirty="0" sz="4400" lang="ru-RU" err="1"/>
              <a:t>anglashga</a:t>
            </a:r>
            <a:r>
              <a:rPr dirty="0" sz="4400" lang="ru-RU"/>
              <a:t> </a:t>
            </a:r>
            <a:r>
              <a:rPr dirty="0" sz="4400" lang="ru-RU" err="1"/>
              <a:t>xizmat</a:t>
            </a:r>
            <a:r>
              <a:rPr dirty="0" sz="4400" lang="ru-RU"/>
              <a:t> </a:t>
            </a:r>
            <a:r>
              <a:rPr dirty="0" sz="4400" lang="ru-RU" err="1"/>
              <a:t>qiladi</a:t>
            </a:r>
            <a:r>
              <a:rPr dirty="0" sz="4400" lang="ru-RU"/>
              <a:t>.</a:t>
            </a:r>
            <a:endParaRPr sz="4800"/>
          </a:p>
          <a:p>
            <a:pPr algn="just"/>
            <a:endParaRPr dirty="0" sz="4400" lang="ru-RU"/>
          </a:p>
          <a:p>
            <a:endParaRPr dirty="0"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uz-Cyrl-UZ"/>
              <a:t>Fan m</a:t>
            </a:r>
            <a:r>
              <a:rPr dirty="0" lang="en-US" err="1"/>
              <a:t>aqsadi</a:t>
            </a:r>
            <a:r>
              <a:rPr dirty="0" lang="en-US"/>
              <a:t>:</a:t>
            </a:r>
            <a:endParaRPr dirty="0" lang="ru-RU"/>
          </a:p>
        </p:txBody>
      </p:sp>
      <p:sp>
        <p:nvSpPr>
          <p:cNvPr id="10486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b="1" dirty="0" sz="2800" lang="ru-RU"/>
              <a:t>“</a:t>
            </a:r>
            <a:r>
              <a:rPr b="1" dirty="0" sz="2800" lang="ru-RU" err="1"/>
              <a:t>Istiqlol</a:t>
            </a:r>
            <a:r>
              <a:rPr b="1" dirty="0" sz="2800" lang="ru-RU"/>
              <a:t> </a:t>
            </a:r>
            <a:r>
              <a:rPr b="1" dirty="0" sz="2800" lang="ru-RU" err="1"/>
              <a:t>davri</a:t>
            </a:r>
            <a:r>
              <a:rPr b="1" dirty="0" sz="2800" lang="ru-RU"/>
              <a:t> </a:t>
            </a:r>
            <a:r>
              <a:rPr b="1" dirty="0" sz="2800" lang="ru-RU" err="1"/>
              <a:t>adabiyoti</a:t>
            </a:r>
            <a:r>
              <a:rPr b="1" dirty="0" sz="2800" lang="ru-RU"/>
              <a:t>”</a:t>
            </a:r>
            <a:r>
              <a:rPr dirty="0" sz="2800" lang="ru-RU"/>
              <a:t> </a:t>
            </a:r>
            <a:r>
              <a:rPr dirty="0" sz="2800" lang="ru-RU" err="1"/>
              <a:t>fanini</a:t>
            </a:r>
            <a:r>
              <a:rPr dirty="0" sz="2800" lang="ru-RU"/>
              <a:t> </a:t>
            </a:r>
            <a:r>
              <a:rPr dirty="0" sz="2800" lang="ru-RU" err="1"/>
              <a:t>o‘zlashtirishda</a:t>
            </a:r>
            <a:r>
              <a:rPr dirty="0" sz="2800" lang="ru-RU"/>
              <a:t> </a:t>
            </a:r>
            <a:r>
              <a:rPr dirty="0" sz="2800" lang="ru-RU" err="1"/>
              <a:t>ta’limning</a:t>
            </a:r>
            <a:r>
              <a:rPr dirty="0" sz="2800" lang="ru-RU"/>
              <a:t> </a:t>
            </a:r>
            <a:r>
              <a:rPr dirty="0" sz="2800" lang="ru-RU" err="1"/>
              <a:t>ilg‘or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zamonaviy</a:t>
            </a:r>
            <a:r>
              <a:rPr dirty="0" sz="2800" lang="ru-RU"/>
              <a:t> </a:t>
            </a:r>
            <a:r>
              <a:rPr dirty="0" sz="2800" lang="ru-RU" err="1"/>
              <a:t>usullaridan</a:t>
            </a:r>
            <a:r>
              <a:rPr dirty="0" sz="2800" lang="ru-RU"/>
              <a:t> </a:t>
            </a:r>
            <a:r>
              <a:rPr dirty="0" sz="2800" lang="ru-RU" err="1"/>
              <a:t>foydalanish</a:t>
            </a:r>
            <a:r>
              <a:rPr dirty="0" sz="2800" lang="ru-RU"/>
              <a:t>, </a:t>
            </a:r>
            <a:r>
              <a:rPr dirty="0" sz="2800" lang="ru-RU" err="1"/>
              <a:t>innovatsion</a:t>
            </a:r>
            <a:r>
              <a:rPr dirty="0" sz="2800" lang="ru-RU"/>
              <a:t> </a:t>
            </a:r>
            <a:r>
              <a:rPr dirty="0" sz="2800" lang="ru-RU" err="1"/>
              <a:t>pedagogik</a:t>
            </a:r>
            <a:r>
              <a:rPr dirty="0" sz="2800" lang="ru-RU"/>
              <a:t> </a:t>
            </a:r>
            <a:r>
              <a:rPr dirty="0" sz="2800" lang="ru-RU" err="1"/>
              <a:t>hamda</a:t>
            </a:r>
            <a:r>
              <a:rPr dirty="0" sz="2800" lang="ru-RU"/>
              <a:t> </a:t>
            </a:r>
            <a:r>
              <a:rPr dirty="0" sz="2800" lang="ru-RU" err="1"/>
              <a:t>axborot-kommunikatsiya</a:t>
            </a:r>
            <a:r>
              <a:rPr dirty="0" sz="2800" lang="ru-RU"/>
              <a:t> </a:t>
            </a:r>
            <a:r>
              <a:rPr dirty="0" sz="2800" lang="ru-RU" err="1"/>
              <a:t>texnologiyalarini</a:t>
            </a:r>
            <a:r>
              <a:rPr dirty="0" sz="2800" lang="ru-RU"/>
              <a:t> </a:t>
            </a:r>
            <a:r>
              <a:rPr dirty="0" sz="2800" lang="ru-RU" err="1"/>
              <a:t>samarali</a:t>
            </a:r>
            <a:r>
              <a:rPr dirty="0" sz="2800" lang="ru-RU"/>
              <a:t> </a:t>
            </a:r>
            <a:r>
              <a:rPr dirty="0" sz="2800" lang="ru-RU" err="1"/>
              <a:t>tatbiq</a:t>
            </a:r>
            <a:r>
              <a:rPr dirty="0" sz="2800" lang="ru-RU"/>
              <a:t> </a:t>
            </a:r>
            <a:r>
              <a:rPr dirty="0" sz="2800" lang="ru-RU" err="1"/>
              <a:t>etish</a:t>
            </a:r>
            <a:r>
              <a:rPr dirty="0" sz="2800" lang="ru-RU"/>
              <a:t> </a:t>
            </a:r>
            <a:r>
              <a:rPr dirty="0" sz="2800" lang="ru-RU" err="1"/>
              <a:t>muhim</a:t>
            </a:r>
            <a:r>
              <a:rPr dirty="0" sz="2800" lang="ru-RU"/>
              <a:t> </a:t>
            </a:r>
            <a:r>
              <a:rPr dirty="0" sz="2800" lang="ru-RU" err="1"/>
              <a:t>ahamiyat</a:t>
            </a:r>
            <a:r>
              <a:rPr dirty="0" sz="2800" lang="ru-RU"/>
              <a:t> </a:t>
            </a:r>
            <a:r>
              <a:rPr dirty="0" sz="2800" lang="ru-RU" err="1"/>
              <a:t>kasb</a:t>
            </a:r>
            <a:r>
              <a:rPr dirty="0" sz="2800" lang="ru-RU"/>
              <a:t> </a:t>
            </a:r>
            <a:r>
              <a:rPr dirty="0" sz="2800" lang="ru-RU" err="1"/>
              <a:t>etadi</a:t>
            </a:r>
            <a:r>
              <a:rPr dirty="0" sz="2800" lang="ru-RU"/>
              <a:t>. </a:t>
            </a:r>
            <a:r>
              <a:rPr dirty="0" sz="2800" lang="ru-RU" err="1"/>
              <a:t>Fan</a:t>
            </a:r>
            <a:r>
              <a:rPr dirty="0" sz="2800" lang="ru-RU"/>
              <a:t> </a:t>
            </a:r>
            <a:r>
              <a:rPr dirty="0" sz="2800" lang="ru-RU" err="1"/>
              <a:t>doirasidagi</a:t>
            </a:r>
            <a:r>
              <a:rPr dirty="0" sz="2800" lang="ru-RU"/>
              <a:t> </a:t>
            </a:r>
            <a:r>
              <a:rPr dirty="0" sz="2800" lang="ru-RU" err="1"/>
              <a:t>mavzular</a:t>
            </a:r>
            <a:r>
              <a:rPr dirty="0" sz="2800" lang="ru-RU"/>
              <a:t> </a:t>
            </a:r>
            <a:r>
              <a:rPr dirty="0" sz="2800" lang="ru-RU" err="1"/>
              <a:t>ma’ruza</a:t>
            </a:r>
            <a:r>
              <a:rPr dirty="0" sz="2800" lang="ru-RU"/>
              <a:t>, </a:t>
            </a:r>
            <a:r>
              <a:rPr dirty="0" sz="2800" lang="ru-RU" err="1"/>
              <a:t>amaliy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seminar</a:t>
            </a:r>
            <a:r>
              <a:rPr dirty="0" sz="2800" lang="ru-RU"/>
              <a:t> </a:t>
            </a:r>
            <a:r>
              <a:rPr dirty="0" sz="2800" lang="ru-RU" err="1"/>
              <a:t>mashg‘ulotlari</a:t>
            </a:r>
            <a:r>
              <a:rPr dirty="0" sz="2800" lang="ru-RU"/>
              <a:t> </a:t>
            </a:r>
            <a:r>
              <a:rPr dirty="0" sz="2800" lang="ru-RU" err="1"/>
              <a:t>shaklida</a:t>
            </a:r>
            <a:r>
              <a:rPr dirty="0" sz="2800" lang="ru-RU"/>
              <a:t> </a:t>
            </a:r>
            <a:r>
              <a:rPr dirty="0" sz="2800" lang="ru-RU" err="1"/>
              <a:t>o‘qitiladi</a:t>
            </a:r>
            <a:r>
              <a:rPr dirty="0" sz="2800" lang="ru-RU"/>
              <a:t>. </a:t>
            </a:r>
            <a:r>
              <a:rPr dirty="0" sz="2800" lang="ru-RU" err="1"/>
              <a:t>Shu</a:t>
            </a:r>
            <a:r>
              <a:rPr dirty="0" sz="2800" lang="ru-RU"/>
              <a:t> </a:t>
            </a:r>
            <a:r>
              <a:rPr dirty="0" sz="2800" lang="ru-RU" err="1"/>
              <a:t>bilan</a:t>
            </a:r>
            <a:r>
              <a:rPr dirty="0" sz="2800" lang="ru-RU"/>
              <a:t> </a:t>
            </a:r>
            <a:r>
              <a:rPr dirty="0" sz="2800" lang="ru-RU" err="1"/>
              <a:t>birga</a:t>
            </a:r>
            <a:r>
              <a:rPr dirty="0" sz="2800" lang="ru-RU"/>
              <a:t>, </a:t>
            </a:r>
            <a:r>
              <a:rPr dirty="0" sz="2800" lang="ru-RU" err="1"/>
              <a:t>istiqlol</a:t>
            </a:r>
            <a:r>
              <a:rPr dirty="0" sz="2800" lang="ru-RU"/>
              <a:t> </a:t>
            </a:r>
            <a:r>
              <a:rPr dirty="0" sz="2800" lang="ru-RU" err="1"/>
              <a:t>davri</a:t>
            </a:r>
            <a:r>
              <a:rPr dirty="0" sz="2800" lang="ru-RU"/>
              <a:t> </a:t>
            </a:r>
            <a:r>
              <a:rPr dirty="0" sz="2800" lang="ru-RU" err="1"/>
              <a:t>adabiyotining</a:t>
            </a:r>
            <a:r>
              <a:rPr dirty="0" sz="2800" lang="ru-RU"/>
              <a:t> </a:t>
            </a:r>
            <a:r>
              <a:rPr dirty="0" sz="2800" lang="ru-RU" err="1"/>
              <a:t>dolzarb</a:t>
            </a:r>
            <a:r>
              <a:rPr dirty="0" sz="2800" lang="ru-RU"/>
              <a:t> </a:t>
            </a:r>
            <a:r>
              <a:rPr dirty="0" sz="2800" lang="ru-RU" err="1"/>
              <a:t>masalalari</a:t>
            </a:r>
            <a:r>
              <a:rPr dirty="0" sz="2800" lang="ru-RU"/>
              <a:t>, </a:t>
            </a:r>
            <a:r>
              <a:rPr dirty="0" sz="2800" lang="ru-RU" err="1"/>
              <a:t>mustaqillik</a:t>
            </a:r>
            <a:r>
              <a:rPr dirty="0" sz="2800" lang="ru-RU"/>
              <a:t> </a:t>
            </a:r>
            <a:r>
              <a:rPr dirty="0" sz="2800" lang="ru-RU" err="1"/>
              <a:t>yillarida</a:t>
            </a:r>
            <a:r>
              <a:rPr dirty="0" sz="2800" lang="ru-RU"/>
              <a:t> </a:t>
            </a:r>
            <a:r>
              <a:rPr dirty="0" sz="2800" lang="ru-RU" err="1"/>
              <a:t>yaratilgan</a:t>
            </a:r>
            <a:r>
              <a:rPr dirty="0" sz="2800" lang="ru-RU"/>
              <a:t> </a:t>
            </a:r>
            <a:r>
              <a:rPr dirty="0" sz="2800" lang="ru-RU" err="1"/>
              <a:t>badiiy</a:t>
            </a:r>
            <a:r>
              <a:rPr dirty="0" sz="2800" lang="ru-RU"/>
              <a:t> </a:t>
            </a:r>
            <a:r>
              <a:rPr dirty="0" sz="2800" lang="ru-RU" err="1"/>
              <a:t>asarlarning</a:t>
            </a:r>
            <a:r>
              <a:rPr dirty="0" sz="2800" lang="ru-RU"/>
              <a:t> </a:t>
            </a:r>
            <a:r>
              <a:rPr dirty="0" sz="2800" lang="ru-RU" err="1"/>
              <a:t>g‘oyaviy-badiiy</a:t>
            </a:r>
            <a:r>
              <a:rPr dirty="0" sz="2800" lang="ru-RU"/>
              <a:t> </a:t>
            </a:r>
            <a:r>
              <a:rPr dirty="0" sz="2800" lang="ru-RU" err="1"/>
              <a:t>xususiyatlari</a:t>
            </a:r>
            <a:r>
              <a:rPr dirty="0" sz="2800" lang="ru-RU"/>
              <a:t>, </a:t>
            </a:r>
            <a:r>
              <a:rPr dirty="0" sz="2800" lang="ru-RU" err="1"/>
              <a:t>milliy</a:t>
            </a:r>
            <a:r>
              <a:rPr dirty="0" sz="2800" lang="ru-RU"/>
              <a:t> </a:t>
            </a:r>
            <a:r>
              <a:rPr dirty="0" sz="2800" lang="ru-RU" err="1"/>
              <a:t>istiqlol</a:t>
            </a:r>
            <a:r>
              <a:rPr dirty="0" sz="2800" lang="ru-RU"/>
              <a:t> </a:t>
            </a:r>
            <a:r>
              <a:rPr dirty="0" sz="2800" lang="ru-RU" err="1"/>
              <a:t>g‘oyalarining</a:t>
            </a:r>
            <a:r>
              <a:rPr dirty="0" sz="2800" lang="ru-RU"/>
              <a:t> </a:t>
            </a:r>
            <a:r>
              <a:rPr dirty="0" sz="2800" lang="ru-RU" err="1"/>
              <a:t>adabiyotdagi</a:t>
            </a:r>
            <a:r>
              <a:rPr dirty="0" sz="2800" lang="ru-RU"/>
              <a:t> </a:t>
            </a:r>
            <a:r>
              <a:rPr dirty="0" sz="2800" lang="ru-RU" err="1"/>
              <a:t>ifodasi</a:t>
            </a:r>
            <a:r>
              <a:rPr dirty="0" sz="2800" lang="ru-RU"/>
              <a:t> </a:t>
            </a:r>
            <a:r>
              <a:rPr dirty="0" sz="2800" lang="ru-RU" err="1"/>
              <a:t>hamda</a:t>
            </a:r>
            <a:r>
              <a:rPr dirty="0" sz="2800" lang="ru-RU"/>
              <a:t> </a:t>
            </a:r>
            <a:r>
              <a:rPr dirty="0" sz="2800" lang="ru-RU" err="1"/>
              <a:t>zamonaviy</a:t>
            </a:r>
            <a:r>
              <a:rPr dirty="0" sz="2800" lang="ru-RU"/>
              <a:t> </a:t>
            </a:r>
            <a:r>
              <a:rPr dirty="0" sz="2800" lang="ru-RU" err="1"/>
              <a:t>adabiy</a:t>
            </a:r>
            <a:r>
              <a:rPr dirty="0" sz="2800" lang="ru-RU"/>
              <a:t> </a:t>
            </a:r>
            <a:r>
              <a:rPr dirty="0" sz="2800" lang="ru-RU" err="1"/>
              <a:t>jarayon</a:t>
            </a:r>
            <a:r>
              <a:rPr dirty="0" sz="2800" lang="ru-RU"/>
              <a:t> </a:t>
            </a:r>
            <a:r>
              <a:rPr dirty="0" sz="2800" lang="ru-RU" err="1"/>
              <a:t>bilan</a:t>
            </a:r>
            <a:r>
              <a:rPr dirty="0" sz="2800" lang="ru-RU"/>
              <a:t> </a:t>
            </a:r>
            <a:r>
              <a:rPr dirty="0" sz="2800" lang="ru-RU" err="1"/>
              <a:t>bog‘liq</a:t>
            </a:r>
            <a:r>
              <a:rPr dirty="0" sz="2800" lang="ru-RU"/>
              <a:t> </a:t>
            </a:r>
            <a:r>
              <a:rPr dirty="0" sz="2800" lang="ru-RU" err="1"/>
              <a:t>masalalar</a:t>
            </a:r>
            <a:r>
              <a:rPr dirty="0" sz="2800" lang="ru-RU"/>
              <a:t> </a:t>
            </a:r>
            <a:r>
              <a:rPr dirty="0" sz="2800" lang="ru-RU" err="1"/>
              <a:t>talabalarga</a:t>
            </a:r>
            <a:r>
              <a:rPr dirty="0" sz="2800" lang="ru-RU"/>
              <a:t> </a:t>
            </a:r>
            <a:r>
              <a:rPr dirty="0" sz="2800" lang="ru-RU" err="1"/>
              <a:t>mustaqil</a:t>
            </a:r>
            <a:r>
              <a:rPr dirty="0" sz="2800" lang="ru-RU"/>
              <a:t> </a:t>
            </a:r>
            <a:r>
              <a:rPr dirty="0" sz="2800" lang="ru-RU" err="1"/>
              <a:t>ta’lim</a:t>
            </a:r>
            <a:r>
              <a:rPr dirty="0" sz="2800" lang="ru-RU"/>
              <a:t> </a:t>
            </a:r>
            <a:r>
              <a:rPr dirty="0" sz="2800" lang="ru-RU" err="1"/>
              <a:t>shaklida</a:t>
            </a:r>
            <a:r>
              <a:rPr dirty="0" sz="2800" lang="ru-RU"/>
              <a:t> </a:t>
            </a:r>
            <a:r>
              <a:rPr dirty="0" sz="2800" lang="ru-RU" err="1"/>
              <a:t>o‘zlashtirish</a:t>
            </a:r>
            <a:r>
              <a:rPr dirty="0" sz="2800" lang="ru-RU"/>
              <a:t> </a:t>
            </a:r>
            <a:r>
              <a:rPr dirty="0" sz="2800" lang="ru-RU" err="1"/>
              <a:t>uchun</a:t>
            </a:r>
            <a:r>
              <a:rPr dirty="0" sz="2800" lang="ru-RU"/>
              <a:t> </a:t>
            </a:r>
            <a:r>
              <a:rPr dirty="0" sz="2800" lang="ru-RU" err="1"/>
              <a:t>tavsiya</a:t>
            </a:r>
            <a:r>
              <a:rPr dirty="0" sz="2800" lang="ru-RU"/>
              <a:t> </a:t>
            </a:r>
            <a:r>
              <a:rPr dirty="0" sz="2800" lang="ru-RU" err="1"/>
              <a:t>etiladi</a:t>
            </a:r>
            <a:r>
              <a:rPr dirty="0" sz="2800" lang="ru-RU"/>
              <a:t>. </a:t>
            </a:r>
            <a:r>
              <a:rPr dirty="0" sz="2800" lang="ru-RU" err="1"/>
              <a:t>Fanni</a:t>
            </a:r>
            <a:r>
              <a:rPr dirty="0" sz="2800" lang="ru-RU"/>
              <a:t> </a:t>
            </a:r>
            <a:r>
              <a:rPr dirty="0" sz="2800" lang="ru-RU" err="1"/>
              <a:t>o‘rganishda</a:t>
            </a:r>
            <a:r>
              <a:rPr dirty="0" sz="2800" lang="ru-RU"/>
              <a:t> </a:t>
            </a:r>
            <a:r>
              <a:rPr dirty="0" sz="2800" lang="ru-RU" err="1"/>
              <a:t>darsliklar</a:t>
            </a:r>
            <a:r>
              <a:rPr dirty="0" sz="2800" lang="ru-RU"/>
              <a:t>, </a:t>
            </a:r>
            <a:r>
              <a:rPr dirty="0" sz="2800" lang="ru-RU" err="1"/>
              <a:t>o‘quv-uslubiy</a:t>
            </a:r>
            <a:r>
              <a:rPr dirty="0" sz="2800" lang="ru-RU"/>
              <a:t> </a:t>
            </a:r>
            <a:r>
              <a:rPr dirty="0" sz="2800" lang="ru-RU" err="1"/>
              <a:t>qo‘llanmalar</a:t>
            </a:r>
            <a:r>
              <a:rPr dirty="0" sz="2800" lang="ru-RU"/>
              <a:t>, </a:t>
            </a:r>
            <a:r>
              <a:rPr dirty="0" sz="2800" lang="ru-RU" err="1"/>
              <a:t>ilmiy</a:t>
            </a:r>
            <a:r>
              <a:rPr dirty="0" sz="2800" lang="ru-RU"/>
              <a:t> </a:t>
            </a:r>
            <a:r>
              <a:rPr dirty="0" sz="2800" lang="ru-RU" err="1"/>
              <a:t>maqolalar</a:t>
            </a:r>
            <a:r>
              <a:rPr dirty="0" sz="2800" lang="ru-RU"/>
              <a:t>, </a:t>
            </a:r>
            <a:r>
              <a:rPr dirty="0" sz="2800" lang="ru-RU" err="1"/>
              <a:t>ma’ruza</a:t>
            </a:r>
            <a:r>
              <a:rPr dirty="0" sz="2800" lang="ru-RU"/>
              <a:t> </a:t>
            </a:r>
            <a:r>
              <a:rPr dirty="0" sz="2800" lang="ru-RU" err="1"/>
              <a:t>matnlari</a:t>
            </a:r>
            <a:r>
              <a:rPr dirty="0" sz="2800" lang="ru-RU"/>
              <a:t>, </a:t>
            </a:r>
            <a:r>
              <a:rPr dirty="0" sz="2800" lang="ru-RU" err="1"/>
              <a:t>tarqatma</a:t>
            </a:r>
            <a:r>
              <a:rPr dirty="0" sz="2800" lang="ru-RU"/>
              <a:t> </a:t>
            </a:r>
            <a:r>
              <a:rPr dirty="0" sz="2800" lang="ru-RU" err="1"/>
              <a:t>materiallar</a:t>
            </a:r>
            <a:r>
              <a:rPr dirty="0" sz="2800" lang="ru-RU"/>
              <a:t>, </a:t>
            </a:r>
            <a:r>
              <a:rPr dirty="0" sz="2800" lang="ru-RU" err="1"/>
              <a:t>elektron</a:t>
            </a:r>
            <a:r>
              <a:rPr dirty="0" sz="2800" lang="ru-RU"/>
              <a:t> </a:t>
            </a:r>
            <a:r>
              <a:rPr dirty="0" sz="2800" lang="ru-RU" err="1"/>
              <a:t>ta’lim</a:t>
            </a:r>
            <a:r>
              <a:rPr dirty="0" sz="2800" lang="ru-RU"/>
              <a:t> </a:t>
            </a:r>
            <a:r>
              <a:rPr dirty="0" sz="2800" lang="ru-RU" err="1"/>
              <a:t>resurslari</a:t>
            </a:r>
            <a:r>
              <a:rPr dirty="0" sz="2800" lang="ru-RU"/>
              <a:t> </a:t>
            </a:r>
            <a:r>
              <a:rPr dirty="0" sz="2800" lang="ru-RU" err="1"/>
              <a:t>hamda</a:t>
            </a:r>
            <a:r>
              <a:rPr dirty="0" sz="2800" lang="ru-RU"/>
              <a:t> </a:t>
            </a:r>
            <a:r>
              <a:rPr dirty="0" sz="2800" lang="ru-RU" err="1"/>
              <a:t>zamonaviy</a:t>
            </a:r>
            <a:r>
              <a:rPr dirty="0" sz="2800" lang="ru-RU"/>
              <a:t> </a:t>
            </a:r>
            <a:r>
              <a:rPr dirty="0" sz="2800" lang="ru-RU" err="1"/>
              <a:t>texnik</a:t>
            </a:r>
            <a:r>
              <a:rPr dirty="0" sz="2800" lang="ru-RU"/>
              <a:t> </a:t>
            </a:r>
            <a:r>
              <a:rPr dirty="0" sz="2800" lang="ru-RU" err="1"/>
              <a:t>vositalardan</a:t>
            </a:r>
            <a:r>
              <a:rPr dirty="0" sz="2800" lang="ru-RU"/>
              <a:t> </a:t>
            </a:r>
            <a:r>
              <a:rPr dirty="0" sz="2800" lang="ru-RU" err="1"/>
              <a:t>keng</a:t>
            </a:r>
            <a:r>
              <a:rPr dirty="0" sz="2800" lang="ru-RU"/>
              <a:t> </a:t>
            </a:r>
            <a:r>
              <a:rPr dirty="0" sz="2800" lang="ru-RU" err="1"/>
              <a:t>foydalaniladi</a:t>
            </a:r>
            <a:r>
              <a:rPr dirty="0" sz="2800" lang="ru-RU"/>
              <a:t>.</a:t>
            </a:r>
            <a:endParaRPr sz="3200"/>
          </a:p>
          <a:p>
            <a:endParaRPr dirty="0"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Title 1"/>
          <p:cNvSpPr>
            <a:spLocks noGrp="1"/>
          </p:cNvSpPr>
          <p:nvPr>
            <p:ph type="title"/>
          </p:nvPr>
        </p:nvSpPr>
        <p:spPr>
          <a:xfrm>
            <a:off x="2064774" y="412954"/>
            <a:ext cx="9065342" cy="6145161"/>
          </a:xfrm>
        </p:spPr>
        <p:txBody>
          <a:bodyPr>
            <a:noAutofit/>
          </a:bodyPr>
          <a:p>
            <a:pPr algn="just"/>
            <a:r>
              <a:rPr b="1"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Istiqlol</a:t>
            </a:r>
            <a:r>
              <a:rPr b="1"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b="1"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yillarida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adabiyotida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kechayotgan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mohiyatini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anglashga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adabiyotining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qimmati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tafakkur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xotira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ma’naviy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qadriyatlarni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ettiruvchi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badiiy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asarlar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yaratilgani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belgilanadi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XXI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asr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boshlaridagi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jarayonda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globallashuv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sharoitida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milliylik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dirty="0" sz="2400"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400" lang="ru-RU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umuminsoniylik</a:t>
            </a:r>
            <a:endParaRPr dirty="0" sz="2400"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2167128" y="737419"/>
            <a:ext cx="9281160" cy="5574891"/>
          </a:xfrm>
        </p:spPr>
        <p:txBody>
          <a:bodyPr>
            <a:normAutofit/>
          </a:bodyPr>
          <a:p>
            <a:r>
              <a:rPr dirty="0" sz="3200" lang="en-US"/>
              <a:t> </a:t>
            </a:r>
            <a:r>
              <a:rPr dirty="0" sz="3200" lang="ru-RU" err="1"/>
              <a:t>Istiqlol</a:t>
            </a:r>
            <a:r>
              <a:rPr dirty="0" sz="3200" lang="ru-RU"/>
              <a:t> </a:t>
            </a:r>
            <a:r>
              <a:rPr dirty="0" sz="3200" lang="ru-RU" err="1"/>
              <a:t>davri</a:t>
            </a:r>
            <a:r>
              <a:rPr dirty="0" sz="3200" lang="ru-RU"/>
              <a:t> </a:t>
            </a:r>
            <a:r>
              <a:rPr dirty="0" sz="3200" lang="ru-RU" err="1"/>
              <a:t>adabiyoti</a:t>
            </a:r>
            <a:r>
              <a:rPr dirty="0" sz="3200" lang="ru-RU"/>
              <a:t> </a:t>
            </a:r>
            <a:r>
              <a:rPr dirty="0" sz="3200" lang="ru-RU" err="1"/>
              <a:t>va</a:t>
            </a:r>
            <a:r>
              <a:rPr dirty="0" sz="3200" lang="ru-RU"/>
              <a:t> </a:t>
            </a:r>
            <a:r>
              <a:rPr dirty="0" sz="3200" lang="ru-RU" err="1"/>
              <a:t>adabiy</a:t>
            </a:r>
            <a:r>
              <a:rPr dirty="0" sz="3200" lang="ru-RU"/>
              <a:t> </a:t>
            </a:r>
            <a:r>
              <a:rPr dirty="0" sz="3200" lang="ru-RU" err="1"/>
              <a:t>tanqid</a:t>
            </a:r>
            <a:r>
              <a:rPr dirty="0" sz="3200" lang="ru-RU"/>
              <a:t>, </a:t>
            </a:r>
            <a:r>
              <a:rPr dirty="0" sz="3200" lang="ru-RU" err="1"/>
              <a:t>adabiy-nazariy</a:t>
            </a:r>
            <a:r>
              <a:rPr dirty="0" sz="3200" lang="ru-RU"/>
              <a:t> </a:t>
            </a:r>
            <a:r>
              <a:rPr dirty="0" sz="3200" lang="ru-RU" err="1"/>
              <a:t>qonuniyatlar</a:t>
            </a:r>
            <a:r>
              <a:rPr dirty="0" sz="3200" lang="ru-RU"/>
              <a:t> </a:t>
            </a:r>
            <a:r>
              <a:rPr dirty="0" sz="3200" lang="ru-RU" err="1"/>
              <a:t>hamda</a:t>
            </a:r>
            <a:r>
              <a:rPr dirty="0" sz="3200" lang="ru-RU"/>
              <a:t> </a:t>
            </a:r>
            <a:r>
              <a:rPr dirty="0" sz="3200" lang="ru-RU" err="1"/>
              <a:t>yo‘nalishlar</a:t>
            </a:r>
            <a:r>
              <a:rPr dirty="0" sz="3200" lang="ru-RU"/>
              <a:t>, </a:t>
            </a:r>
            <a:r>
              <a:rPr dirty="0" sz="3200" lang="ru-RU" err="1"/>
              <a:t>tarjima</a:t>
            </a:r>
            <a:r>
              <a:rPr dirty="0" sz="3200" lang="ru-RU"/>
              <a:t> </a:t>
            </a:r>
            <a:r>
              <a:rPr dirty="0" sz="3200" lang="ru-RU" err="1"/>
              <a:t>adabiyoti</a:t>
            </a:r>
            <a:r>
              <a:rPr dirty="0" sz="3200" lang="ru-RU"/>
              <a:t> </a:t>
            </a:r>
            <a:r>
              <a:rPr dirty="0" sz="3200" lang="ru-RU" err="1"/>
              <a:t>bilan</a:t>
            </a:r>
            <a:r>
              <a:rPr dirty="0" sz="3200" lang="ru-RU"/>
              <a:t> </a:t>
            </a:r>
            <a:r>
              <a:rPr dirty="0" sz="3200" lang="ru-RU" err="1"/>
              <a:t>bog‘liq</a:t>
            </a:r>
            <a:r>
              <a:rPr dirty="0" sz="3200" lang="ru-RU"/>
              <a:t> </a:t>
            </a:r>
            <a:r>
              <a:rPr dirty="0" sz="3200" lang="ru-RU" err="1"/>
              <a:t>jarayonlarni</a:t>
            </a:r>
            <a:r>
              <a:rPr dirty="0" sz="3200" lang="ru-RU"/>
              <a:t> </a:t>
            </a:r>
            <a:r>
              <a:rPr dirty="0" sz="3200" lang="ru-RU" err="1"/>
              <a:t>o‘rganadi</a:t>
            </a:r>
            <a:r>
              <a:rPr dirty="0" sz="3200" lang="ru-RU"/>
              <a:t>. </a:t>
            </a:r>
            <a:r>
              <a:rPr dirty="0" sz="3200" lang="ru-RU" err="1"/>
              <a:t>Istiqlol</a:t>
            </a:r>
            <a:r>
              <a:rPr dirty="0" sz="3200" lang="ru-RU"/>
              <a:t> </a:t>
            </a:r>
            <a:r>
              <a:rPr dirty="0" sz="3200" lang="ru-RU" err="1"/>
              <a:t>davri</a:t>
            </a:r>
            <a:r>
              <a:rPr dirty="0" sz="3200" lang="ru-RU"/>
              <a:t> </a:t>
            </a:r>
            <a:r>
              <a:rPr dirty="0" sz="3200" lang="ru-RU" err="1"/>
              <a:t>adabiyotida</a:t>
            </a:r>
            <a:r>
              <a:rPr dirty="0" sz="3200" lang="ru-RU"/>
              <a:t> </a:t>
            </a:r>
            <a:r>
              <a:rPr dirty="0" sz="3200" lang="ru-RU" err="1"/>
              <a:t>badiiy</a:t>
            </a:r>
            <a:r>
              <a:rPr dirty="0" sz="3200" lang="ru-RU"/>
              <a:t> </a:t>
            </a:r>
            <a:r>
              <a:rPr dirty="0" sz="3200" lang="ru-RU" err="1"/>
              <a:t>va</a:t>
            </a:r>
            <a:r>
              <a:rPr dirty="0" sz="3200" lang="ru-RU"/>
              <a:t> </a:t>
            </a:r>
            <a:r>
              <a:rPr dirty="0" sz="3200" lang="ru-RU" err="1"/>
              <a:t>nazariy</a:t>
            </a:r>
            <a:r>
              <a:rPr dirty="0" sz="3200" lang="ru-RU"/>
              <a:t> </a:t>
            </a:r>
            <a:r>
              <a:rPr dirty="0" sz="3200" lang="ru-RU" err="1"/>
              <a:t>adabiyotning</a:t>
            </a:r>
            <a:r>
              <a:rPr dirty="0" sz="3200" lang="ru-RU"/>
              <a:t> </a:t>
            </a:r>
            <a:r>
              <a:rPr dirty="0" sz="3200" lang="ru-RU" err="1"/>
              <a:t>o‘zaro</a:t>
            </a:r>
            <a:r>
              <a:rPr dirty="0" sz="3200" lang="ru-RU"/>
              <a:t> </a:t>
            </a:r>
            <a:r>
              <a:rPr dirty="0" sz="3200" lang="ru-RU" err="1"/>
              <a:t>aloqasi</a:t>
            </a:r>
            <a:r>
              <a:rPr dirty="0" sz="3200" lang="ru-RU"/>
              <a:t> </a:t>
            </a:r>
            <a:r>
              <a:rPr dirty="0" sz="3200" lang="ru-RU" err="1"/>
              <a:t>bir-birini</a:t>
            </a:r>
            <a:r>
              <a:rPr dirty="0" sz="3200" lang="ru-RU"/>
              <a:t> </a:t>
            </a:r>
            <a:r>
              <a:rPr dirty="0" sz="3200" lang="ru-RU" err="1"/>
              <a:t>boyitish</a:t>
            </a:r>
            <a:r>
              <a:rPr dirty="0" sz="3200" lang="ru-RU"/>
              <a:t> </a:t>
            </a:r>
            <a:r>
              <a:rPr dirty="0" sz="3200" lang="ru-RU" err="1"/>
              <a:t>tamoyiliga</a:t>
            </a:r>
            <a:r>
              <a:rPr dirty="0" sz="3200" lang="ru-RU"/>
              <a:t> </a:t>
            </a:r>
            <a:r>
              <a:rPr dirty="0" sz="3200" lang="ru-RU" err="1"/>
              <a:t>asoslanadi</a:t>
            </a:r>
            <a:r>
              <a:rPr dirty="0" sz="3200" lang="ru-RU"/>
              <a:t>.</a:t>
            </a:r>
            <a:endParaRPr dirty="0" sz="3200"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Content Placeholder 2"/>
          <p:cNvSpPr>
            <a:spLocks noGrp="1"/>
          </p:cNvSpPr>
          <p:nvPr>
            <p:ph idx="1"/>
          </p:nvPr>
        </p:nvSpPr>
        <p:spPr>
          <a:xfrm>
            <a:off x="571373" y="420329"/>
            <a:ext cx="10058400" cy="6017342"/>
          </a:xfrm>
        </p:spPr>
        <p:txBody>
          <a:bodyPr>
            <a:noAutofit/>
          </a:bodyPr>
          <a:p>
            <a:pPr indent="0" marL="0">
              <a:buNone/>
            </a:pPr>
            <a:endParaRPr dirty="0" sz="2800" lang="en-US"/>
          </a:p>
          <a:p>
            <a:pPr indent="0" marL="0">
              <a:buNone/>
            </a:pPr>
            <a:r>
              <a:rPr dirty="0" sz="2800" lang="ru-RU" err="1"/>
              <a:t>Mustaqillik</a:t>
            </a:r>
            <a:r>
              <a:rPr dirty="0" sz="2800" lang="ru-RU"/>
              <a:t> </a:t>
            </a:r>
            <a:r>
              <a:rPr dirty="0" sz="2800" lang="ru-RU" err="1"/>
              <a:t>yillarida</a:t>
            </a:r>
            <a:r>
              <a:rPr dirty="0" sz="2800" lang="ru-RU"/>
              <a:t> </a:t>
            </a:r>
            <a:r>
              <a:rPr dirty="0" sz="2800" lang="ru-RU" err="1"/>
              <a:t>yuz</a:t>
            </a:r>
            <a:r>
              <a:rPr dirty="0" sz="2800" lang="ru-RU"/>
              <a:t> </a:t>
            </a:r>
            <a:r>
              <a:rPr dirty="0" sz="2800" lang="ru-RU" err="1"/>
              <a:t>bergan</a:t>
            </a:r>
            <a:r>
              <a:rPr dirty="0" sz="2800" lang="ru-RU"/>
              <a:t> </a:t>
            </a:r>
            <a:r>
              <a:rPr dirty="0" sz="2800" lang="ru-RU" err="1"/>
              <a:t>ma’naviy</a:t>
            </a:r>
            <a:r>
              <a:rPr dirty="0" sz="2800" lang="ru-RU"/>
              <a:t> </a:t>
            </a:r>
            <a:r>
              <a:rPr dirty="0" sz="2800" lang="ru-RU" err="1"/>
              <a:t>uyg‘onish</a:t>
            </a:r>
            <a:r>
              <a:rPr dirty="0" sz="2800" lang="ru-RU"/>
              <a:t> </a:t>
            </a:r>
            <a:r>
              <a:rPr dirty="0" sz="2800" lang="ru-RU" err="1"/>
              <a:t>jarayoni</a:t>
            </a:r>
            <a:r>
              <a:rPr dirty="0" sz="2800" lang="ru-RU"/>
              <a:t> </a:t>
            </a:r>
            <a:r>
              <a:rPr dirty="0" sz="2800" lang="ru-RU" err="1"/>
              <a:t>xalqimizning</a:t>
            </a:r>
            <a:r>
              <a:rPr dirty="0" sz="2800" lang="ru-RU"/>
              <a:t> </a:t>
            </a:r>
            <a:r>
              <a:rPr dirty="0" sz="2800" lang="ru-RU" err="1"/>
              <a:t>o‘zligini</a:t>
            </a:r>
            <a:r>
              <a:rPr dirty="0" sz="2800" lang="ru-RU"/>
              <a:t> </a:t>
            </a:r>
            <a:r>
              <a:rPr dirty="0" sz="2800" lang="ru-RU" err="1"/>
              <a:t>anglash</a:t>
            </a:r>
            <a:r>
              <a:rPr dirty="0" sz="2800" lang="ru-RU"/>
              <a:t>, </a:t>
            </a:r>
            <a:r>
              <a:rPr dirty="0" sz="2800" lang="ru-RU" err="1"/>
              <a:t>milliy</a:t>
            </a:r>
            <a:r>
              <a:rPr dirty="0" sz="2800" lang="ru-RU"/>
              <a:t> </a:t>
            </a:r>
            <a:r>
              <a:rPr dirty="0" sz="2800" lang="ru-RU" err="1"/>
              <a:t>g‘urur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iftixor</a:t>
            </a:r>
            <a:r>
              <a:rPr dirty="0" sz="2800" lang="ru-RU"/>
              <a:t> </a:t>
            </a:r>
            <a:r>
              <a:rPr dirty="0" sz="2800" lang="ru-RU" err="1"/>
              <a:t>tuyg‘ularining</a:t>
            </a:r>
            <a:r>
              <a:rPr dirty="0" sz="2800" lang="ru-RU"/>
              <a:t> </a:t>
            </a:r>
            <a:r>
              <a:rPr dirty="0" sz="2800" lang="ru-RU" err="1"/>
              <a:t>yuksalishi</a:t>
            </a:r>
            <a:r>
              <a:rPr dirty="0" sz="2800" lang="ru-RU"/>
              <a:t>, </a:t>
            </a:r>
            <a:r>
              <a:rPr dirty="0" sz="2800" lang="ru-RU" err="1"/>
              <a:t>tarixiy</a:t>
            </a:r>
            <a:r>
              <a:rPr dirty="0" sz="2800" lang="ru-RU"/>
              <a:t> </a:t>
            </a:r>
            <a:r>
              <a:rPr dirty="0" sz="2800" lang="ru-RU" err="1"/>
              <a:t>xotira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ajdodlar</a:t>
            </a:r>
            <a:r>
              <a:rPr dirty="0" sz="2800" lang="ru-RU"/>
              <a:t> </a:t>
            </a:r>
            <a:r>
              <a:rPr dirty="0" sz="2800" lang="ru-RU" err="1"/>
              <a:t>merosiga</a:t>
            </a:r>
            <a:r>
              <a:rPr dirty="0" sz="2800" lang="ru-RU"/>
              <a:t> </a:t>
            </a:r>
            <a:r>
              <a:rPr dirty="0" sz="2800" lang="ru-RU" err="1"/>
              <a:t>bo‘lgan</a:t>
            </a:r>
            <a:r>
              <a:rPr dirty="0" sz="2800" lang="ru-RU"/>
              <a:t> </a:t>
            </a:r>
            <a:r>
              <a:rPr dirty="0" sz="2800" lang="ru-RU" err="1"/>
              <a:t>e’tiborning</a:t>
            </a:r>
            <a:r>
              <a:rPr dirty="0" sz="2800" lang="ru-RU"/>
              <a:t> </a:t>
            </a:r>
            <a:r>
              <a:rPr dirty="0" sz="2800" lang="ru-RU" err="1"/>
              <a:t>kuchayishida</a:t>
            </a:r>
            <a:r>
              <a:rPr dirty="0" sz="2800" lang="ru-RU"/>
              <a:t> </a:t>
            </a:r>
            <a:r>
              <a:rPr dirty="0" sz="2800" lang="ru-RU" err="1"/>
              <a:t>namoyon</a:t>
            </a:r>
            <a:r>
              <a:rPr dirty="0" sz="2800" lang="ru-RU"/>
              <a:t> </a:t>
            </a:r>
            <a:r>
              <a:rPr dirty="0" sz="2800" lang="ru-RU" err="1"/>
              <a:t>bo‘lmoqda</a:t>
            </a:r>
            <a:r>
              <a:rPr dirty="0" sz="2800" lang="ru-RU"/>
              <a:t>. </a:t>
            </a:r>
            <a:r>
              <a:rPr dirty="0" sz="2800" lang="ru-RU" err="1"/>
              <a:t>Istiqlol</a:t>
            </a:r>
            <a:r>
              <a:rPr dirty="0" sz="2800" lang="ru-RU"/>
              <a:t> </a:t>
            </a:r>
            <a:r>
              <a:rPr dirty="0" sz="2800" lang="ru-RU" err="1"/>
              <a:t>davri</a:t>
            </a:r>
            <a:r>
              <a:rPr dirty="0" sz="2800" lang="ru-RU"/>
              <a:t> </a:t>
            </a:r>
            <a:r>
              <a:rPr dirty="0" sz="2800" lang="ru-RU" err="1"/>
              <a:t>adabiyotining</a:t>
            </a:r>
            <a:r>
              <a:rPr dirty="0" sz="2800" lang="ru-RU"/>
              <a:t> </a:t>
            </a:r>
            <a:r>
              <a:rPr dirty="0" sz="2800" lang="ru-RU" err="1"/>
              <a:t>asosiy</a:t>
            </a:r>
            <a:r>
              <a:rPr dirty="0" sz="2800" lang="ru-RU"/>
              <a:t> </a:t>
            </a:r>
            <a:r>
              <a:rPr dirty="0" sz="2800" lang="ru-RU" err="1"/>
              <a:t>vazifalaridan</a:t>
            </a:r>
            <a:r>
              <a:rPr dirty="0" sz="2800" lang="ru-RU"/>
              <a:t> </a:t>
            </a:r>
            <a:r>
              <a:rPr dirty="0" sz="2800" lang="ru-RU" err="1"/>
              <a:t>biri</a:t>
            </a:r>
            <a:r>
              <a:rPr dirty="0" sz="2800" lang="ru-RU"/>
              <a:t> </a:t>
            </a:r>
            <a:r>
              <a:rPr dirty="0" sz="2800" lang="ru-RU" err="1"/>
              <a:t>millatning</a:t>
            </a:r>
            <a:r>
              <a:rPr dirty="0" sz="2800" lang="ru-RU"/>
              <a:t> </a:t>
            </a:r>
            <a:r>
              <a:rPr dirty="0" sz="2800" lang="ru-RU" err="1"/>
              <a:t>ma’naviy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intellektual</a:t>
            </a:r>
            <a:r>
              <a:rPr dirty="0" sz="2800" lang="ru-RU"/>
              <a:t> </a:t>
            </a:r>
            <a:r>
              <a:rPr dirty="0" sz="2800" lang="ru-RU" err="1"/>
              <a:t>salohiyatini</a:t>
            </a:r>
            <a:r>
              <a:rPr dirty="0" sz="2800" lang="ru-RU"/>
              <a:t> </a:t>
            </a:r>
            <a:r>
              <a:rPr dirty="0" sz="2800" lang="ru-RU" err="1"/>
              <a:t>yuksaltirish</a:t>
            </a:r>
            <a:r>
              <a:rPr dirty="0" sz="2800" lang="ru-RU"/>
              <a:t>, </a:t>
            </a:r>
            <a:r>
              <a:rPr dirty="0" sz="2800" lang="ru-RU" err="1"/>
              <a:t>yosh</a:t>
            </a:r>
            <a:r>
              <a:rPr dirty="0" sz="2800" lang="ru-RU"/>
              <a:t> </a:t>
            </a:r>
            <a:r>
              <a:rPr dirty="0" sz="2800" lang="ru-RU" err="1"/>
              <a:t>avlodni</a:t>
            </a:r>
            <a:r>
              <a:rPr dirty="0" sz="2800" lang="ru-RU"/>
              <a:t> </a:t>
            </a:r>
            <a:r>
              <a:rPr dirty="0" sz="2800" lang="ru-RU" err="1"/>
              <a:t>vatanparvarlik</a:t>
            </a:r>
            <a:r>
              <a:rPr dirty="0" sz="2800" lang="ru-RU"/>
              <a:t>, </a:t>
            </a:r>
            <a:r>
              <a:rPr dirty="0" sz="2800" lang="ru-RU" err="1"/>
              <a:t>ezgulik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milliy</a:t>
            </a:r>
            <a:r>
              <a:rPr dirty="0" sz="2800" lang="ru-RU"/>
              <a:t> </a:t>
            </a:r>
            <a:r>
              <a:rPr dirty="0" sz="2800" lang="ru-RU" err="1"/>
              <a:t>qadriyatlar</a:t>
            </a:r>
            <a:r>
              <a:rPr dirty="0" sz="2800" lang="ru-RU"/>
              <a:t> </a:t>
            </a:r>
            <a:r>
              <a:rPr dirty="0" sz="2800" lang="ru-RU" err="1"/>
              <a:t>ruhida</a:t>
            </a:r>
            <a:r>
              <a:rPr dirty="0" sz="2800" lang="ru-RU"/>
              <a:t> </a:t>
            </a:r>
            <a:r>
              <a:rPr dirty="0" sz="2800" lang="ru-RU" err="1"/>
              <a:t>tarbiyalashdan</a:t>
            </a:r>
            <a:r>
              <a:rPr dirty="0" sz="2800" lang="ru-RU"/>
              <a:t> </a:t>
            </a:r>
            <a:r>
              <a:rPr dirty="0" sz="2800" lang="ru-RU" err="1"/>
              <a:t>iboratdir</a:t>
            </a:r>
            <a:r>
              <a:rPr dirty="0" sz="2800" lang="ru-RU"/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>
          <a:xfrm>
            <a:off x="2176959" y="196645"/>
            <a:ext cx="9887221" cy="6661355"/>
          </a:xfrm>
        </p:spPr>
        <p:txBody>
          <a:bodyPr>
            <a:normAutofit/>
          </a:bodyPr>
          <a:p>
            <a:r>
              <a:rPr dirty="0" sz="3200" lang="ru-RU" err="1"/>
              <a:t>Ma’lumki</a:t>
            </a:r>
            <a:r>
              <a:rPr dirty="0" sz="3200" lang="ru-RU"/>
              <a:t>, </a:t>
            </a:r>
            <a:r>
              <a:rPr dirty="0" sz="3200" lang="ru-RU" err="1"/>
              <a:t>jamiyat</a:t>
            </a:r>
            <a:r>
              <a:rPr dirty="0" sz="3200" lang="ru-RU"/>
              <a:t> </a:t>
            </a:r>
            <a:r>
              <a:rPr dirty="0" sz="3200" lang="ru-RU" err="1"/>
              <a:t>hayotida</a:t>
            </a:r>
            <a:r>
              <a:rPr dirty="0" sz="3200" lang="ru-RU"/>
              <a:t> </a:t>
            </a:r>
            <a:r>
              <a:rPr dirty="0" sz="3200" lang="ru-RU" err="1"/>
              <a:t>yuz</a:t>
            </a:r>
            <a:r>
              <a:rPr dirty="0" sz="3200" lang="ru-RU"/>
              <a:t> </a:t>
            </a:r>
            <a:r>
              <a:rPr dirty="0" sz="3200" lang="ru-RU" err="1"/>
              <a:t>berayotgan</a:t>
            </a:r>
            <a:r>
              <a:rPr dirty="0" sz="3200" lang="ru-RU"/>
              <a:t> </a:t>
            </a:r>
            <a:r>
              <a:rPr dirty="0" sz="3200" lang="ru-RU" err="1"/>
              <a:t>ijtimoiy-ma’naviy</a:t>
            </a:r>
            <a:r>
              <a:rPr dirty="0" sz="3200" lang="ru-RU"/>
              <a:t> </a:t>
            </a:r>
            <a:r>
              <a:rPr dirty="0" sz="3200" lang="ru-RU" err="1"/>
              <a:t>o‘zgarishlar</a:t>
            </a:r>
            <a:r>
              <a:rPr dirty="0" sz="3200" lang="ru-RU"/>
              <a:t> </a:t>
            </a:r>
            <a:r>
              <a:rPr dirty="0" sz="3200" lang="ru-RU" err="1"/>
              <a:t>adabiyotda</a:t>
            </a:r>
            <a:r>
              <a:rPr dirty="0" sz="3200" lang="ru-RU"/>
              <a:t>, </a:t>
            </a:r>
            <a:r>
              <a:rPr dirty="0" sz="3200" lang="ru-RU" err="1"/>
              <a:t>ayniqsa</a:t>
            </a:r>
            <a:r>
              <a:rPr dirty="0" sz="3200" lang="ru-RU"/>
              <a:t> </a:t>
            </a:r>
            <a:r>
              <a:rPr dirty="0" sz="3200" lang="ru-RU" err="1"/>
              <a:t>she’riyatda</a:t>
            </a:r>
            <a:r>
              <a:rPr dirty="0" sz="3200" lang="ru-RU"/>
              <a:t> </a:t>
            </a:r>
            <a:r>
              <a:rPr dirty="0" sz="3200" lang="ru-RU" err="1"/>
              <a:t>o‘zining</a:t>
            </a:r>
            <a:r>
              <a:rPr dirty="0" sz="3200" lang="ru-RU"/>
              <a:t> </a:t>
            </a:r>
            <a:r>
              <a:rPr dirty="0" sz="3200" lang="ru-RU" err="1"/>
              <a:t>yorqin</a:t>
            </a:r>
            <a:r>
              <a:rPr dirty="0" sz="3200" lang="ru-RU"/>
              <a:t> </a:t>
            </a:r>
            <a:r>
              <a:rPr dirty="0" sz="3200" lang="ru-RU" err="1"/>
              <a:t>ifodasini</a:t>
            </a:r>
            <a:r>
              <a:rPr dirty="0" sz="3200" lang="ru-RU"/>
              <a:t> </a:t>
            </a:r>
            <a:r>
              <a:rPr dirty="0" sz="3200" lang="ru-RU" err="1"/>
              <a:t>topadi</a:t>
            </a:r>
            <a:r>
              <a:rPr dirty="0" sz="3200" lang="ru-RU"/>
              <a:t>. </a:t>
            </a:r>
            <a:r>
              <a:rPr dirty="0" sz="3200" lang="ru-RU" err="1"/>
              <a:t>O‘zbekiston</a:t>
            </a:r>
            <a:r>
              <a:rPr dirty="0" sz="3200" lang="ru-RU"/>
              <a:t> </a:t>
            </a:r>
            <a:r>
              <a:rPr dirty="0" sz="3200" lang="ru-RU" err="1"/>
              <a:t>mustaqillikka</a:t>
            </a:r>
            <a:r>
              <a:rPr dirty="0" sz="3200" lang="ru-RU"/>
              <a:t> </a:t>
            </a:r>
            <a:r>
              <a:rPr dirty="0" sz="3200" lang="ru-RU" err="1"/>
              <a:t>erishgach</a:t>
            </a:r>
            <a:r>
              <a:rPr dirty="0" sz="3200" lang="ru-RU"/>
              <a:t>, </a:t>
            </a:r>
            <a:r>
              <a:rPr dirty="0" sz="3200" lang="ru-RU" err="1"/>
              <a:t>milliy</a:t>
            </a:r>
            <a:r>
              <a:rPr dirty="0" sz="3200" lang="ru-RU"/>
              <a:t> </a:t>
            </a:r>
            <a:r>
              <a:rPr dirty="0" sz="3200" lang="ru-RU" err="1"/>
              <a:t>uyg‘onish</a:t>
            </a:r>
            <a:r>
              <a:rPr dirty="0" sz="3200" lang="ru-RU"/>
              <a:t>, </a:t>
            </a:r>
            <a:r>
              <a:rPr dirty="0" sz="3200" lang="ru-RU" err="1"/>
              <a:t>Vatan</a:t>
            </a:r>
            <a:r>
              <a:rPr dirty="0" sz="3200" lang="ru-RU"/>
              <a:t> </a:t>
            </a:r>
            <a:r>
              <a:rPr dirty="0" sz="3200" lang="ru-RU" err="1"/>
              <a:t>ozodligi</a:t>
            </a:r>
            <a:r>
              <a:rPr dirty="0" sz="3200" lang="ru-RU"/>
              <a:t>, </a:t>
            </a:r>
            <a:r>
              <a:rPr dirty="0" sz="3200" lang="ru-RU" err="1"/>
              <a:t>milliy</a:t>
            </a:r>
            <a:r>
              <a:rPr dirty="0" sz="3200" lang="ru-RU"/>
              <a:t> </a:t>
            </a:r>
            <a:r>
              <a:rPr dirty="0" sz="3200" lang="ru-RU" err="1"/>
              <a:t>o‘zlikni</a:t>
            </a:r>
            <a:r>
              <a:rPr dirty="0" sz="3200" lang="ru-RU"/>
              <a:t> </a:t>
            </a:r>
            <a:r>
              <a:rPr dirty="0" sz="3200" lang="ru-RU" err="1"/>
              <a:t>anglash</a:t>
            </a:r>
            <a:r>
              <a:rPr dirty="0" sz="3200" lang="ru-RU"/>
              <a:t> </a:t>
            </a:r>
            <a:r>
              <a:rPr dirty="0" sz="3200" lang="ru-RU" err="1"/>
              <a:t>va</a:t>
            </a:r>
            <a:r>
              <a:rPr dirty="0" sz="3200" lang="ru-RU"/>
              <a:t> </a:t>
            </a:r>
            <a:r>
              <a:rPr dirty="0" sz="3200" lang="ru-RU" err="1"/>
              <a:t>istiqlol</a:t>
            </a:r>
            <a:r>
              <a:rPr dirty="0" sz="3200" lang="ru-RU"/>
              <a:t> </a:t>
            </a:r>
            <a:r>
              <a:rPr dirty="0" sz="3200" lang="ru-RU" err="1"/>
              <a:t>g‘oyalarini</a:t>
            </a:r>
            <a:r>
              <a:rPr dirty="0" sz="3200" lang="ru-RU"/>
              <a:t> </a:t>
            </a:r>
            <a:r>
              <a:rPr dirty="0" sz="3200" lang="ru-RU" err="1"/>
              <a:t>tarannum</a:t>
            </a:r>
            <a:r>
              <a:rPr dirty="0" sz="3200" lang="ru-RU"/>
              <a:t> </a:t>
            </a:r>
            <a:r>
              <a:rPr dirty="0" sz="3200" lang="ru-RU" err="1"/>
              <a:t>etuvchi</a:t>
            </a:r>
            <a:r>
              <a:rPr dirty="0" sz="3200" lang="ru-RU"/>
              <a:t> </a:t>
            </a:r>
            <a:r>
              <a:rPr dirty="0" sz="3200" lang="ru-RU" err="1"/>
              <a:t>she’rlar</a:t>
            </a:r>
            <a:r>
              <a:rPr dirty="0" sz="3200" lang="ru-RU"/>
              <a:t> </a:t>
            </a:r>
            <a:r>
              <a:rPr dirty="0" sz="3200" lang="ru-RU" err="1"/>
              <a:t>adabiyotning</a:t>
            </a:r>
            <a:r>
              <a:rPr dirty="0" sz="3200" lang="ru-RU"/>
              <a:t> </a:t>
            </a:r>
            <a:r>
              <a:rPr dirty="0" sz="3200" lang="ru-RU" err="1"/>
              <a:t>yetakchi</a:t>
            </a:r>
            <a:r>
              <a:rPr dirty="0" sz="3200" lang="ru-RU"/>
              <a:t> </a:t>
            </a:r>
            <a:r>
              <a:rPr dirty="0" sz="3200" lang="ru-RU" err="1"/>
              <a:t>yo‘nalishiga</a:t>
            </a:r>
            <a:r>
              <a:rPr dirty="0" sz="3200" lang="ru-RU"/>
              <a:t> </a:t>
            </a:r>
            <a:r>
              <a:rPr dirty="0" sz="3200" lang="ru-RU" err="1"/>
              <a:t>aylandi</a:t>
            </a:r>
            <a:r>
              <a:rPr dirty="0" sz="3200" lang="ru-RU"/>
              <a:t>. </a:t>
            </a:r>
            <a:r>
              <a:rPr dirty="0" sz="3200" lang="ru-RU" err="1"/>
              <a:t>Bu</a:t>
            </a:r>
            <a:r>
              <a:rPr dirty="0" sz="3200" lang="ru-RU"/>
              <a:t> </a:t>
            </a:r>
            <a:r>
              <a:rPr dirty="0" sz="3200" lang="ru-RU" err="1"/>
              <a:t>asarlar</a:t>
            </a:r>
            <a:r>
              <a:rPr dirty="0" sz="3200" lang="ru-RU"/>
              <a:t> </a:t>
            </a:r>
            <a:r>
              <a:rPr dirty="0" sz="3200" lang="ru-RU" err="1"/>
              <a:t>avvalgi</a:t>
            </a:r>
            <a:r>
              <a:rPr dirty="0" sz="3200" lang="ru-RU"/>
              <a:t> </a:t>
            </a:r>
            <a:r>
              <a:rPr dirty="0" sz="3200" lang="ru-RU" err="1"/>
              <a:t>davrlardagi</a:t>
            </a:r>
            <a:r>
              <a:rPr dirty="0" sz="3200" lang="ru-RU"/>
              <a:t> </a:t>
            </a:r>
            <a:r>
              <a:rPr dirty="0" sz="3200" lang="ru-RU" err="1"/>
              <a:t>balandparvoz</a:t>
            </a:r>
            <a:r>
              <a:rPr dirty="0" sz="3200" lang="ru-RU"/>
              <a:t> </a:t>
            </a:r>
            <a:r>
              <a:rPr dirty="0" sz="3200" lang="ru-RU" err="1"/>
              <a:t>va</a:t>
            </a:r>
            <a:r>
              <a:rPr dirty="0" sz="3200" lang="ru-RU"/>
              <a:t> </a:t>
            </a:r>
            <a:r>
              <a:rPr dirty="0" sz="3200" lang="ru-RU" err="1"/>
              <a:t>shiorbozlikdan</a:t>
            </a:r>
            <a:r>
              <a:rPr dirty="0" sz="3200" lang="ru-RU"/>
              <a:t> </a:t>
            </a:r>
            <a:r>
              <a:rPr dirty="0" sz="3200" lang="ru-RU" err="1"/>
              <a:t>xoli</a:t>
            </a:r>
            <a:r>
              <a:rPr dirty="0" sz="3200" lang="ru-RU"/>
              <a:t> </a:t>
            </a:r>
            <a:r>
              <a:rPr dirty="0" sz="3200" lang="ru-RU" err="1"/>
              <a:t>bo‘lib</a:t>
            </a:r>
            <a:r>
              <a:rPr dirty="0" sz="3200" lang="ru-RU"/>
              <a:t>, </a:t>
            </a:r>
            <a:r>
              <a:rPr dirty="0" sz="3200" lang="ru-RU" err="1"/>
              <a:t>samimiy</a:t>
            </a:r>
            <a:r>
              <a:rPr dirty="0" sz="3200" lang="ru-RU"/>
              <a:t> </a:t>
            </a:r>
            <a:r>
              <a:rPr dirty="0" sz="3200" lang="ru-RU" err="1"/>
              <a:t>tuyg‘ular</a:t>
            </a:r>
            <a:r>
              <a:rPr dirty="0" sz="3200" lang="ru-RU"/>
              <a:t>, </a:t>
            </a:r>
            <a:r>
              <a:rPr dirty="0" sz="3200" lang="ru-RU" err="1"/>
              <a:t>chin</a:t>
            </a:r>
            <a:r>
              <a:rPr dirty="0" sz="3200" lang="ru-RU"/>
              <a:t> </a:t>
            </a:r>
            <a:r>
              <a:rPr dirty="0" sz="3200" lang="ru-RU" err="1"/>
              <a:t>insoniy</a:t>
            </a:r>
            <a:r>
              <a:rPr dirty="0" sz="3200" lang="ru-RU"/>
              <a:t> </a:t>
            </a:r>
            <a:r>
              <a:rPr dirty="0" sz="3200" lang="ru-RU" err="1"/>
              <a:t>kechinmalar</a:t>
            </a:r>
            <a:r>
              <a:rPr dirty="0" sz="3200" lang="ru-RU"/>
              <a:t> </a:t>
            </a:r>
            <a:r>
              <a:rPr dirty="0" sz="3200" lang="ru-RU" err="1"/>
              <a:t>va</a:t>
            </a:r>
            <a:r>
              <a:rPr dirty="0" sz="3200" lang="ru-RU"/>
              <a:t> </a:t>
            </a:r>
            <a:r>
              <a:rPr dirty="0" sz="3200" lang="ru-RU" err="1"/>
              <a:t>teran</a:t>
            </a:r>
            <a:r>
              <a:rPr dirty="0" sz="3200" lang="ru-RU"/>
              <a:t> </a:t>
            </a:r>
            <a:r>
              <a:rPr dirty="0" sz="3200" lang="ru-RU" err="1"/>
              <a:t>badiiy</a:t>
            </a:r>
            <a:r>
              <a:rPr dirty="0" sz="3200" lang="ru-RU"/>
              <a:t> </a:t>
            </a:r>
            <a:r>
              <a:rPr dirty="0" sz="3200" lang="ru-RU" err="1"/>
              <a:t>tafakkur</a:t>
            </a:r>
            <a:r>
              <a:rPr dirty="0" sz="3200" lang="ru-RU"/>
              <a:t> </a:t>
            </a:r>
            <a:r>
              <a:rPr dirty="0" sz="3200" lang="ru-RU" err="1"/>
              <a:t>asosida</a:t>
            </a:r>
            <a:r>
              <a:rPr dirty="0" sz="3200" lang="ru-RU"/>
              <a:t> </a:t>
            </a:r>
            <a:r>
              <a:rPr dirty="0" sz="3200" lang="ru-RU" err="1"/>
              <a:t>yaratildi</a:t>
            </a:r>
            <a:r>
              <a:rPr dirty="0" sz="3200" lang="ru-RU"/>
              <a:t>. </a:t>
            </a:r>
            <a:endParaRPr dirty="0" sz="3200"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extBox 4"/>
          <p:cNvSpPr txBox="1"/>
          <p:nvPr/>
        </p:nvSpPr>
        <p:spPr>
          <a:xfrm>
            <a:off x="1868129" y="412955"/>
            <a:ext cx="8937521" cy="4282440"/>
          </a:xfrm>
          <a:prstGeom prst="rect"/>
          <a:noFill/>
        </p:spPr>
        <p:txBody>
          <a:bodyPr wrap="square">
            <a:spAutoFit/>
          </a:bodyPr>
          <a:p>
            <a:pPr algn="just"/>
            <a:r>
              <a:rPr dirty="0" sz="2800" lang="ru-RU" err="1"/>
              <a:t>Istiqlol</a:t>
            </a:r>
            <a:r>
              <a:rPr dirty="0" sz="2800" lang="ru-RU"/>
              <a:t> </a:t>
            </a:r>
            <a:r>
              <a:rPr dirty="0" sz="2800" lang="ru-RU" err="1"/>
              <a:t>davri</a:t>
            </a:r>
            <a:r>
              <a:rPr dirty="0" sz="2800" lang="ru-RU"/>
              <a:t> </a:t>
            </a:r>
            <a:r>
              <a:rPr dirty="0" sz="2800" lang="ru-RU" err="1"/>
              <a:t>adabiyotining</a:t>
            </a:r>
            <a:r>
              <a:rPr dirty="0" sz="2800" lang="ru-RU"/>
              <a:t> </a:t>
            </a:r>
            <a:r>
              <a:rPr dirty="0" sz="2800" lang="ru-RU" err="1"/>
              <a:t>ahamiyati</a:t>
            </a:r>
            <a:r>
              <a:rPr dirty="0" sz="2800" lang="ru-RU"/>
              <a:t> </a:t>
            </a:r>
            <a:r>
              <a:rPr dirty="0" sz="2800" lang="ru-RU" err="1"/>
              <a:t>mustaqillik</a:t>
            </a:r>
            <a:r>
              <a:rPr dirty="0" sz="2800" lang="ru-RU"/>
              <a:t> </a:t>
            </a:r>
            <a:r>
              <a:rPr dirty="0" sz="2800" lang="ru-RU" err="1"/>
              <a:t>yillarida</a:t>
            </a:r>
            <a:r>
              <a:rPr dirty="0" sz="2800" lang="ru-RU"/>
              <a:t> </a:t>
            </a:r>
            <a:r>
              <a:rPr dirty="0" sz="2800" lang="ru-RU" err="1"/>
              <a:t>yaratilgan</a:t>
            </a:r>
            <a:r>
              <a:rPr dirty="0" sz="2800" lang="ru-RU"/>
              <a:t> </a:t>
            </a:r>
            <a:r>
              <a:rPr dirty="0" sz="2800" lang="ru-RU" err="1"/>
              <a:t>yuksak</a:t>
            </a:r>
            <a:r>
              <a:rPr dirty="0" sz="2800" lang="ru-RU"/>
              <a:t> </a:t>
            </a:r>
            <a:r>
              <a:rPr dirty="0" sz="2800" lang="ru-RU" err="1"/>
              <a:t>badiiy</a:t>
            </a:r>
            <a:r>
              <a:rPr dirty="0" sz="2800" lang="ru-RU"/>
              <a:t> </a:t>
            </a:r>
            <a:r>
              <a:rPr dirty="0" sz="2800" lang="ru-RU" err="1"/>
              <a:t>asarlar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adabiy</a:t>
            </a:r>
            <a:r>
              <a:rPr dirty="0" sz="2800" lang="ru-RU"/>
              <a:t> </a:t>
            </a:r>
            <a:r>
              <a:rPr dirty="0" sz="2800" lang="ru-RU" err="1"/>
              <a:t>tafakkurdagi</a:t>
            </a:r>
            <a:r>
              <a:rPr dirty="0" sz="2800" lang="ru-RU"/>
              <a:t> </a:t>
            </a:r>
            <a:r>
              <a:rPr dirty="0" sz="2800" lang="ru-RU" err="1"/>
              <a:t>yangilanishlar</a:t>
            </a:r>
            <a:r>
              <a:rPr dirty="0" sz="2800" lang="ru-RU"/>
              <a:t> </a:t>
            </a:r>
            <a:r>
              <a:rPr dirty="0" sz="2800" lang="ru-RU" err="1"/>
              <a:t>bilan</a:t>
            </a:r>
            <a:r>
              <a:rPr dirty="0" sz="2800" lang="ru-RU"/>
              <a:t> </a:t>
            </a:r>
            <a:r>
              <a:rPr dirty="0" sz="2800" lang="ru-RU" err="1"/>
              <a:t>belgilanadi</a:t>
            </a:r>
            <a:r>
              <a:rPr dirty="0" sz="2800" lang="ru-RU"/>
              <a:t>. </a:t>
            </a:r>
            <a:r>
              <a:rPr dirty="0" sz="2800" lang="ru-RU" err="1"/>
              <a:t>Mazkur</a:t>
            </a:r>
            <a:r>
              <a:rPr dirty="0" sz="2800" lang="ru-RU"/>
              <a:t> </a:t>
            </a:r>
            <a:r>
              <a:rPr dirty="0" sz="2800" lang="ru-RU" err="1"/>
              <a:t>fan</a:t>
            </a:r>
            <a:r>
              <a:rPr dirty="0" sz="2800" lang="ru-RU"/>
              <a:t> </a:t>
            </a:r>
            <a:r>
              <a:rPr dirty="0" sz="2800" lang="ru-RU" err="1"/>
              <a:t>istiqlol</a:t>
            </a:r>
            <a:r>
              <a:rPr dirty="0" sz="2800" lang="ru-RU"/>
              <a:t> </a:t>
            </a:r>
            <a:r>
              <a:rPr dirty="0" sz="2800" lang="ru-RU" err="1"/>
              <a:t>davrida</a:t>
            </a:r>
            <a:r>
              <a:rPr dirty="0" sz="2800" lang="ru-RU"/>
              <a:t> </a:t>
            </a:r>
            <a:r>
              <a:rPr dirty="0" sz="2800" lang="ru-RU" err="1"/>
              <a:t>adabiyot</a:t>
            </a:r>
            <a:r>
              <a:rPr dirty="0" sz="2800" lang="ru-RU"/>
              <a:t> </a:t>
            </a:r>
            <a:r>
              <a:rPr dirty="0" sz="2800" lang="ru-RU" err="1"/>
              <a:t>sohasida</a:t>
            </a:r>
            <a:r>
              <a:rPr dirty="0" sz="2800" lang="ru-RU"/>
              <a:t> </a:t>
            </a:r>
            <a:r>
              <a:rPr dirty="0" sz="2800" lang="ru-RU" err="1"/>
              <a:t>yuz</a:t>
            </a:r>
            <a:r>
              <a:rPr dirty="0" sz="2800" lang="ru-RU"/>
              <a:t> </a:t>
            </a:r>
            <a:r>
              <a:rPr dirty="0" sz="2800" lang="ru-RU" err="1"/>
              <a:t>berayotgan</a:t>
            </a:r>
            <a:r>
              <a:rPr dirty="0" sz="2800" lang="ru-RU"/>
              <a:t> </a:t>
            </a:r>
            <a:r>
              <a:rPr dirty="0" sz="2800" lang="ru-RU" err="1"/>
              <a:t>g‘oyaviy-badiiy</a:t>
            </a:r>
            <a:r>
              <a:rPr dirty="0" sz="2800" lang="ru-RU"/>
              <a:t> </a:t>
            </a:r>
            <a:r>
              <a:rPr dirty="0" sz="2800" lang="ru-RU" err="1"/>
              <a:t>jarayonlarning</a:t>
            </a:r>
            <a:r>
              <a:rPr dirty="0" sz="2800" lang="ru-RU"/>
              <a:t> </a:t>
            </a:r>
            <a:r>
              <a:rPr dirty="0" sz="2800" lang="ru-RU" err="1"/>
              <a:t>mohiyatini</a:t>
            </a:r>
            <a:r>
              <a:rPr dirty="0" sz="2800" lang="ru-RU"/>
              <a:t> </a:t>
            </a:r>
            <a:r>
              <a:rPr dirty="0" sz="2800" lang="ru-RU" err="1"/>
              <a:t>anglashga</a:t>
            </a:r>
            <a:r>
              <a:rPr dirty="0" sz="2800" lang="ru-RU"/>
              <a:t> </a:t>
            </a:r>
            <a:r>
              <a:rPr dirty="0" sz="2800" lang="ru-RU" err="1"/>
              <a:t>xizmat</a:t>
            </a:r>
            <a:r>
              <a:rPr dirty="0" sz="2800" lang="ru-RU"/>
              <a:t> </a:t>
            </a:r>
            <a:r>
              <a:rPr dirty="0" sz="2800" lang="ru-RU" err="1"/>
              <a:t>qiladi</a:t>
            </a:r>
            <a:r>
              <a:rPr dirty="0" sz="2800" lang="ru-RU"/>
              <a:t>. </a:t>
            </a:r>
            <a:r>
              <a:rPr dirty="0" sz="2800" lang="ru-RU" err="1"/>
              <a:t>Yangi</a:t>
            </a:r>
            <a:r>
              <a:rPr dirty="0" sz="2800" lang="ru-RU"/>
              <a:t> </a:t>
            </a:r>
            <a:r>
              <a:rPr dirty="0" sz="2800" lang="ru-RU" err="1"/>
              <a:t>davr</a:t>
            </a:r>
            <a:r>
              <a:rPr dirty="0" sz="2800" lang="ru-RU"/>
              <a:t> </a:t>
            </a:r>
            <a:r>
              <a:rPr dirty="0" sz="2800" lang="ru-RU" err="1"/>
              <a:t>o‘zbek</a:t>
            </a:r>
            <a:r>
              <a:rPr dirty="0" sz="2800" lang="ru-RU"/>
              <a:t> </a:t>
            </a:r>
            <a:r>
              <a:rPr dirty="0" sz="2800" lang="ru-RU" err="1"/>
              <a:t>adabiyotiga</a:t>
            </a:r>
            <a:r>
              <a:rPr dirty="0" sz="2800" lang="ru-RU"/>
              <a:t> </a:t>
            </a:r>
            <a:r>
              <a:rPr dirty="0" sz="2800" lang="ru-RU" err="1"/>
              <a:t>milliy</a:t>
            </a:r>
            <a:r>
              <a:rPr dirty="0" sz="2800" lang="ru-RU"/>
              <a:t> </a:t>
            </a:r>
            <a:r>
              <a:rPr dirty="0" sz="2800" lang="ru-RU" err="1"/>
              <a:t>istiqlol</a:t>
            </a:r>
            <a:r>
              <a:rPr dirty="0" sz="2800" lang="ru-RU"/>
              <a:t> </a:t>
            </a:r>
            <a:r>
              <a:rPr dirty="0" sz="2800" lang="ru-RU" err="1"/>
              <a:t>g‘oyalari</a:t>
            </a:r>
            <a:r>
              <a:rPr dirty="0" sz="2800" lang="ru-RU"/>
              <a:t>, </a:t>
            </a:r>
            <a:r>
              <a:rPr dirty="0" sz="2800" lang="ru-RU" err="1"/>
              <a:t>tarixiy</a:t>
            </a:r>
            <a:r>
              <a:rPr dirty="0" sz="2800" lang="ru-RU"/>
              <a:t> </a:t>
            </a:r>
            <a:r>
              <a:rPr dirty="0" sz="2800" lang="ru-RU" err="1"/>
              <a:t>xotira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ma’naviy</a:t>
            </a:r>
            <a:r>
              <a:rPr dirty="0" sz="2800" lang="ru-RU"/>
              <a:t> </a:t>
            </a:r>
            <a:r>
              <a:rPr dirty="0" sz="2800" lang="ru-RU" err="1"/>
              <a:t>qadriyatlar</a:t>
            </a:r>
            <a:r>
              <a:rPr dirty="0" sz="2800" lang="ru-RU"/>
              <a:t> </a:t>
            </a:r>
            <a:r>
              <a:rPr dirty="0" sz="2800" lang="ru-RU" err="1"/>
              <a:t>mezonlari</a:t>
            </a:r>
            <a:r>
              <a:rPr dirty="0" sz="2800" lang="ru-RU"/>
              <a:t> </a:t>
            </a:r>
            <a:r>
              <a:rPr dirty="0" sz="2800" lang="ru-RU" err="1"/>
              <a:t>asosida</a:t>
            </a:r>
            <a:r>
              <a:rPr dirty="0" sz="2800" lang="ru-RU"/>
              <a:t> </a:t>
            </a:r>
            <a:r>
              <a:rPr dirty="0" sz="2800" lang="ru-RU" err="1"/>
              <a:t>yondashishni</a:t>
            </a:r>
            <a:r>
              <a:rPr dirty="0" sz="2800" lang="ru-RU"/>
              <a:t> </a:t>
            </a:r>
            <a:r>
              <a:rPr dirty="0" sz="2800" lang="ru-RU" err="1"/>
              <a:t>talab</a:t>
            </a:r>
            <a:r>
              <a:rPr dirty="0" sz="2800" lang="ru-RU"/>
              <a:t> </a:t>
            </a:r>
            <a:r>
              <a:rPr dirty="0" sz="2800" lang="ru-RU" err="1"/>
              <a:t>etadi</a:t>
            </a:r>
            <a:r>
              <a:rPr dirty="0" sz="2800" lang="ru-RU"/>
              <a:t>. </a:t>
            </a:r>
            <a:r>
              <a:rPr dirty="0" sz="2800" lang="ru-RU" err="1"/>
              <a:t>Shu</a:t>
            </a:r>
            <a:r>
              <a:rPr dirty="0" sz="2800" lang="ru-RU"/>
              <a:t> </a:t>
            </a:r>
            <a:r>
              <a:rPr dirty="0" sz="2800" lang="ru-RU" err="1"/>
              <a:t>jihatdan</a:t>
            </a:r>
            <a:r>
              <a:rPr dirty="0" sz="2800" lang="ru-RU"/>
              <a:t> </a:t>
            </a:r>
            <a:r>
              <a:rPr dirty="0" sz="2800" lang="ru-RU" err="1"/>
              <a:t>fan</a:t>
            </a:r>
            <a:r>
              <a:rPr dirty="0" sz="2800" lang="ru-RU"/>
              <a:t> </a:t>
            </a:r>
            <a:r>
              <a:rPr dirty="0" sz="2800" lang="ru-RU" err="1"/>
              <a:t>falsafa</a:t>
            </a:r>
            <a:r>
              <a:rPr dirty="0" sz="2800" lang="ru-RU"/>
              <a:t>, </a:t>
            </a:r>
            <a:r>
              <a:rPr dirty="0" sz="2800" lang="ru-RU" err="1"/>
              <a:t>tarix</a:t>
            </a:r>
            <a:r>
              <a:rPr dirty="0" sz="2800" lang="ru-RU"/>
              <a:t>, </a:t>
            </a:r>
            <a:r>
              <a:rPr dirty="0" sz="2800" lang="ru-RU" err="1"/>
              <a:t>estetika</a:t>
            </a:r>
            <a:r>
              <a:rPr dirty="0" sz="2800" lang="ru-RU"/>
              <a:t> </a:t>
            </a:r>
            <a:r>
              <a:rPr dirty="0" sz="2800" lang="ru-RU" err="1"/>
              <a:t>va</a:t>
            </a:r>
            <a:r>
              <a:rPr dirty="0" sz="2800" lang="ru-RU"/>
              <a:t> </a:t>
            </a:r>
            <a:r>
              <a:rPr dirty="0" sz="2800" lang="ru-RU" err="1"/>
              <a:t>boshqa</a:t>
            </a:r>
            <a:r>
              <a:rPr dirty="0" sz="2800" lang="ru-RU"/>
              <a:t> </a:t>
            </a:r>
            <a:r>
              <a:rPr dirty="0" sz="2800" lang="ru-RU" err="1"/>
              <a:t>ijtimoiy-gumanitar</a:t>
            </a:r>
            <a:r>
              <a:rPr dirty="0" sz="2800" lang="ru-RU"/>
              <a:t> </a:t>
            </a:r>
            <a:r>
              <a:rPr dirty="0" sz="2800" lang="ru-RU" err="1"/>
              <a:t>fanlar</a:t>
            </a:r>
            <a:r>
              <a:rPr dirty="0" sz="2800" lang="ru-RU"/>
              <a:t> </a:t>
            </a:r>
            <a:r>
              <a:rPr dirty="0" sz="2800" lang="ru-RU" err="1"/>
              <a:t>bilan</a:t>
            </a:r>
            <a:r>
              <a:rPr dirty="0" sz="2800" lang="ru-RU"/>
              <a:t> </a:t>
            </a:r>
            <a:r>
              <a:rPr dirty="0" sz="2800" lang="ru-RU" err="1"/>
              <a:t>uzviy</a:t>
            </a:r>
            <a:r>
              <a:rPr dirty="0" sz="2800" lang="ru-RU"/>
              <a:t> </a:t>
            </a:r>
            <a:r>
              <a:rPr dirty="0" sz="2800" lang="ru-RU" err="1"/>
              <a:t>aloqada</a:t>
            </a:r>
            <a:r>
              <a:rPr dirty="0" sz="2800" lang="ru-RU"/>
              <a:t> </a:t>
            </a:r>
            <a:r>
              <a:rPr dirty="0" sz="2800" lang="ru-RU" err="1"/>
              <a:t>rivojlanadi</a:t>
            </a:r>
            <a:r>
              <a:rPr dirty="0" sz="2800" lang="ru-RU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>
          <a:xfrm>
            <a:off x="2015613" y="245805"/>
            <a:ext cx="9432675" cy="6420465"/>
          </a:xfrm>
        </p:spPr>
        <p:txBody>
          <a:bodyPr>
            <a:noAutofit/>
          </a:bodyPr>
          <a:p>
            <a:r>
              <a:rPr b="1" dirty="0" sz="2400" lang="ru-RU" err="1"/>
              <a:t>Istiqlol</a:t>
            </a:r>
            <a:r>
              <a:rPr b="1" dirty="0" sz="2400" lang="ru-RU"/>
              <a:t> </a:t>
            </a:r>
            <a:r>
              <a:rPr b="1" dirty="0" sz="2400" lang="ru-RU" err="1"/>
              <a:t>davri</a:t>
            </a:r>
            <a:r>
              <a:rPr b="1" dirty="0" sz="2400" lang="ru-RU"/>
              <a:t> </a:t>
            </a:r>
            <a:r>
              <a:rPr b="1" dirty="0" sz="2400" lang="ru-RU" err="1"/>
              <a:t>adabiyoti</a:t>
            </a:r>
            <a:r>
              <a:rPr b="1" dirty="0" sz="2400" lang="ru-RU"/>
              <a:t> </a:t>
            </a:r>
            <a:r>
              <a:rPr b="1" dirty="0" sz="2400" lang="ru-RU" err="1"/>
              <a:t>ijodkorlari</a:t>
            </a:r>
            <a:r>
              <a:rPr b="1" dirty="0" sz="2400" lang="ru-RU"/>
              <a:t> (1991-yildan </a:t>
            </a:r>
            <a:r>
              <a:rPr b="1" dirty="0" sz="2400" lang="ru-RU" err="1"/>
              <a:t>keyin</a:t>
            </a:r>
            <a:r>
              <a:rPr b="1" dirty="0" sz="2400" lang="ru-RU"/>
              <a:t>)</a:t>
            </a:r>
            <a:br>
              <a:rPr dirty="0" sz="2400" lang="ru-RU"/>
            </a:br>
            <a:r>
              <a:rPr b="1" dirty="0" sz="2400" lang="ru-RU" err="1"/>
              <a:t>Muhammad</a:t>
            </a:r>
            <a:r>
              <a:rPr b="1" dirty="0" sz="2400" lang="ru-RU"/>
              <a:t> </a:t>
            </a:r>
            <a:r>
              <a:rPr b="1" dirty="0" sz="2400" lang="ru-RU" err="1"/>
              <a:t>Yusuf</a:t>
            </a:r>
            <a:r>
              <a:rPr dirty="0" sz="2400" lang="ru-RU"/>
              <a:t> – </a:t>
            </a:r>
            <a:r>
              <a:rPr dirty="0" sz="2400" lang="ru-RU" err="1"/>
              <a:t>o‘zbek</a:t>
            </a:r>
            <a:r>
              <a:rPr dirty="0" sz="2400" lang="ru-RU"/>
              <a:t> </a:t>
            </a:r>
            <a:r>
              <a:rPr dirty="0" sz="2400" lang="ru-RU" err="1"/>
              <a:t>xalqining</a:t>
            </a:r>
            <a:r>
              <a:rPr dirty="0" sz="2400" lang="ru-RU"/>
              <a:t> </a:t>
            </a:r>
            <a:r>
              <a:rPr dirty="0" sz="2400" lang="ru-RU" err="1"/>
              <a:t>eng</a:t>
            </a:r>
            <a:r>
              <a:rPr dirty="0" sz="2400" lang="ru-RU"/>
              <a:t> </a:t>
            </a:r>
            <a:r>
              <a:rPr dirty="0" sz="2400" lang="ru-RU" err="1"/>
              <a:t>sevimli</a:t>
            </a:r>
            <a:r>
              <a:rPr dirty="0" sz="2400" lang="ru-RU"/>
              <a:t>, </a:t>
            </a:r>
            <a:r>
              <a:rPr dirty="0" sz="2400" lang="ru-RU" err="1"/>
              <a:t>sodda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samimiy</a:t>
            </a:r>
            <a:r>
              <a:rPr dirty="0" sz="2400" lang="ru-RU"/>
              <a:t> </a:t>
            </a:r>
            <a:r>
              <a:rPr dirty="0" sz="2400" lang="ru-RU" err="1"/>
              <a:t>vatanparvar</a:t>
            </a:r>
            <a:r>
              <a:rPr dirty="0" sz="2400" lang="ru-RU"/>
              <a:t> </a:t>
            </a:r>
            <a:r>
              <a:rPr dirty="0" sz="2400" lang="ru-RU" err="1"/>
              <a:t>shoiri</a:t>
            </a:r>
            <a:r>
              <a:rPr dirty="0" sz="2400" lang="ru-RU"/>
              <a:t>.</a:t>
            </a:r>
            <a:br>
              <a:rPr dirty="0" sz="2400" lang="ru-RU"/>
            </a:br>
            <a:r>
              <a:rPr b="1" dirty="0" sz="2400" lang="ru-RU" err="1"/>
              <a:t>Tog‘ay</a:t>
            </a:r>
            <a:r>
              <a:rPr b="1" dirty="0" sz="2400" lang="ru-RU"/>
              <a:t> </a:t>
            </a:r>
            <a:r>
              <a:rPr b="1" dirty="0" sz="2400" lang="ru-RU" err="1"/>
              <a:t>Murod</a:t>
            </a:r>
            <a:r>
              <a:rPr dirty="0" sz="2400" lang="ru-RU"/>
              <a:t> – </a:t>
            </a:r>
            <a:r>
              <a:rPr dirty="0" sz="2400" lang="ru-RU" err="1"/>
              <a:t>milliy</a:t>
            </a:r>
            <a:r>
              <a:rPr dirty="0" sz="2400" lang="ru-RU"/>
              <a:t> </a:t>
            </a:r>
            <a:r>
              <a:rPr dirty="0" sz="2400" lang="ru-RU" err="1"/>
              <a:t>xarakter</a:t>
            </a:r>
            <a:r>
              <a:rPr dirty="0" sz="2400" lang="ru-RU"/>
              <a:t>, </a:t>
            </a:r>
            <a:r>
              <a:rPr dirty="0" sz="2400" lang="ru-RU" err="1"/>
              <a:t>qishloq</a:t>
            </a:r>
            <a:r>
              <a:rPr dirty="0" sz="2400" lang="ru-RU"/>
              <a:t> </a:t>
            </a:r>
            <a:r>
              <a:rPr dirty="0" sz="2400" lang="ru-RU" err="1"/>
              <a:t>hayoti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o‘zbek</a:t>
            </a:r>
            <a:r>
              <a:rPr dirty="0" sz="2400" lang="ru-RU"/>
              <a:t> </a:t>
            </a:r>
            <a:r>
              <a:rPr dirty="0" sz="2400" lang="ru-RU" err="1"/>
              <a:t>urf-odatlarini</a:t>
            </a:r>
            <a:r>
              <a:rPr dirty="0" sz="2400" lang="ru-RU"/>
              <a:t> </a:t>
            </a:r>
            <a:r>
              <a:rPr dirty="0" sz="2400" lang="ru-RU" err="1"/>
              <a:t>yuksak</a:t>
            </a:r>
            <a:r>
              <a:rPr dirty="0" sz="2400" lang="ru-RU"/>
              <a:t> </a:t>
            </a:r>
            <a:r>
              <a:rPr dirty="0" sz="2400" lang="ru-RU" err="1"/>
              <a:t>mahorat</a:t>
            </a:r>
            <a:r>
              <a:rPr dirty="0" sz="2400" lang="ru-RU"/>
              <a:t> </a:t>
            </a:r>
            <a:r>
              <a:rPr dirty="0" sz="2400" lang="ru-RU" err="1"/>
              <a:t>bilan</a:t>
            </a:r>
            <a:r>
              <a:rPr dirty="0" sz="2400" lang="ru-RU"/>
              <a:t> </a:t>
            </a:r>
            <a:r>
              <a:rPr dirty="0" sz="2400" lang="ru-RU" err="1"/>
              <a:t>tasvirlagan</a:t>
            </a:r>
            <a:r>
              <a:rPr dirty="0" sz="2400" lang="ru-RU"/>
              <a:t> </a:t>
            </a:r>
            <a:r>
              <a:rPr dirty="0" sz="2400" lang="ru-RU" err="1"/>
              <a:t>adib</a:t>
            </a:r>
            <a:r>
              <a:rPr dirty="0" sz="2400" lang="ru-RU"/>
              <a:t>.</a:t>
            </a:r>
            <a:br>
              <a:rPr dirty="0" sz="2400" lang="ru-RU"/>
            </a:br>
            <a:r>
              <a:rPr b="1" dirty="0" sz="2400" lang="ru-RU" err="1"/>
              <a:t>Usmon</a:t>
            </a:r>
            <a:r>
              <a:rPr b="1" dirty="0" sz="2400" lang="ru-RU"/>
              <a:t> </a:t>
            </a:r>
            <a:r>
              <a:rPr b="1" dirty="0" sz="2400" lang="ru-RU" err="1"/>
              <a:t>Azim</a:t>
            </a:r>
            <a:r>
              <a:rPr dirty="0" sz="2400" lang="ru-RU"/>
              <a:t> – </a:t>
            </a:r>
            <a:r>
              <a:rPr dirty="0" sz="2400" lang="ru-RU" err="1"/>
              <a:t>inson</a:t>
            </a:r>
            <a:r>
              <a:rPr dirty="0" sz="2400" lang="ru-RU"/>
              <a:t> </a:t>
            </a:r>
            <a:r>
              <a:rPr dirty="0" sz="2400" lang="ru-RU" err="1"/>
              <a:t>ruhiyati</a:t>
            </a:r>
            <a:r>
              <a:rPr dirty="0" sz="2400" lang="ru-RU"/>
              <a:t>, </a:t>
            </a:r>
            <a:r>
              <a:rPr dirty="0" sz="2400" lang="ru-RU" err="1"/>
              <a:t>dramatizm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ijtimoiy</a:t>
            </a:r>
            <a:r>
              <a:rPr dirty="0" sz="2400" lang="ru-RU"/>
              <a:t> </a:t>
            </a:r>
            <a:r>
              <a:rPr dirty="0" sz="2400" lang="ru-RU" err="1"/>
              <a:t>og‘riqlarni</a:t>
            </a:r>
            <a:r>
              <a:rPr dirty="0" sz="2400" lang="ru-RU"/>
              <a:t> </a:t>
            </a:r>
            <a:r>
              <a:rPr dirty="0" sz="2400" lang="ru-RU" err="1"/>
              <a:t>qalamga</a:t>
            </a:r>
            <a:r>
              <a:rPr dirty="0" sz="2400" lang="ru-RU"/>
              <a:t> </a:t>
            </a:r>
            <a:r>
              <a:rPr dirty="0" sz="2400" lang="ru-RU" err="1"/>
              <a:t>olgan</a:t>
            </a:r>
            <a:r>
              <a:rPr dirty="0" sz="2400" lang="ru-RU"/>
              <a:t> </a:t>
            </a:r>
            <a:r>
              <a:rPr dirty="0" sz="2400" lang="ru-RU" err="1"/>
              <a:t>taniqli</a:t>
            </a:r>
            <a:r>
              <a:rPr dirty="0" sz="2400" lang="ru-RU"/>
              <a:t> </a:t>
            </a:r>
            <a:r>
              <a:rPr dirty="0" sz="2400" lang="ru-RU" err="1"/>
              <a:t>shoir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dramaturg</a:t>
            </a:r>
            <a:r>
              <a:rPr dirty="0" sz="2400" lang="ru-RU"/>
              <a:t>.</a:t>
            </a:r>
            <a:br>
              <a:rPr dirty="0" sz="2400" lang="ru-RU"/>
            </a:br>
            <a:r>
              <a:rPr b="1" dirty="0" sz="2400" lang="ru-RU" err="1"/>
              <a:t>Erkin</a:t>
            </a:r>
            <a:r>
              <a:rPr b="1" dirty="0" sz="2400" lang="ru-RU"/>
              <a:t> </a:t>
            </a:r>
            <a:r>
              <a:rPr b="1" dirty="0" sz="2400" lang="ru-RU" err="1"/>
              <a:t>A’zam</a:t>
            </a:r>
            <a:r>
              <a:rPr dirty="0" sz="2400" lang="ru-RU"/>
              <a:t> – </a:t>
            </a:r>
            <a:r>
              <a:rPr dirty="0" sz="2400" lang="ru-RU" err="1"/>
              <a:t>o‘zbek</a:t>
            </a:r>
            <a:r>
              <a:rPr dirty="0" sz="2400" lang="ru-RU"/>
              <a:t> </a:t>
            </a:r>
            <a:r>
              <a:rPr dirty="0" sz="2400" lang="ru-RU" err="1"/>
              <a:t>ziyolilari</a:t>
            </a:r>
            <a:r>
              <a:rPr dirty="0" sz="2400" lang="ru-RU"/>
              <a:t> </a:t>
            </a:r>
            <a:r>
              <a:rPr dirty="0" sz="2400" lang="ru-RU" err="1"/>
              <a:t>hayoti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jamiyatdagi</a:t>
            </a:r>
            <a:r>
              <a:rPr dirty="0" sz="2400" lang="ru-RU"/>
              <a:t> </a:t>
            </a:r>
            <a:r>
              <a:rPr dirty="0" sz="2400" lang="ru-RU" err="1"/>
              <a:t>evrilishlarni</a:t>
            </a:r>
            <a:r>
              <a:rPr dirty="0" sz="2400" lang="ru-RU"/>
              <a:t> </a:t>
            </a:r>
            <a:r>
              <a:rPr dirty="0" sz="2400" lang="ru-RU" err="1"/>
              <a:t>satira</a:t>
            </a:r>
            <a:r>
              <a:rPr dirty="0" sz="2400" lang="ru-RU"/>
              <a:t>, </a:t>
            </a:r>
            <a:r>
              <a:rPr dirty="0" sz="2400" lang="ru-RU" err="1"/>
              <a:t>yumor</a:t>
            </a:r>
            <a:r>
              <a:rPr dirty="0" sz="2400" lang="ru-RU"/>
              <a:t> </a:t>
            </a:r>
            <a:r>
              <a:rPr dirty="0" sz="2400" lang="ru-RU" err="1"/>
              <a:t>bilan</a:t>
            </a:r>
            <a:r>
              <a:rPr dirty="0" sz="2400" lang="ru-RU"/>
              <a:t> </a:t>
            </a:r>
            <a:r>
              <a:rPr dirty="0" sz="2400" lang="ru-RU" err="1"/>
              <a:t>yoritgan</a:t>
            </a:r>
            <a:r>
              <a:rPr dirty="0" sz="2400" lang="ru-RU"/>
              <a:t> </a:t>
            </a:r>
            <a:r>
              <a:rPr dirty="0" sz="2400" lang="ru-RU" err="1"/>
              <a:t>yozuvchi</a:t>
            </a:r>
            <a:r>
              <a:rPr dirty="0" sz="2400" lang="ru-RU"/>
              <a:t>.</a:t>
            </a:r>
            <a:br>
              <a:rPr dirty="0" sz="2400" lang="ru-RU"/>
            </a:br>
            <a:r>
              <a:rPr b="1" dirty="0" sz="2400" lang="ru-RU" err="1"/>
              <a:t>Nazar</a:t>
            </a:r>
            <a:r>
              <a:rPr b="1" dirty="0" sz="2400" lang="ru-RU"/>
              <a:t> </a:t>
            </a:r>
            <a:r>
              <a:rPr b="1" dirty="0" sz="2400" lang="ru-RU" err="1"/>
              <a:t>Eshonqul</a:t>
            </a:r>
            <a:r>
              <a:rPr dirty="0" sz="2400" lang="ru-RU"/>
              <a:t> – </a:t>
            </a:r>
            <a:r>
              <a:rPr dirty="0" sz="2400" lang="ru-RU" err="1"/>
              <a:t>o‘zbek</a:t>
            </a:r>
            <a:r>
              <a:rPr dirty="0" sz="2400" lang="ru-RU"/>
              <a:t> </a:t>
            </a:r>
            <a:r>
              <a:rPr dirty="0" sz="2400" lang="ru-RU" err="1"/>
              <a:t>nasriga</a:t>
            </a:r>
            <a:r>
              <a:rPr dirty="0" sz="2400" lang="ru-RU"/>
              <a:t> </a:t>
            </a:r>
            <a:r>
              <a:rPr dirty="0" sz="2400" lang="ru-RU" err="1"/>
              <a:t>modernizm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chuqur</a:t>
            </a:r>
            <a:r>
              <a:rPr dirty="0" sz="2400" lang="ru-RU"/>
              <a:t> </a:t>
            </a:r>
            <a:r>
              <a:rPr dirty="0" sz="2400" lang="ru-RU" err="1"/>
              <a:t>falsafiy-psixologik</a:t>
            </a:r>
            <a:r>
              <a:rPr dirty="0" sz="2400" lang="ru-RU"/>
              <a:t> </a:t>
            </a:r>
            <a:r>
              <a:rPr dirty="0" sz="2400" lang="ru-RU" err="1"/>
              <a:t>tahlilni</a:t>
            </a:r>
            <a:r>
              <a:rPr dirty="0" sz="2400" lang="ru-RU"/>
              <a:t> </a:t>
            </a:r>
            <a:r>
              <a:rPr dirty="0" sz="2400" lang="ru-RU" err="1"/>
              <a:t>olib</a:t>
            </a:r>
            <a:r>
              <a:rPr dirty="0" sz="2400" lang="ru-RU"/>
              <a:t> </a:t>
            </a:r>
            <a:r>
              <a:rPr dirty="0" sz="2400" lang="ru-RU" err="1"/>
              <a:t>kirgan</a:t>
            </a:r>
            <a:r>
              <a:rPr dirty="0" sz="2400" lang="ru-RU"/>
              <a:t> </a:t>
            </a:r>
            <a:r>
              <a:rPr dirty="0" sz="2400" lang="ru-RU" err="1"/>
              <a:t>adib</a:t>
            </a:r>
            <a:r>
              <a:rPr dirty="0" sz="2400" lang="ru-RU"/>
              <a:t>.</a:t>
            </a:r>
            <a:br>
              <a:rPr dirty="0" sz="2400" lang="ru-RU"/>
            </a:br>
            <a:r>
              <a:rPr b="1" dirty="0" sz="2400" lang="ru-RU" err="1"/>
              <a:t>Ulug‘bek</a:t>
            </a:r>
            <a:r>
              <a:rPr b="1" dirty="0" sz="2400" lang="ru-RU"/>
              <a:t> </a:t>
            </a:r>
            <a:r>
              <a:rPr b="1" dirty="0" sz="2400" lang="ru-RU" err="1"/>
              <a:t>Hamdam</a:t>
            </a:r>
            <a:r>
              <a:rPr dirty="0" sz="2400" lang="ru-RU"/>
              <a:t> – </a:t>
            </a:r>
            <a:r>
              <a:rPr dirty="0" sz="2400" lang="ru-RU" err="1"/>
              <a:t>insoniy</a:t>
            </a:r>
            <a:r>
              <a:rPr dirty="0" sz="2400" lang="ru-RU"/>
              <a:t> </a:t>
            </a:r>
            <a:r>
              <a:rPr dirty="0" sz="2400" lang="ru-RU" err="1"/>
              <a:t>tuyg‘ular</a:t>
            </a:r>
            <a:r>
              <a:rPr dirty="0" sz="2400" lang="ru-RU"/>
              <a:t>, </a:t>
            </a:r>
            <a:r>
              <a:rPr dirty="0" sz="2400" lang="ru-RU" err="1"/>
              <a:t>sevgi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ma’naviy</a:t>
            </a:r>
            <a:r>
              <a:rPr dirty="0" sz="2400" lang="ru-RU"/>
              <a:t> </a:t>
            </a:r>
            <a:r>
              <a:rPr dirty="0" sz="2400" lang="ru-RU" err="1"/>
              <a:t>izlanishlarni</a:t>
            </a:r>
            <a:r>
              <a:rPr dirty="0" sz="2400" lang="ru-RU"/>
              <a:t> </a:t>
            </a:r>
            <a:r>
              <a:rPr dirty="0" sz="2400" lang="ru-RU" err="1"/>
              <a:t>asarlarida</a:t>
            </a:r>
            <a:r>
              <a:rPr dirty="0" sz="2400" lang="ru-RU"/>
              <a:t> </a:t>
            </a:r>
            <a:r>
              <a:rPr dirty="0" sz="2400" lang="ru-RU" err="1"/>
              <a:t>aks</a:t>
            </a:r>
            <a:r>
              <a:rPr dirty="0" sz="2400" lang="ru-RU"/>
              <a:t> </a:t>
            </a:r>
            <a:r>
              <a:rPr dirty="0" sz="2400" lang="ru-RU" err="1"/>
              <a:t>ettirgan</a:t>
            </a:r>
            <a:r>
              <a:rPr dirty="0" sz="2400" lang="ru-RU"/>
              <a:t> </a:t>
            </a:r>
            <a:r>
              <a:rPr dirty="0" sz="2400" lang="ru-RU" err="1"/>
              <a:t>shoir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yozuvchi</a:t>
            </a:r>
            <a:r>
              <a:rPr dirty="0" sz="2400" lang="ru-RU"/>
              <a:t>.</a:t>
            </a:r>
            <a:br>
              <a:rPr dirty="0" sz="2400" lang="ru-RU"/>
            </a:br>
            <a:r>
              <a:rPr b="1" dirty="0" sz="2400" lang="ru-RU" err="1"/>
              <a:t>Halima</a:t>
            </a:r>
            <a:r>
              <a:rPr b="1" dirty="0" sz="2400" lang="ru-RU"/>
              <a:t> </a:t>
            </a:r>
            <a:r>
              <a:rPr b="1" dirty="0" sz="2400" lang="ru-RU" err="1"/>
              <a:t>Xudoyberdiyeva</a:t>
            </a:r>
            <a:r>
              <a:rPr dirty="0" sz="2400" lang="ru-RU"/>
              <a:t> – </a:t>
            </a:r>
            <a:r>
              <a:rPr dirty="0" sz="2400" lang="ru-RU" err="1"/>
              <a:t>ayol</a:t>
            </a:r>
            <a:r>
              <a:rPr dirty="0" sz="2400" lang="ru-RU"/>
              <a:t> </a:t>
            </a:r>
            <a:r>
              <a:rPr dirty="0" sz="2400" lang="ru-RU" err="1"/>
              <a:t>qalbi</a:t>
            </a:r>
            <a:r>
              <a:rPr dirty="0" sz="2400" lang="ru-RU"/>
              <a:t> </a:t>
            </a:r>
            <a:r>
              <a:rPr dirty="0" sz="2400" lang="ru-RU" err="1"/>
              <a:t>erkinligi</a:t>
            </a:r>
            <a:r>
              <a:rPr dirty="0" sz="2400" lang="ru-RU"/>
              <a:t>, </a:t>
            </a:r>
            <a:r>
              <a:rPr dirty="0" sz="2400" lang="ru-RU" err="1"/>
              <a:t>sadoqat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yurt</a:t>
            </a:r>
            <a:r>
              <a:rPr dirty="0" sz="2400" lang="ru-RU"/>
              <a:t> </a:t>
            </a:r>
            <a:r>
              <a:rPr dirty="0" sz="2400" lang="ru-RU" err="1"/>
              <a:t>ishqini</a:t>
            </a:r>
            <a:r>
              <a:rPr dirty="0" sz="2400" lang="ru-RU"/>
              <a:t> </a:t>
            </a:r>
            <a:r>
              <a:rPr dirty="0" sz="2400" lang="ru-RU" err="1"/>
              <a:t>olovli</a:t>
            </a:r>
            <a:r>
              <a:rPr dirty="0" sz="2400" lang="ru-RU"/>
              <a:t> </a:t>
            </a:r>
            <a:r>
              <a:rPr dirty="0" sz="2400" lang="ru-RU" err="1"/>
              <a:t>she’rlari</a:t>
            </a:r>
            <a:r>
              <a:rPr dirty="0" sz="2400" lang="ru-RU"/>
              <a:t> </a:t>
            </a:r>
            <a:r>
              <a:rPr dirty="0" sz="2400" lang="ru-RU" err="1"/>
              <a:t>bilan</a:t>
            </a:r>
            <a:r>
              <a:rPr dirty="0" sz="2400" lang="ru-RU"/>
              <a:t> </a:t>
            </a:r>
            <a:r>
              <a:rPr dirty="0" sz="2400" lang="ru-RU" err="1"/>
              <a:t>tarannum</a:t>
            </a:r>
            <a:r>
              <a:rPr dirty="0" sz="2400" lang="ru-RU"/>
              <a:t> </a:t>
            </a:r>
            <a:r>
              <a:rPr dirty="0" sz="2400" lang="ru-RU" err="1"/>
              <a:t>etgan</a:t>
            </a:r>
            <a:r>
              <a:rPr dirty="0" sz="2400" lang="ru-RU"/>
              <a:t> </a:t>
            </a:r>
            <a:r>
              <a:rPr dirty="0" sz="2400" lang="ru-RU" err="1"/>
              <a:t>shoira</a:t>
            </a:r>
            <a:r>
              <a:rPr dirty="0" sz="2400" lang="ru-RU"/>
              <a:t>.</a:t>
            </a:r>
            <a:br>
              <a:rPr dirty="0" sz="2400" lang="ru-RU"/>
            </a:br>
            <a:r>
              <a:rPr b="1" dirty="0" sz="2400" lang="ru-RU" err="1"/>
              <a:t>Isajon</a:t>
            </a:r>
            <a:r>
              <a:rPr b="1" dirty="0" sz="2400" lang="ru-RU"/>
              <a:t> </a:t>
            </a:r>
            <a:r>
              <a:rPr b="1" dirty="0" sz="2400" lang="ru-RU" err="1"/>
              <a:t>Sulton</a:t>
            </a:r>
            <a:r>
              <a:rPr dirty="0" sz="2400" lang="ru-RU"/>
              <a:t> – </a:t>
            </a:r>
            <a:r>
              <a:rPr dirty="0" sz="2400" lang="ru-RU" err="1"/>
              <a:t>milliy</a:t>
            </a:r>
            <a:r>
              <a:rPr dirty="0" sz="2400" lang="ru-RU"/>
              <a:t> </a:t>
            </a:r>
            <a:r>
              <a:rPr dirty="0" sz="2400" lang="ru-RU" err="1"/>
              <a:t>qadriyatlar</a:t>
            </a:r>
            <a:r>
              <a:rPr dirty="0" sz="2400" lang="ru-RU"/>
              <a:t>, </a:t>
            </a:r>
            <a:r>
              <a:rPr dirty="0" sz="2400" lang="ru-RU" err="1"/>
              <a:t>tasavvufiy</a:t>
            </a:r>
            <a:r>
              <a:rPr dirty="0" sz="2400" lang="ru-RU"/>
              <a:t> </a:t>
            </a:r>
            <a:r>
              <a:rPr dirty="0" sz="2400" lang="ru-RU" err="1"/>
              <a:t>qarashlar</a:t>
            </a:r>
            <a:r>
              <a:rPr dirty="0" sz="2400" lang="ru-RU"/>
              <a:t> </a:t>
            </a:r>
            <a:r>
              <a:rPr dirty="0" sz="2400" lang="ru-RU" err="1"/>
              <a:t>va</a:t>
            </a:r>
            <a:r>
              <a:rPr dirty="0" sz="2400" lang="ru-RU"/>
              <a:t> </a:t>
            </a:r>
            <a:r>
              <a:rPr dirty="0" sz="2400" lang="ru-RU" err="1"/>
              <a:t>insoniy</a:t>
            </a:r>
            <a:r>
              <a:rPr dirty="0" sz="2400" lang="ru-RU"/>
              <a:t> </a:t>
            </a:r>
            <a:r>
              <a:rPr dirty="0" sz="2400" lang="ru-RU" err="1"/>
              <a:t>fazilatlarni</a:t>
            </a:r>
            <a:r>
              <a:rPr dirty="0" sz="2400" lang="ru-RU"/>
              <a:t> </a:t>
            </a:r>
            <a:r>
              <a:rPr dirty="0" sz="2400" lang="ru-RU" err="1"/>
              <a:t>zamonaviy</a:t>
            </a:r>
            <a:r>
              <a:rPr dirty="0" sz="2400" lang="ru-RU"/>
              <a:t> </a:t>
            </a:r>
            <a:r>
              <a:rPr dirty="0" sz="2400" lang="ru-RU" err="1"/>
              <a:t>ruhda</a:t>
            </a:r>
            <a:r>
              <a:rPr dirty="0" sz="2400" lang="ru-RU"/>
              <a:t> </a:t>
            </a:r>
            <a:r>
              <a:rPr dirty="0" sz="2400" lang="ru-RU" err="1"/>
              <a:t>ifodalagan</a:t>
            </a:r>
            <a:r>
              <a:rPr dirty="0" sz="2400" lang="ru-RU"/>
              <a:t> </a:t>
            </a:r>
            <a:r>
              <a:rPr dirty="0" sz="2400" lang="ru-RU" err="1"/>
              <a:t>yozuvchi</a:t>
            </a:r>
            <a:r>
              <a:rPr dirty="0" sz="2400" lang="ru-RU"/>
              <a:t>.</a:t>
            </a:r>
            <a:br>
              <a:rPr dirty="0" sz="2400" lang="ru-RU"/>
            </a:br>
            <a:endParaRPr dirty="0" sz="2400" lang="ru-RU"/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lastClr="000000" val="windowText"/>
      </a:dk1>
      <a:lt1>
        <a:sysClr lastClr="FFFFFF" val="window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algn="tl" flip="none" sx="60000" sy="59000" tx="0" ty="0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algn="tl" flip="none" sx="60000" sy="59000" tx="0" ty="0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algn="tl" blurRad="50800" dir="5400000" dist="19050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algn="tl" flip="none" sx="100000" sy="100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Mamura Sharipova</dc:creator>
  <cp:lastModifiedBy>Mamura Sharipova</cp:lastModifiedBy>
  <dcterms:created xsi:type="dcterms:W3CDTF">2026-06-03T21:59:32Z</dcterms:created>
  <dcterms:modified xsi:type="dcterms:W3CDTF">2026-06-05T13:28:52Z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9d42ec346cf94ef083a0ad608c884501</vt:lpwstr>
  </property>
</Properties>
</file>