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45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1A19257-8799-45FC-9562-BDED6CB0A379}" type="datetimeFigureOut">
              <a:rPr lang="ru-RU" smtClean="0"/>
              <a:t>10.05.2025</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63C3BC0-829A-4252-BFF1-00A04247668C}" type="slidenum">
              <a:rPr lang="ru-RU" smtClean="0"/>
              <a:t>‹#›</a:t>
            </a:fld>
            <a:endParaRPr lang="ru-RU"/>
          </a:p>
        </p:txBody>
      </p:sp>
    </p:spTree>
    <p:extLst>
      <p:ext uri="{BB962C8B-B14F-4D97-AF65-F5344CB8AC3E}">
        <p14:creationId xmlns:p14="http://schemas.microsoft.com/office/powerpoint/2010/main" val="2509699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1A19257-8799-45FC-9562-BDED6CB0A379}" type="datetimeFigureOut">
              <a:rPr lang="ru-RU" smtClean="0"/>
              <a:t>10.05.2025</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63C3BC0-829A-4252-BFF1-00A04247668C}" type="slidenum">
              <a:rPr lang="ru-RU" smtClean="0"/>
              <a:t>‹#›</a:t>
            </a:fld>
            <a:endParaRPr lang="ru-RU"/>
          </a:p>
        </p:txBody>
      </p:sp>
    </p:spTree>
    <p:extLst>
      <p:ext uri="{BB962C8B-B14F-4D97-AF65-F5344CB8AC3E}">
        <p14:creationId xmlns:p14="http://schemas.microsoft.com/office/powerpoint/2010/main" val="17878289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1A19257-8799-45FC-9562-BDED6CB0A379}" type="datetimeFigureOut">
              <a:rPr lang="ru-RU" smtClean="0"/>
              <a:t>10.05.2025</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63C3BC0-829A-4252-BFF1-00A04247668C}"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98062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41A19257-8799-45FC-9562-BDED6CB0A379}" type="datetimeFigureOut">
              <a:rPr lang="ru-RU" smtClean="0"/>
              <a:t>10.05.2025</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63C3BC0-829A-4252-BFF1-00A04247668C}" type="slidenum">
              <a:rPr lang="ru-RU" smtClean="0"/>
              <a:t>‹#›</a:t>
            </a:fld>
            <a:endParaRPr lang="ru-RU"/>
          </a:p>
        </p:txBody>
      </p:sp>
    </p:spTree>
    <p:extLst>
      <p:ext uri="{BB962C8B-B14F-4D97-AF65-F5344CB8AC3E}">
        <p14:creationId xmlns:p14="http://schemas.microsoft.com/office/powerpoint/2010/main" val="1178482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41A19257-8799-45FC-9562-BDED6CB0A379}" type="datetimeFigureOut">
              <a:rPr lang="ru-RU" smtClean="0"/>
              <a:t>10.05.2025</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63C3BC0-829A-4252-BFF1-00A04247668C}"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365247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41A19257-8799-45FC-9562-BDED6CB0A379}" type="datetimeFigureOut">
              <a:rPr lang="ru-RU" smtClean="0"/>
              <a:t>10.05.2025</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63C3BC0-829A-4252-BFF1-00A04247668C}" type="slidenum">
              <a:rPr lang="ru-RU" smtClean="0"/>
              <a:t>‹#›</a:t>
            </a:fld>
            <a:endParaRPr lang="ru-RU"/>
          </a:p>
        </p:txBody>
      </p:sp>
    </p:spTree>
    <p:extLst>
      <p:ext uri="{BB962C8B-B14F-4D97-AF65-F5344CB8AC3E}">
        <p14:creationId xmlns:p14="http://schemas.microsoft.com/office/powerpoint/2010/main" val="34847368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1A19257-8799-45FC-9562-BDED6CB0A379}" type="datetimeFigureOut">
              <a:rPr lang="ru-RU" smtClean="0"/>
              <a:t>10.05.2025</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63C3BC0-829A-4252-BFF1-00A04247668C}" type="slidenum">
              <a:rPr lang="ru-RU" smtClean="0"/>
              <a:t>‹#›</a:t>
            </a:fld>
            <a:endParaRPr lang="ru-RU"/>
          </a:p>
        </p:txBody>
      </p:sp>
    </p:spTree>
    <p:extLst>
      <p:ext uri="{BB962C8B-B14F-4D97-AF65-F5344CB8AC3E}">
        <p14:creationId xmlns:p14="http://schemas.microsoft.com/office/powerpoint/2010/main" val="7996643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1A19257-8799-45FC-9562-BDED6CB0A379}" type="datetimeFigureOut">
              <a:rPr lang="ru-RU" smtClean="0"/>
              <a:t>10.05.2025</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63C3BC0-829A-4252-BFF1-00A04247668C}" type="slidenum">
              <a:rPr lang="ru-RU" smtClean="0"/>
              <a:t>‹#›</a:t>
            </a:fld>
            <a:endParaRPr lang="ru-RU"/>
          </a:p>
        </p:txBody>
      </p:sp>
    </p:spTree>
    <p:extLst>
      <p:ext uri="{BB962C8B-B14F-4D97-AF65-F5344CB8AC3E}">
        <p14:creationId xmlns:p14="http://schemas.microsoft.com/office/powerpoint/2010/main" val="1146083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1A19257-8799-45FC-9562-BDED6CB0A379}" type="datetimeFigureOut">
              <a:rPr lang="ru-RU" smtClean="0"/>
              <a:t>10.05.2025</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63C3BC0-829A-4252-BFF1-00A04247668C}" type="slidenum">
              <a:rPr lang="ru-RU" smtClean="0"/>
              <a:t>‹#›</a:t>
            </a:fld>
            <a:endParaRPr lang="ru-RU"/>
          </a:p>
        </p:txBody>
      </p:sp>
    </p:spTree>
    <p:extLst>
      <p:ext uri="{BB962C8B-B14F-4D97-AF65-F5344CB8AC3E}">
        <p14:creationId xmlns:p14="http://schemas.microsoft.com/office/powerpoint/2010/main" val="1703912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1A19257-8799-45FC-9562-BDED6CB0A379}" type="datetimeFigureOut">
              <a:rPr lang="ru-RU" smtClean="0"/>
              <a:t>10.05.2025</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63C3BC0-829A-4252-BFF1-00A04247668C}" type="slidenum">
              <a:rPr lang="ru-RU" smtClean="0"/>
              <a:t>‹#›</a:t>
            </a:fld>
            <a:endParaRPr lang="ru-RU"/>
          </a:p>
        </p:txBody>
      </p:sp>
    </p:spTree>
    <p:extLst>
      <p:ext uri="{BB962C8B-B14F-4D97-AF65-F5344CB8AC3E}">
        <p14:creationId xmlns:p14="http://schemas.microsoft.com/office/powerpoint/2010/main" val="925913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1A19257-8799-45FC-9562-BDED6CB0A379}" type="datetimeFigureOut">
              <a:rPr lang="ru-RU" smtClean="0"/>
              <a:t>10.05.2025</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63C3BC0-829A-4252-BFF1-00A04247668C}" type="slidenum">
              <a:rPr lang="ru-RU" smtClean="0"/>
              <a:t>‹#›</a:t>
            </a:fld>
            <a:endParaRPr lang="ru-RU"/>
          </a:p>
        </p:txBody>
      </p:sp>
    </p:spTree>
    <p:extLst>
      <p:ext uri="{BB962C8B-B14F-4D97-AF65-F5344CB8AC3E}">
        <p14:creationId xmlns:p14="http://schemas.microsoft.com/office/powerpoint/2010/main" val="26783062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1A19257-8799-45FC-9562-BDED6CB0A379}" type="datetimeFigureOut">
              <a:rPr lang="ru-RU" smtClean="0"/>
              <a:t>10.05.2025</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63C3BC0-829A-4252-BFF1-00A04247668C}" type="slidenum">
              <a:rPr lang="ru-RU" smtClean="0"/>
              <a:t>‹#›</a:t>
            </a:fld>
            <a:endParaRPr lang="ru-RU"/>
          </a:p>
        </p:txBody>
      </p:sp>
    </p:spTree>
    <p:extLst>
      <p:ext uri="{BB962C8B-B14F-4D97-AF65-F5344CB8AC3E}">
        <p14:creationId xmlns:p14="http://schemas.microsoft.com/office/powerpoint/2010/main" val="3475446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1A19257-8799-45FC-9562-BDED6CB0A379}" type="datetimeFigureOut">
              <a:rPr lang="ru-RU" smtClean="0"/>
              <a:t>10.05.2025</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63C3BC0-829A-4252-BFF1-00A04247668C}" type="slidenum">
              <a:rPr lang="ru-RU" smtClean="0"/>
              <a:t>‹#›</a:t>
            </a:fld>
            <a:endParaRPr lang="ru-RU"/>
          </a:p>
        </p:txBody>
      </p:sp>
    </p:spTree>
    <p:extLst>
      <p:ext uri="{BB962C8B-B14F-4D97-AF65-F5344CB8AC3E}">
        <p14:creationId xmlns:p14="http://schemas.microsoft.com/office/powerpoint/2010/main" val="2113827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A19257-8799-45FC-9562-BDED6CB0A379}" type="datetimeFigureOut">
              <a:rPr lang="ru-RU" smtClean="0"/>
              <a:t>10.05.2025</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63C3BC0-829A-4252-BFF1-00A04247668C}" type="slidenum">
              <a:rPr lang="ru-RU" smtClean="0"/>
              <a:t>‹#›</a:t>
            </a:fld>
            <a:endParaRPr lang="ru-RU"/>
          </a:p>
        </p:txBody>
      </p:sp>
    </p:spTree>
    <p:extLst>
      <p:ext uri="{BB962C8B-B14F-4D97-AF65-F5344CB8AC3E}">
        <p14:creationId xmlns:p14="http://schemas.microsoft.com/office/powerpoint/2010/main" val="4053673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1A19257-8799-45FC-9562-BDED6CB0A379}" type="datetimeFigureOut">
              <a:rPr lang="ru-RU" smtClean="0"/>
              <a:t>10.05.2025</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63C3BC0-829A-4252-BFF1-00A04247668C}" type="slidenum">
              <a:rPr lang="ru-RU" smtClean="0"/>
              <a:t>‹#›</a:t>
            </a:fld>
            <a:endParaRPr lang="ru-RU"/>
          </a:p>
        </p:txBody>
      </p:sp>
    </p:spTree>
    <p:extLst>
      <p:ext uri="{BB962C8B-B14F-4D97-AF65-F5344CB8AC3E}">
        <p14:creationId xmlns:p14="http://schemas.microsoft.com/office/powerpoint/2010/main" val="2698462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1A19257-8799-45FC-9562-BDED6CB0A379}" type="datetimeFigureOut">
              <a:rPr lang="ru-RU" smtClean="0"/>
              <a:t>10.05.2025</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63C3BC0-829A-4252-BFF1-00A04247668C}" type="slidenum">
              <a:rPr lang="ru-RU" smtClean="0"/>
              <a:t>‹#›</a:t>
            </a:fld>
            <a:endParaRPr lang="ru-RU"/>
          </a:p>
        </p:txBody>
      </p:sp>
    </p:spTree>
    <p:extLst>
      <p:ext uri="{BB962C8B-B14F-4D97-AF65-F5344CB8AC3E}">
        <p14:creationId xmlns:p14="http://schemas.microsoft.com/office/powerpoint/2010/main" val="1245991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1A19257-8799-45FC-9562-BDED6CB0A379}" type="datetimeFigureOut">
              <a:rPr lang="ru-RU" smtClean="0"/>
              <a:t>10.05.2025</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63C3BC0-829A-4252-BFF1-00A04247668C}" type="slidenum">
              <a:rPr lang="ru-RU" smtClean="0"/>
              <a:t>‹#›</a:t>
            </a:fld>
            <a:endParaRPr lang="ru-RU"/>
          </a:p>
        </p:txBody>
      </p:sp>
    </p:spTree>
    <p:extLst>
      <p:ext uri="{BB962C8B-B14F-4D97-AF65-F5344CB8AC3E}">
        <p14:creationId xmlns:p14="http://schemas.microsoft.com/office/powerpoint/2010/main" val="412866242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2440" y="417329"/>
            <a:ext cx="10866120" cy="5493812"/>
          </a:xfrm>
          <a:prstGeom prst="rect">
            <a:avLst/>
          </a:prstGeom>
        </p:spPr>
        <p:txBody>
          <a:bodyPr wrap="square">
            <a:spAutoFit/>
          </a:bodyPr>
          <a:lstStyle/>
          <a:p>
            <a:pPr algn="ctr">
              <a:lnSpc>
                <a:spcPct val="150000"/>
              </a:lnSpc>
              <a:spcAft>
                <a:spcPts val="0"/>
              </a:spcAft>
            </a:pPr>
            <a:r>
              <a:rPr lang="uz-Cyrl-UZ" b="1" spc="15" dirty="0">
                <a:latin typeface="Times New Roman" panose="02020603050405020304" pitchFamily="18" charset="0"/>
                <a:ea typeface="Times New Roman" panose="02020603050405020304" pitchFamily="18" charset="0"/>
                <a:cs typeface="Times New Roman" panose="02020603050405020304" pitchFamily="18" charset="0"/>
              </a:rPr>
              <a:t>O‘ZBEKISTON RESPUBLIKASI </a:t>
            </a:r>
            <a:endParaRPr lang="ru-RU" sz="1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50000"/>
              </a:lnSpc>
              <a:spcAft>
                <a:spcPts val="0"/>
              </a:spcAft>
            </a:pPr>
            <a:r>
              <a:rPr lang="uz-Cyrl-UZ" b="1" spc="15" dirty="0">
                <a:latin typeface="Times New Roman" panose="02020603050405020304" pitchFamily="18" charset="0"/>
                <a:ea typeface="Times New Roman" panose="02020603050405020304" pitchFamily="18" charset="0"/>
                <a:cs typeface="Times New Roman" panose="02020603050405020304" pitchFamily="18" charset="0"/>
              </a:rPr>
              <a:t>OLIY VA O‘RTA MAXSUS TA’LIM VAZIRLIGI</a:t>
            </a:r>
            <a:endParaRPr lang="ru-RU" sz="1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50000"/>
              </a:lnSpc>
              <a:spcAft>
                <a:spcPts val="0"/>
              </a:spcAft>
            </a:pPr>
            <a:r>
              <a:rPr lang="uz-Cyrl-UZ" b="1" spc="15"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50000"/>
              </a:lnSpc>
              <a:spcAft>
                <a:spcPts val="0"/>
              </a:spcAft>
            </a:pPr>
            <a:r>
              <a:rPr lang="uz-Cyrl-UZ" b="1" spc="15" dirty="0" smtClean="0">
                <a:latin typeface="Times New Roman" panose="02020603050405020304" pitchFamily="18" charset="0"/>
                <a:ea typeface="Times New Roman" panose="02020603050405020304" pitchFamily="18" charset="0"/>
                <a:cs typeface="Times New Roman" panose="02020603050405020304" pitchFamily="18" charset="0"/>
              </a:rPr>
              <a:t>ALIS</a:t>
            </a:r>
            <a:r>
              <a:rPr lang="en-US" b="1" spc="15" dirty="0" smtClean="0">
                <a:latin typeface="Times New Roman" panose="02020603050405020304" pitchFamily="18" charset="0"/>
                <a:ea typeface="Times New Roman" panose="02020603050405020304" pitchFamily="18" charset="0"/>
                <a:cs typeface="Times New Roman" panose="02020603050405020304" pitchFamily="18" charset="0"/>
              </a:rPr>
              <a:t>H</a:t>
            </a:r>
            <a:r>
              <a:rPr lang="uz-Cyrl-UZ" b="1" spc="15" dirty="0" smtClean="0">
                <a:latin typeface="Times New Roman" panose="02020603050405020304" pitchFamily="18" charset="0"/>
                <a:ea typeface="Times New Roman" panose="02020603050405020304" pitchFamily="18" charset="0"/>
                <a:cs typeface="Times New Roman" panose="02020603050405020304" pitchFamily="18" charset="0"/>
              </a:rPr>
              <a:t>ER </a:t>
            </a:r>
            <a:r>
              <a:rPr lang="uz-Cyrl-UZ" b="1" spc="15" dirty="0">
                <a:latin typeface="Times New Roman" panose="02020603050405020304" pitchFamily="18" charset="0"/>
                <a:ea typeface="Times New Roman" panose="02020603050405020304" pitchFamily="18" charset="0"/>
                <a:cs typeface="Times New Roman" panose="02020603050405020304" pitchFamily="18" charset="0"/>
              </a:rPr>
              <a:t>NAVOIY NOMIDAGI </a:t>
            </a:r>
            <a:endParaRPr lang="ru-RU" sz="1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50000"/>
              </a:lnSpc>
              <a:spcAft>
                <a:spcPts val="0"/>
              </a:spcAft>
            </a:pPr>
            <a:r>
              <a:rPr lang="uz-Cyrl-UZ" b="1" spc="15" dirty="0">
                <a:latin typeface="Times New Roman" panose="02020603050405020304" pitchFamily="18" charset="0"/>
                <a:ea typeface="Times New Roman" panose="02020603050405020304" pitchFamily="18" charset="0"/>
                <a:cs typeface="Times New Roman" panose="02020603050405020304" pitchFamily="18" charset="0"/>
              </a:rPr>
              <a:t>TOShKENT DAVLAT O‘ZBEK TILI VA ADABIYOTI UNIVERSITETI</a:t>
            </a:r>
            <a:endParaRPr lang="ru-RU" sz="1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540385" algn="ctr">
              <a:lnSpc>
                <a:spcPct val="150000"/>
              </a:lnSpc>
              <a:spcAft>
                <a:spcPts val="0"/>
              </a:spcAft>
            </a:pPr>
            <a:r>
              <a:rPr lang="uz-Cyrl-UZ" spc="15"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50000"/>
              </a:lnSpc>
              <a:spcAft>
                <a:spcPts val="0"/>
              </a:spcAft>
            </a:pPr>
            <a:r>
              <a:rPr lang="uz-Cyrl-UZ" spc="15" dirty="0" smtClean="0">
                <a:latin typeface="Times New Roman" panose="02020603050405020304" pitchFamily="18" charset="0"/>
                <a:ea typeface="Times New Roman" panose="02020603050405020304" pitchFamily="18" charset="0"/>
                <a:cs typeface="Times New Roman" panose="02020603050405020304" pitchFamily="18" charset="0"/>
              </a:rPr>
              <a:t>ABDULLA </a:t>
            </a:r>
            <a:r>
              <a:rPr lang="uz-Cyrl-UZ" spc="15" dirty="0">
                <a:latin typeface="Times New Roman" panose="02020603050405020304" pitchFamily="18" charset="0"/>
                <a:ea typeface="Times New Roman" panose="02020603050405020304" pitchFamily="18" charset="0"/>
                <a:cs typeface="Times New Roman" panose="02020603050405020304" pitchFamily="18" charset="0"/>
              </a:rPr>
              <a:t>ULUG‘OV</a:t>
            </a:r>
            <a:endParaRPr lang="ru-RU" sz="1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50000"/>
              </a:lnSpc>
              <a:spcAft>
                <a:spcPts val="0"/>
              </a:spcAft>
            </a:pPr>
            <a:r>
              <a:rPr lang="uz-Cyrl-UZ" b="1" spc="15"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50000"/>
              </a:lnSpc>
              <a:spcAft>
                <a:spcPts val="0"/>
              </a:spcAft>
            </a:pPr>
            <a:r>
              <a:rPr lang="uz-Cyrl-UZ" b="1" spc="15" dirty="0" smtClean="0">
                <a:latin typeface="Times New Roman" panose="02020603050405020304" pitchFamily="18" charset="0"/>
                <a:ea typeface="Times New Roman" panose="02020603050405020304" pitchFamily="18" charset="0"/>
                <a:cs typeface="Times New Roman" panose="02020603050405020304" pitchFamily="18" charset="0"/>
              </a:rPr>
              <a:t>Turkiy </a:t>
            </a:r>
            <a:r>
              <a:rPr lang="en-US" b="1" spc="15" dirty="0">
                <a:latin typeface="Times New Roman" panose="02020603050405020304" pitchFamily="18" charset="0"/>
                <a:ea typeface="Times New Roman" panose="02020603050405020304" pitchFamily="18" charset="0"/>
                <a:cs typeface="Times New Roman" panose="02020603050405020304" pitchFamily="18" charset="0"/>
              </a:rPr>
              <a:t>x</a:t>
            </a:r>
            <a:r>
              <a:rPr lang="uz-Cyrl-UZ" b="1" spc="15" dirty="0">
                <a:latin typeface="Times New Roman" panose="02020603050405020304" pitchFamily="18" charset="0"/>
                <a:ea typeface="Times New Roman" panose="02020603050405020304" pitchFamily="18" charset="0"/>
                <a:cs typeface="Times New Roman" panose="02020603050405020304" pitchFamily="18" charset="0"/>
              </a:rPr>
              <a:t>alqlar </a:t>
            </a:r>
            <a:r>
              <a:rPr lang="en-US" b="1" spc="15" dirty="0">
                <a:latin typeface="Times New Roman" panose="02020603050405020304" pitchFamily="18" charset="0"/>
                <a:ea typeface="Times New Roman" panose="02020603050405020304" pitchFamily="18" charset="0"/>
                <a:cs typeface="Times New Roman" panose="02020603050405020304" pitchFamily="18" charset="0"/>
              </a:rPr>
              <a:t>a</a:t>
            </a:r>
            <a:r>
              <a:rPr lang="uz-Cyrl-UZ" b="1" spc="15" dirty="0" smtClean="0">
                <a:latin typeface="Times New Roman" panose="02020603050405020304" pitchFamily="18" charset="0"/>
                <a:ea typeface="Times New Roman" panose="02020603050405020304" pitchFamily="18" charset="0"/>
                <a:cs typeface="Times New Roman" panose="02020603050405020304" pitchFamily="18" charset="0"/>
              </a:rPr>
              <a:t>dabiyoti</a:t>
            </a:r>
            <a:endParaRPr lang="ru-RU" sz="1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50000"/>
              </a:lnSpc>
              <a:spcAft>
                <a:spcPts val="0"/>
              </a:spcAft>
            </a:pPr>
            <a:r>
              <a:rPr lang="uz-Cyrl-UZ" b="1" spc="15"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50000"/>
              </a:lnSpc>
              <a:spcAft>
                <a:spcPts val="0"/>
              </a:spcAft>
            </a:pPr>
            <a:r>
              <a:rPr lang="en-US" spc="15" dirty="0">
                <a:latin typeface="Times New Roman" panose="02020603050405020304" pitchFamily="18" charset="0"/>
                <a:ea typeface="Times New Roman" panose="02020603050405020304" pitchFamily="18" charset="0"/>
                <a:cs typeface="Times New Roman" panose="02020603050405020304" pitchFamily="18" charset="0"/>
              </a:rPr>
              <a:t>5120100 – FILOLOGIYA VA TILLARNI </a:t>
            </a:r>
            <a:r>
              <a:rPr lang="en-US" spc="15" dirty="0" err="1" smtClean="0">
                <a:latin typeface="Times New Roman" panose="02020603050405020304" pitchFamily="18" charset="0"/>
                <a:ea typeface="Times New Roman" panose="02020603050405020304" pitchFamily="18" charset="0"/>
                <a:cs typeface="Times New Roman" panose="02020603050405020304" pitchFamily="18" charset="0"/>
              </a:rPr>
              <a:t>OʻQITISH</a:t>
            </a:r>
            <a:r>
              <a:rPr lang="en-US" spc="15"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pc="15" dirty="0">
                <a:latin typeface="Times New Roman" panose="02020603050405020304" pitchFamily="18" charset="0"/>
                <a:ea typeface="Times New Roman" panose="02020603050405020304" pitchFamily="18" charset="0"/>
                <a:cs typeface="Times New Roman" panose="02020603050405020304" pitchFamily="18" charset="0"/>
              </a:rPr>
              <a:t>(</a:t>
            </a:r>
            <a:r>
              <a:rPr lang="en-US" spc="15" dirty="0" err="1">
                <a:latin typeface="Times New Roman" panose="02020603050405020304" pitchFamily="18" charset="0"/>
                <a:ea typeface="Times New Roman" panose="02020603050405020304" pitchFamily="18" charset="0"/>
                <a:cs typeface="Times New Roman" panose="02020603050405020304" pitchFamily="18" charset="0"/>
              </a:rPr>
              <a:t>OʻZBEK</a:t>
            </a:r>
            <a:r>
              <a:rPr lang="en-US" spc="15" dirty="0">
                <a:latin typeface="Times New Roman" panose="02020603050405020304" pitchFamily="18" charset="0"/>
                <a:ea typeface="Times New Roman" panose="02020603050405020304" pitchFamily="18" charset="0"/>
                <a:cs typeface="Times New Roman" panose="02020603050405020304" pitchFamily="18" charset="0"/>
              </a:rPr>
              <a:t> TILI) TA’LIM </a:t>
            </a:r>
            <a:r>
              <a:rPr lang="en-US" spc="15" dirty="0" err="1">
                <a:latin typeface="Times New Roman" panose="02020603050405020304" pitchFamily="18" charset="0"/>
                <a:ea typeface="Times New Roman" panose="02020603050405020304" pitchFamily="18" charset="0"/>
                <a:cs typeface="Times New Roman" panose="02020603050405020304" pitchFamily="18" charset="0"/>
              </a:rPr>
              <a:t>YOʻNALIShI</a:t>
            </a:r>
            <a:r>
              <a:rPr lang="en-US" spc="15" dirty="0">
                <a:latin typeface="Times New Roman" panose="02020603050405020304" pitchFamily="18" charset="0"/>
                <a:ea typeface="Times New Roman" panose="02020603050405020304" pitchFamily="18" charset="0"/>
                <a:cs typeface="Times New Roman" panose="02020603050405020304" pitchFamily="18" charset="0"/>
              </a:rPr>
              <a:t> TALABALARI </a:t>
            </a:r>
            <a:r>
              <a:rPr lang="en-US" spc="15" dirty="0" smtClean="0">
                <a:latin typeface="Times New Roman" panose="02020603050405020304" pitchFamily="18" charset="0"/>
                <a:ea typeface="Times New Roman" panose="02020603050405020304" pitchFamily="18" charset="0"/>
                <a:cs typeface="Times New Roman" panose="02020603050405020304" pitchFamily="18" charset="0"/>
              </a:rPr>
              <a:t>UCHUN </a:t>
            </a:r>
            <a:r>
              <a:rPr lang="en-US" spc="15" dirty="0">
                <a:latin typeface="Times New Roman" panose="02020603050405020304" pitchFamily="18" charset="0"/>
                <a:ea typeface="Times New Roman" panose="02020603050405020304" pitchFamily="18" charset="0"/>
                <a:cs typeface="Times New Roman" panose="02020603050405020304" pitchFamily="18" charset="0"/>
              </a:rPr>
              <a:t>DARSLIK</a:t>
            </a:r>
            <a:endParaRPr lang="ru-RU" sz="1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540385" algn="just">
              <a:lnSpc>
                <a:spcPct val="150000"/>
              </a:lnSpc>
              <a:spcAft>
                <a:spcPts val="0"/>
              </a:spcAft>
            </a:pPr>
            <a:r>
              <a:rPr lang="en-US" spc="15"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smtClean="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25962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871487" y="0"/>
            <a:ext cx="2320514" cy="2545080"/>
          </a:xfrm>
          <a:prstGeom prst="rect">
            <a:avLst/>
          </a:prstGeom>
        </p:spPr>
      </p:pic>
      <p:sp>
        <p:nvSpPr>
          <p:cNvPr id="3" name="Прямоугольник 2"/>
          <p:cNvSpPr/>
          <p:nvPr/>
        </p:nvSpPr>
        <p:spPr>
          <a:xfrm>
            <a:off x="1767840" y="152401"/>
            <a:ext cx="8103647" cy="6494085"/>
          </a:xfrm>
          <a:prstGeom prst="rect">
            <a:avLst/>
          </a:prstGeom>
        </p:spPr>
        <p:txBody>
          <a:bodyPr wrap="square">
            <a:spAutoFit/>
          </a:bodyPr>
          <a:lstStyle/>
          <a:p>
            <a:pPr algn="just"/>
            <a:r>
              <a:rPr lang="ru-RU" sz="1600" dirty="0" smtClean="0"/>
              <a:t>“</a:t>
            </a:r>
            <a:r>
              <a:rPr lang="ru-RU" sz="1600" dirty="0" err="1" smtClean="0"/>
              <a:t>Qo‘rqut</a:t>
            </a:r>
            <a:r>
              <a:rPr lang="ru-RU" sz="1600" dirty="0" smtClean="0"/>
              <a:t> </a:t>
            </a:r>
            <a:r>
              <a:rPr lang="ru-RU" sz="1600" dirty="0" err="1" smtClean="0"/>
              <a:t>Ota</a:t>
            </a:r>
            <a:r>
              <a:rPr lang="ru-RU" sz="1600" dirty="0" smtClean="0"/>
              <a:t> </a:t>
            </a:r>
            <a:r>
              <a:rPr lang="ru-RU" sz="1600" dirty="0" err="1" smtClean="0"/>
              <a:t>kitobi”dagi</a:t>
            </a:r>
            <a:r>
              <a:rPr lang="ru-RU" sz="1600" dirty="0" smtClean="0"/>
              <a:t> </a:t>
            </a:r>
            <a:r>
              <a:rPr lang="ru-RU" sz="1600" dirty="0" err="1" smtClean="0"/>
              <a:t>dastlabki</a:t>
            </a:r>
            <a:r>
              <a:rPr lang="ru-RU" sz="1600" dirty="0" smtClean="0"/>
              <a:t> </a:t>
            </a:r>
            <a:r>
              <a:rPr lang="ru-RU" sz="1600" dirty="0" err="1" smtClean="0"/>
              <a:t>hikoyatda</a:t>
            </a:r>
            <a:r>
              <a:rPr lang="ru-RU" sz="1600" dirty="0" smtClean="0"/>
              <a:t> </a:t>
            </a:r>
            <a:r>
              <a:rPr lang="ru-RU" sz="1600" dirty="0" err="1" smtClean="0"/>
              <a:t>Boyintur</a:t>
            </a:r>
            <a:r>
              <a:rPr lang="ru-RU" sz="1600" dirty="0" smtClean="0"/>
              <a:t> </a:t>
            </a:r>
            <a:r>
              <a:rPr lang="ru-RU" sz="1600" dirty="0" err="1" smtClean="0"/>
              <a:t>xon</a:t>
            </a:r>
            <a:r>
              <a:rPr lang="ru-RU" sz="1600" dirty="0" smtClean="0"/>
              <a:t> </a:t>
            </a:r>
            <a:r>
              <a:rPr lang="ru-RU" sz="1600" dirty="0" err="1" smtClean="0"/>
              <a:t>to‘y</a:t>
            </a:r>
            <a:r>
              <a:rPr lang="ru-RU" sz="1600" dirty="0" smtClean="0"/>
              <a:t> </a:t>
            </a:r>
            <a:r>
              <a:rPr lang="ru-RU" sz="1600" dirty="0" err="1" smtClean="0"/>
              <a:t>berib</a:t>
            </a:r>
            <a:r>
              <a:rPr lang="ru-RU" sz="1600" dirty="0" smtClean="0"/>
              <a:t>, </a:t>
            </a:r>
            <a:r>
              <a:rPr lang="ru-RU" sz="1600" dirty="0" err="1" smtClean="0"/>
              <a:t>barcha</a:t>
            </a:r>
            <a:r>
              <a:rPr lang="ru-RU" sz="1600" dirty="0" smtClean="0"/>
              <a:t> </a:t>
            </a:r>
            <a:r>
              <a:rPr lang="ru-RU" sz="1600" dirty="0" err="1" smtClean="0"/>
              <a:t>o‘g‘uz</a:t>
            </a:r>
            <a:r>
              <a:rPr lang="ru-RU" sz="1600" dirty="0" smtClean="0"/>
              <a:t> </a:t>
            </a:r>
            <a:r>
              <a:rPr lang="ru-RU" sz="1600" dirty="0" err="1" smtClean="0"/>
              <a:t>beklarni</a:t>
            </a:r>
            <a:r>
              <a:rPr lang="ru-RU" sz="1600" dirty="0" smtClean="0"/>
              <a:t> </a:t>
            </a:r>
            <a:r>
              <a:rPr lang="ru-RU" sz="1600" dirty="0" err="1" smtClean="0"/>
              <a:t>chaqirgani</a:t>
            </a:r>
            <a:r>
              <a:rPr lang="ru-RU" sz="1600" dirty="0" smtClean="0"/>
              <a:t>, </a:t>
            </a:r>
            <a:r>
              <a:rPr lang="ru-RU" sz="1600" dirty="0" err="1" smtClean="0"/>
              <a:t>o‘g‘li</a:t>
            </a:r>
            <a:r>
              <a:rPr lang="ru-RU" sz="1600" dirty="0" smtClean="0"/>
              <a:t> </a:t>
            </a:r>
            <a:r>
              <a:rPr lang="ru-RU" sz="1600" dirty="0" err="1" smtClean="0"/>
              <a:t>bor</a:t>
            </a:r>
            <a:r>
              <a:rPr lang="ru-RU" sz="1600" dirty="0" smtClean="0"/>
              <a:t> </a:t>
            </a:r>
            <a:r>
              <a:rPr lang="ru-RU" sz="1600" dirty="0" err="1" smtClean="0"/>
              <a:t>odamlarni</a:t>
            </a:r>
            <a:r>
              <a:rPr lang="ru-RU" sz="1600" dirty="0" smtClean="0"/>
              <a:t> </a:t>
            </a:r>
            <a:r>
              <a:rPr lang="ru-RU" sz="1600" dirty="0" err="1" smtClean="0"/>
              <a:t>oq</a:t>
            </a:r>
            <a:r>
              <a:rPr lang="ru-RU" sz="1600" dirty="0" smtClean="0"/>
              <a:t> </a:t>
            </a:r>
            <a:r>
              <a:rPr lang="ru-RU" sz="1600" dirty="0" err="1" smtClean="0"/>
              <a:t>o‘tovga</a:t>
            </a:r>
            <a:r>
              <a:rPr lang="ru-RU" sz="1600" dirty="0" smtClean="0"/>
              <a:t>, </a:t>
            </a:r>
            <a:r>
              <a:rPr lang="ru-RU" sz="1600" dirty="0" err="1" smtClean="0"/>
              <a:t>qizi</a:t>
            </a:r>
            <a:r>
              <a:rPr lang="ru-RU" sz="1600" dirty="0" smtClean="0"/>
              <a:t> </a:t>
            </a:r>
            <a:r>
              <a:rPr lang="ru-RU" sz="1600" dirty="0" err="1" smtClean="0"/>
              <a:t>bor</a:t>
            </a:r>
            <a:r>
              <a:rPr lang="ru-RU" sz="1600" dirty="0" smtClean="0"/>
              <a:t> </a:t>
            </a:r>
            <a:r>
              <a:rPr lang="ru-RU" sz="1600" dirty="0" err="1" smtClean="0"/>
              <a:t>kishilarni</a:t>
            </a:r>
            <a:r>
              <a:rPr lang="ru-RU" sz="1600" dirty="0" smtClean="0"/>
              <a:t> </a:t>
            </a:r>
            <a:r>
              <a:rPr lang="ru-RU" sz="1600" dirty="0" err="1" smtClean="0"/>
              <a:t>qizil</a:t>
            </a:r>
            <a:r>
              <a:rPr lang="ru-RU" sz="1600" dirty="0" smtClean="0"/>
              <a:t> </a:t>
            </a:r>
            <a:r>
              <a:rPr lang="ru-RU" sz="1600" dirty="0" err="1" smtClean="0"/>
              <a:t>o‘tovga</a:t>
            </a:r>
            <a:r>
              <a:rPr lang="ru-RU" sz="1600" dirty="0" smtClean="0"/>
              <a:t>, </a:t>
            </a:r>
            <a:r>
              <a:rPr lang="ru-RU" sz="1600" dirty="0" err="1" smtClean="0"/>
              <a:t>farzandi</a:t>
            </a:r>
            <a:r>
              <a:rPr lang="ru-RU" sz="1600" dirty="0" smtClean="0"/>
              <a:t> </a:t>
            </a:r>
            <a:r>
              <a:rPr lang="ru-RU" sz="1600" dirty="0" err="1" smtClean="0"/>
              <a:t>yo‘qlarni</a:t>
            </a:r>
            <a:r>
              <a:rPr lang="ru-RU" sz="1600" dirty="0" smtClean="0"/>
              <a:t> </a:t>
            </a:r>
            <a:r>
              <a:rPr lang="ru-RU" sz="1600" dirty="0" err="1" smtClean="0"/>
              <a:t>qora</a:t>
            </a:r>
            <a:r>
              <a:rPr lang="ru-RU" sz="1600" dirty="0" smtClean="0"/>
              <a:t> </a:t>
            </a:r>
            <a:r>
              <a:rPr lang="ru-RU" sz="1600" dirty="0" err="1" smtClean="0"/>
              <a:t>kigiz</a:t>
            </a:r>
            <a:r>
              <a:rPr lang="ru-RU" sz="1600" dirty="0" smtClean="0"/>
              <a:t> </a:t>
            </a:r>
            <a:r>
              <a:rPr lang="ru-RU" sz="1600" dirty="0" err="1" smtClean="0"/>
              <a:t>to‘shalgan</a:t>
            </a:r>
            <a:r>
              <a:rPr lang="ru-RU" sz="1600" dirty="0" smtClean="0"/>
              <a:t> </a:t>
            </a:r>
            <a:r>
              <a:rPr lang="ru-RU" sz="1600" dirty="0" err="1" smtClean="0"/>
              <a:t>qora</a:t>
            </a:r>
            <a:r>
              <a:rPr lang="ru-RU" sz="1600" dirty="0" smtClean="0"/>
              <a:t> </a:t>
            </a:r>
            <a:r>
              <a:rPr lang="ru-RU" sz="1600" dirty="0" err="1" smtClean="0"/>
              <a:t>o‘tovga</a:t>
            </a:r>
            <a:r>
              <a:rPr lang="ru-RU" sz="1600" dirty="0" smtClean="0"/>
              <a:t> </a:t>
            </a:r>
            <a:r>
              <a:rPr lang="ru-RU" sz="1600" dirty="0" err="1" smtClean="0"/>
              <a:t>kiritishgani</a:t>
            </a:r>
            <a:r>
              <a:rPr lang="ru-RU" sz="1600" dirty="0" smtClean="0"/>
              <a:t>, </a:t>
            </a:r>
            <a:r>
              <a:rPr lang="ru-RU" sz="1600" dirty="0" err="1" smtClean="0"/>
              <a:t>Dirsa</a:t>
            </a:r>
            <a:r>
              <a:rPr lang="ru-RU" sz="1600" dirty="0" smtClean="0"/>
              <a:t> </a:t>
            </a:r>
            <a:r>
              <a:rPr lang="ru-RU" sz="1600" dirty="0" err="1" smtClean="0"/>
              <a:t>xonni</a:t>
            </a:r>
            <a:r>
              <a:rPr lang="ru-RU" sz="1600" dirty="0" smtClean="0"/>
              <a:t> </a:t>
            </a:r>
            <a:r>
              <a:rPr lang="ru-RU" sz="1600" dirty="0" err="1" smtClean="0"/>
              <a:t>ham</a:t>
            </a:r>
            <a:r>
              <a:rPr lang="ru-RU" sz="1600" dirty="0" smtClean="0"/>
              <a:t> </a:t>
            </a:r>
            <a:r>
              <a:rPr lang="ru-RU" sz="1600" dirty="0" err="1" smtClean="0"/>
              <a:t>o‘g‘il-qizi</a:t>
            </a:r>
            <a:r>
              <a:rPr lang="ru-RU" sz="1600" dirty="0" smtClean="0"/>
              <a:t> </a:t>
            </a:r>
            <a:r>
              <a:rPr lang="ru-RU" sz="1600" dirty="0" err="1" smtClean="0"/>
              <a:t>bo‘lmagani</a:t>
            </a:r>
            <a:r>
              <a:rPr lang="ru-RU" sz="1600" dirty="0" smtClean="0"/>
              <a:t> </a:t>
            </a:r>
            <a:r>
              <a:rPr lang="ru-RU" sz="1600" dirty="0" err="1" smtClean="0"/>
              <a:t>uchun</a:t>
            </a:r>
            <a:r>
              <a:rPr lang="ru-RU" sz="1600" dirty="0" smtClean="0"/>
              <a:t> </a:t>
            </a:r>
            <a:r>
              <a:rPr lang="ru-RU" sz="1600" dirty="0" err="1" smtClean="0"/>
              <a:t>qora</a:t>
            </a:r>
            <a:r>
              <a:rPr lang="ru-RU" sz="1600" dirty="0" smtClean="0"/>
              <a:t> </a:t>
            </a:r>
            <a:r>
              <a:rPr lang="ru-RU" sz="1600" dirty="0" err="1" smtClean="0"/>
              <a:t>o‘tovga</a:t>
            </a:r>
            <a:r>
              <a:rPr lang="ru-RU" sz="1600" dirty="0" smtClean="0"/>
              <a:t> </a:t>
            </a:r>
            <a:r>
              <a:rPr lang="ru-RU" sz="1600" dirty="0" err="1" smtClean="0"/>
              <a:t>qo‘yishgani</a:t>
            </a:r>
            <a:r>
              <a:rPr lang="ru-RU" sz="1600" dirty="0" smtClean="0"/>
              <a:t>, </a:t>
            </a:r>
            <a:r>
              <a:rPr lang="ru-RU" sz="1600" dirty="0" err="1" smtClean="0"/>
              <a:t>bundan</a:t>
            </a:r>
            <a:r>
              <a:rPr lang="ru-RU" sz="1600" dirty="0" smtClean="0"/>
              <a:t> </a:t>
            </a:r>
            <a:r>
              <a:rPr lang="ru-RU" sz="1600" dirty="0" err="1" smtClean="0"/>
              <a:t>Dirsa</a:t>
            </a:r>
            <a:r>
              <a:rPr lang="ru-RU" sz="1600" dirty="0" smtClean="0"/>
              <a:t> </a:t>
            </a:r>
            <a:r>
              <a:rPr lang="ru-RU" sz="1600" dirty="0" err="1" smtClean="0"/>
              <a:t>xonning</a:t>
            </a:r>
            <a:r>
              <a:rPr lang="ru-RU" sz="1600" dirty="0" smtClean="0"/>
              <a:t> </a:t>
            </a:r>
            <a:r>
              <a:rPr lang="ru-RU" sz="1600" dirty="0" err="1" smtClean="0"/>
              <a:t>dili</a:t>
            </a:r>
            <a:r>
              <a:rPr lang="ru-RU" sz="1600" dirty="0" smtClean="0"/>
              <a:t> </a:t>
            </a:r>
            <a:r>
              <a:rPr lang="ru-RU" sz="1600" dirty="0" err="1" smtClean="0"/>
              <a:t>og‘rigani</a:t>
            </a:r>
            <a:r>
              <a:rPr lang="ru-RU" sz="1600" dirty="0" smtClean="0"/>
              <a:t>, </a:t>
            </a:r>
            <a:r>
              <a:rPr lang="ru-RU" sz="1600" dirty="0" err="1" smtClean="0"/>
              <a:t>odamlar</a:t>
            </a:r>
            <a:r>
              <a:rPr lang="ru-RU" sz="1600" dirty="0" smtClean="0"/>
              <a:t> </a:t>
            </a:r>
            <a:r>
              <a:rPr lang="ru-RU" sz="1600" dirty="0" err="1" smtClean="0"/>
              <a:t>unga</a:t>
            </a:r>
            <a:r>
              <a:rPr lang="ru-RU" sz="1600" dirty="0" smtClean="0"/>
              <a:t> </a:t>
            </a:r>
            <a:r>
              <a:rPr lang="ru-RU" sz="1600" dirty="0" err="1" smtClean="0"/>
              <a:t>farzandsizni</a:t>
            </a:r>
            <a:r>
              <a:rPr lang="ru-RU" sz="1600" dirty="0" smtClean="0"/>
              <a:t> </a:t>
            </a:r>
            <a:r>
              <a:rPr lang="ru-RU" sz="1600" dirty="0" err="1" smtClean="0"/>
              <a:t>Xudo</a:t>
            </a:r>
            <a:r>
              <a:rPr lang="ru-RU" sz="1600" dirty="0" smtClean="0"/>
              <a:t> </a:t>
            </a:r>
            <a:r>
              <a:rPr lang="ru-RU" sz="1600" dirty="0" err="1" smtClean="0"/>
              <a:t>qarg‘agan</a:t>
            </a:r>
            <a:r>
              <a:rPr lang="ru-RU" sz="1600" dirty="0" smtClean="0"/>
              <a:t>, </a:t>
            </a:r>
            <a:r>
              <a:rPr lang="ru-RU" sz="1600" dirty="0" err="1" smtClean="0"/>
              <a:t>biz</a:t>
            </a:r>
            <a:r>
              <a:rPr lang="ru-RU" sz="1600" dirty="0" smtClean="0"/>
              <a:t> </a:t>
            </a:r>
            <a:r>
              <a:rPr lang="ru-RU" sz="1600" dirty="0" err="1" smtClean="0"/>
              <a:t>ham</a:t>
            </a:r>
            <a:r>
              <a:rPr lang="ru-RU" sz="1600" dirty="0" smtClean="0"/>
              <a:t> </a:t>
            </a:r>
            <a:r>
              <a:rPr lang="ru-RU" sz="1600" dirty="0" err="1" smtClean="0"/>
              <a:t>qarg‘aymiz</a:t>
            </a:r>
            <a:r>
              <a:rPr lang="ru-RU" sz="1600" dirty="0" smtClean="0"/>
              <a:t>, </a:t>
            </a:r>
            <a:r>
              <a:rPr lang="ru-RU" sz="1600" dirty="0" err="1" smtClean="0"/>
              <a:t>deyishgani</a:t>
            </a:r>
            <a:r>
              <a:rPr lang="ru-RU" sz="1600" dirty="0" smtClean="0"/>
              <a:t>, </a:t>
            </a:r>
            <a:r>
              <a:rPr lang="ru-RU" sz="1600" dirty="0" err="1" smtClean="0"/>
              <a:t>Dirsa</a:t>
            </a:r>
            <a:r>
              <a:rPr lang="ru-RU" sz="1600" dirty="0" smtClean="0"/>
              <a:t> </a:t>
            </a:r>
            <a:r>
              <a:rPr lang="ru-RU" sz="1600" dirty="0" err="1" smtClean="0"/>
              <a:t>xon</a:t>
            </a:r>
            <a:r>
              <a:rPr lang="ru-RU" sz="1600" dirty="0" smtClean="0"/>
              <a:t> </a:t>
            </a:r>
            <a:r>
              <a:rPr lang="ru-RU" sz="1600" dirty="0" err="1" smtClean="0"/>
              <a:t>ziyofatdan</a:t>
            </a:r>
            <a:r>
              <a:rPr lang="ru-RU" sz="1600" dirty="0" smtClean="0"/>
              <a:t> </a:t>
            </a:r>
            <a:r>
              <a:rPr lang="ru-RU" sz="1600" dirty="0" err="1" smtClean="0"/>
              <a:t>xafa</a:t>
            </a:r>
            <a:r>
              <a:rPr lang="ru-RU" sz="1600" dirty="0" smtClean="0"/>
              <a:t> </a:t>
            </a:r>
            <a:r>
              <a:rPr lang="ru-RU" sz="1600" dirty="0" err="1" smtClean="0"/>
              <a:t>bo‘lib</a:t>
            </a:r>
            <a:r>
              <a:rPr lang="ru-RU" sz="1600" dirty="0" smtClean="0"/>
              <a:t> </a:t>
            </a:r>
            <a:r>
              <a:rPr lang="ru-RU" sz="1600" dirty="0" err="1" smtClean="0"/>
              <a:t>qaytgani</a:t>
            </a:r>
            <a:r>
              <a:rPr lang="ru-RU" sz="1600" dirty="0" smtClean="0"/>
              <a:t>, </a:t>
            </a:r>
            <a:r>
              <a:rPr lang="ru-RU" sz="1600" dirty="0" err="1" smtClean="0"/>
              <a:t>xotiniga</a:t>
            </a:r>
            <a:r>
              <a:rPr lang="ru-RU" sz="1600" dirty="0" smtClean="0"/>
              <a:t> “</a:t>
            </a:r>
            <a:r>
              <a:rPr lang="ru-RU" sz="1600" dirty="0" err="1" smtClean="0"/>
              <a:t>Egam</a:t>
            </a:r>
            <a:r>
              <a:rPr lang="ru-RU" sz="1600" dirty="0" smtClean="0"/>
              <a:t> </a:t>
            </a:r>
            <a:r>
              <a:rPr lang="ru-RU" sz="1600" dirty="0" err="1" smtClean="0"/>
              <a:t>bizga</a:t>
            </a:r>
            <a:r>
              <a:rPr lang="ru-RU" sz="1600" dirty="0" smtClean="0"/>
              <a:t> </a:t>
            </a:r>
            <a:r>
              <a:rPr lang="ru-RU" sz="1600" dirty="0" err="1" smtClean="0"/>
              <a:t>bir</a:t>
            </a:r>
            <a:r>
              <a:rPr lang="ru-RU" sz="1600" dirty="0" smtClean="0"/>
              <a:t> </a:t>
            </a:r>
            <a:r>
              <a:rPr lang="ru-RU" sz="1600" dirty="0" err="1" smtClean="0"/>
              <a:t>o‘g‘il</a:t>
            </a:r>
            <a:r>
              <a:rPr lang="ru-RU" sz="1600" dirty="0" smtClean="0"/>
              <a:t> </a:t>
            </a:r>
            <a:r>
              <a:rPr lang="ru-RU" sz="1600" dirty="0" err="1" smtClean="0"/>
              <a:t>bermadi</a:t>
            </a:r>
            <a:r>
              <a:rPr lang="ru-RU" sz="1600" dirty="0" smtClean="0"/>
              <a:t>” </a:t>
            </a:r>
            <a:r>
              <a:rPr lang="ru-RU" sz="1600" dirty="0" err="1" smtClean="0"/>
              <a:t>deb</a:t>
            </a:r>
            <a:r>
              <a:rPr lang="ru-RU" sz="1600" dirty="0" smtClean="0"/>
              <a:t> </a:t>
            </a:r>
            <a:r>
              <a:rPr lang="ru-RU" sz="1600" dirty="0" err="1" smtClean="0"/>
              <a:t>so‘z</a:t>
            </a:r>
            <a:r>
              <a:rPr lang="ru-RU" sz="1600" dirty="0" smtClean="0"/>
              <a:t> </a:t>
            </a:r>
            <a:r>
              <a:rPr lang="ru-RU" sz="1600" dirty="0" err="1" smtClean="0"/>
              <a:t>aytgani</a:t>
            </a:r>
            <a:r>
              <a:rPr lang="ru-RU" sz="1600" dirty="0" smtClean="0"/>
              <a:t>, </a:t>
            </a:r>
            <a:r>
              <a:rPr lang="ru-RU" sz="1600" dirty="0" err="1" smtClean="0"/>
              <a:t>xotini</a:t>
            </a:r>
            <a:r>
              <a:rPr lang="ru-RU" sz="1600" dirty="0" smtClean="0"/>
              <a:t> </a:t>
            </a:r>
            <a:r>
              <a:rPr lang="ru-RU" sz="1600" dirty="0" err="1" smtClean="0"/>
              <a:t>unga</a:t>
            </a:r>
            <a:r>
              <a:rPr lang="ru-RU" sz="1600" dirty="0" smtClean="0"/>
              <a:t> “</a:t>
            </a:r>
            <a:r>
              <a:rPr lang="ru-RU" sz="1600" dirty="0" err="1" smtClean="0"/>
              <a:t>Bu</a:t>
            </a:r>
            <a:r>
              <a:rPr lang="ru-RU" sz="1600" dirty="0" smtClean="0"/>
              <a:t> </a:t>
            </a:r>
            <a:r>
              <a:rPr lang="ru-RU" sz="1600" dirty="0" err="1" smtClean="0"/>
              <a:t>taqdirdandir</a:t>
            </a:r>
            <a:r>
              <a:rPr lang="ru-RU" sz="1600" dirty="0" smtClean="0"/>
              <a:t>” </a:t>
            </a:r>
            <a:r>
              <a:rPr lang="ru-RU" sz="1600" dirty="0" err="1" smtClean="0"/>
              <a:t>degani</a:t>
            </a:r>
            <a:r>
              <a:rPr lang="ru-RU" sz="1600" dirty="0" smtClean="0"/>
              <a:t> </a:t>
            </a:r>
            <a:r>
              <a:rPr lang="ru-RU" sz="1600" dirty="0" err="1" smtClean="0"/>
              <a:t>va</a:t>
            </a:r>
            <a:r>
              <a:rPr lang="ru-RU" sz="1600" dirty="0" smtClean="0"/>
              <a:t> </a:t>
            </a:r>
            <a:r>
              <a:rPr lang="ru-RU" sz="1600" dirty="0" err="1" smtClean="0"/>
              <a:t>eriga</a:t>
            </a:r>
            <a:r>
              <a:rPr lang="ru-RU" sz="1600" dirty="0" smtClean="0"/>
              <a:t> “</a:t>
            </a:r>
            <a:r>
              <a:rPr lang="ru-RU" sz="1600" dirty="0" err="1" smtClean="0"/>
              <a:t>Katta</a:t>
            </a:r>
            <a:r>
              <a:rPr lang="ru-RU" sz="1600" dirty="0" smtClean="0"/>
              <a:t> </a:t>
            </a:r>
            <a:r>
              <a:rPr lang="ru-RU" sz="1600" dirty="0" err="1" smtClean="0"/>
              <a:t>to‘y</a:t>
            </a:r>
            <a:r>
              <a:rPr lang="ru-RU" sz="1600" dirty="0" smtClean="0"/>
              <a:t> </a:t>
            </a:r>
            <a:r>
              <a:rPr lang="ru-RU" sz="1600" dirty="0" err="1" smtClean="0"/>
              <a:t>berib</a:t>
            </a:r>
            <a:r>
              <a:rPr lang="ru-RU" sz="1600" dirty="0" smtClean="0"/>
              <a:t>, </a:t>
            </a:r>
            <a:r>
              <a:rPr lang="ru-RU" sz="1600" dirty="0" err="1" smtClean="0"/>
              <a:t>odamlarning</a:t>
            </a:r>
            <a:r>
              <a:rPr lang="ru-RU" sz="1600" dirty="0" smtClean="0"/>
              <a:t> </a:t>
            </a:r>
            <a:r>
              <a:rPr lang="ru-RU" sz="1600" dirty="0" err="1" smtClean="0"/>
              <a:t>duosini</a:t>
            </a:r>
            <a:r>
              <a:rPr lang="ru-RU" sz="1600" dirty="0" smtClean="0"/>
              <a:t> </a:t>
            </a:r>
            <a:r>
              <a:rPr lang="ru-RU" sz="1600" dirty="0" err="1" smtClean="0"/>
              <a:t>olaylik</a:t>
            </a:r>
            <a:r>
              <a:rPr lang="ru-RU" sz="1600" dirty="0" smtClean="0"/>
              <a:t>, </a:t>
            </a:r>
            <a:r>
              <a:rPr lang="ru-RU" sz="1600" dirty="0" err="1" smtClean="0"/>
              <a:t>zora</a:t>
            </a:r>
            <a:r>
              <a:rPr lang="ru-RU" sz="1600" dirty="0" smtClean="0"/>
              <a:t> </a:t>
            </a:r>
            <a:r>
              <a:rPr lang="ru-RU" sz="1600" dirty="0" err="1" smtClean="0"/>
              <a:t>Egam</a:t>
            </a:r>
            <a:r>
              <a:rPr lang="ru-RU" sz="1600" dirty="0" smtClean="0"/>
              <a:t> </a:t>
            </a:r>
            <a:r>
              <a:rPr lang="ru-RU" sz="1600" dirty="0" err="1" smtClean="0"/>
              <a:t>bizga</a:t>
            </a:r>
            <a:r>
              <a:rPr lang="ru-RU" sz="1600" dirty="0" smtClean="0"/>
              <a:t> </a:t>
            </a:r>
            <a:r>
              <a:rPr lang="ru-RU" sz="1600" dirty="0" err="1" smtClean="0"/>
              <a:t>bir</a:t>
            </a:r>
            <a:r>
              <a:rPr lang="ru-RU" sz="1600" dirty="0" smtClean="0"/>
              <a:t> </a:t>
            </a:r>
            <a:r>
              <a:rPr lang="ru-RU" sz="1600" dirty="0" err="1" smtClean="0"/>
              <a:t>o‘g‘lon</a:t>
            </a:r>
            <a:r>
              <a:rPr lang="ru-RU" sz="1600" dirty="0" smtClean="0"/>
              <a:t> </a:t>
            </a:r>
            <a:r>
              <a:rPr lang="ru-RU" sz="1600" dirty="0" err="1" smtClean="0"/>
              <a:t>bersa</a:t>
            </a:r>
            <a:r>
              <a:rPr lang="ru-RU" sz="1600" dirty="0" smtClean="0"/>
              <a:t>” </a:t>
            </a:r>
            <a:r>
              <a:rPr lang="ru-RU" sz="1600" dirty="0" err="1" smtClean="0"/>
              <a:t>deb</a:t>
            </a:r>
            <a:r>
              <a:rPr lang="ru-RU" sz="1600" dirty="0" smtClean="0"/>
              <a:t> </a:t>
            </a:r>
            <a:r>
              <a:rPr lang="ru-RU" sz="1600" dirty="0" err="1" smtClean="0"/>
              <a:t>maslahat</a:t>
            </a:r>
            <a:r>
              <a:rPr lang="ru-RU" sz="1600" dirty="0" smtClean="0"/>
              <a:t> </a:t>
            </a:r>
            <a:r>
              <a:rPr lang="ru-RU" sz="1600" dirty="0" err="1" smtClean="0"/>
              <a:t>solgani</a:t>
            </a:r>
            <a:r>
              <a:rPr lang="ru-RU" sz="1600" dirty="0" smtClean="0"/>
              <a:t>, </a:t>
            </a:r>
            <a:r>
              <a:rPr lang="ru-RU" sz="1600" dirty="0" err="1" smtClean="0"/>
              <a:t>Dirsa</a:t>
            </a:r>
            <a:r>
              <a:rPr lang="ru-RU" sz="1600" dirty="0" smtClean="0"/>
              <a:t> </a:t>
            </a:r>
            <a:r>
              <a:rPr lang="ru-RU" sz="1600" dirty="0" err="1" smtClean="0"/>
              <a:t>xon</a:t>
            </a:r>
            <a:r>
              <a:rPr lang="ru-RU" sz="1600" dirty="0" smtClean="0"/>
              <a:t> </a:t>
            </a:r>
            <a:r>
              <a:rPr lang="ru-RU" sz="1600" dirty="0" err="1" smtClean="0"/>
              <a:t>ko‘pchilikning</a:t>
            </a:r>
            <a:r>
              <a:rPr lang="ru-RU" sz="1600" dirty="0" smtClean="0"/>
              <a:t> </a:t>
            </a:r>
            <a:r>
              <a:rPr lang="ru-RU" sz="1600" dirty="0" err="1" smtClean="0"/>
              <a:t>hojatini</a:t>
            </a:r>
            <a:r>
              <a:rPr lang="ru-RU" sz="1600" dirty="0" smtClean="0"/>
              <a:t> </a:t>
            </a:r>
            <a:r>
              <a:rPr lang="ru-RU" sz="1600" dirty="0" err="1" smtClean="0"/>
              <a:t>chiqarib</a:t>
            </a:r>
            <a:r>
              <a:rPr lang="ru-RU" sz="1600" dirty="0" smtClean="0"/>
              <a:t>, </a:t>
            </a:r>
            <a:r>
              <a:rPr lang="ru-RU" sz="1600" dirty="0" err="1" smtClean="0"/>
              <a:t>ochlarni</a:t>
            </a:r>
            <a:r>
              <a:rPr lang="ru-RU" sz="1600" dirty="0" smtClean="0"/>
              <a:t> </a:t>
            </a:r>
            <a:r>
              <a:rPr lang="ru-RU" sz="1600" dirty="0" err="1" smtClean="0"/>
              <a:t>to‘ydirib</a:t>
            </a:r>
            <a:r>
              <a:rPr lang="ru-RU" sz="1600" dirty="0" smtClean="0"/>
              <a:t>, </a:t>
            </a:r>
            <a:r>
              <a:rPr lang="ru-RU" sz="1600" dirty="0" err="1" smtClean="0"/>
              <a:t>qarzdorlarni</a:t>
            </a:r>
            <a:r>
              <a:rPr lang="ru-RU" sz="1600" dirty="0" smtClean="0"/>
              <a:t> </a:t>
            </a:r>
            <a:r>
              <a:rPr lang="ru-RU" sz="1600" dirty="0" err="1" smtClean="0"/>
              <a:t>qarzidan</a:t>
            </a:r>
            <a:r>
              <a:rPr lang="ru-RU" sz="1600" dirty="0" smtClean="0"/>
              <a:t> </a:t>
            </a:r>
            <a:r>
              <a:rPr lang="ru-RU" sz="1600" dirty="0" err="1" smtClean="0"/>
              <a:t>qutqarib</a:t>
            </a:r>
            <a:r>
              <a:rPr lang="ru-RU" sz="1600" dirty="0" smtClean="0"/>
              <a:t>, </a:t>
            </a:r>
            <a:r>
              <a:rPr lang="ru-RU" sz="1600" dirty="0" err="1" smtClean="0"/>
              <a:t>barchani</a:t>
            </a:r>
            <a:r>
              <a:rPr lang="ru-RU" sz="1600" dirty="0" smtClean="0"/>
              <a:t> </a:t>
            </a:r>
            <a:r>
              <a:rPr lang="ru-RU" sz="1600" dirty="0" err="1" smtClean="0"/>
              <a:t>chorlab</a:t>
            </a:r>
            <a:r>
              <a:rPr lang="ru-RU" sz="1600" dirty="0" smtClean="0"/>
              <a:t> </a:t>
            </a:r>
            <a:r>
              <a:rPr lang="ru-RU" sz="1600" dirty="0" err="1" smtClean="0"/>
              <a:t>to‘y</a:t>
            </a:r>
            <a:r>
              <a:rPr lang="ru-RU" sz="1600" dirty="0" smtClean="0"/>
              <a:t> </a:t>
            </a:r>
            <a:r>
              <a:rPr lang="ru-RU" sz="1600" dirty="0" err="1" smtClean="0"/>
              <a:t>qilgani</a:t>
            </a:r>
            <a:r>
              <a:rPr lang="ru-RU" sz="1600" dirty="0" smtClean="0"/>
              <a:t>, </a:t>
            </a:r>
            <a:r>
              <a:rPr lang="ru-RU" sz="1600" dirty="0" err="1" smtClean="0"/>
              <a:t>odamlarning</a:t>
            </a:r>
            <a:r>
              <a:rPr lang="ru-RU" sz="1600" dirty="0" smtClean="0"/>
              <a:t> </a:t>
            </a:r>
            <a:r>
              <a:rPr lang="ru-RU" sz="1600" dirty="0" err="1" smtClean="0"/>
              <a:t>duosi</a:t>
            </a:r>
            <a:r>
              <a:rPr lang="ru-RU" sz="1600" dirty="0" smtClean="0"/>
              <a:t> </a:t>
            </a:r>
            <a:r>
              <a:rPr lang="ru-RU" sz="1600" dirty="0" err="1" smtClean="0"/>
              <a:t>sharofati</a:t>
            </a:r>
            <a:r>
              <a:rPr lang="ru-RU" sz="1600" dirty="0" smtClean="0"/>
              <a:t> </a:t>
            </a:r>
            <a:r>
              <a:rPr lang="ru-RU" sz="1600" dirty="0" err="1" smtClean="0"/>
              <a:t>bilan</a:t>
            </a:r>
            <a:r>
              <a:rPr lang="ru-RU" sz="1600" dirty="0" smtClean="0"/>
              <a:t> </a:t>
            </a:r>
            <a:r>
              <a:rPr lang="ru-RU" sz="1600" dirty="0" err="1" smtClean="0"/>
              <a:t>xotini</a:t>
            </a:r>
            <a:r>
              <a:rPr lang="ru-RU" sz="1600" dirty="0" smtClean="0"/>
              <a:t> </a:t>
            </a:r>
            <a:r>
              <a:rPr lang="ru-RU" sz="1600" dirty="0" err="1" smtClean="0"/>
              <a:t>o‘g‘il</a:t>
            </a:r>
            <a:r>
              <a:rPr lang="ru-RU" sz="1600" dirty="0" smtClean="0"/>
              <a:t> </a:t>
            </a:r>
            <a:r>
              <a:rPr lang="ru-RU" sz="1600" dirty="0" err="1" smtClean="0"/>
              <a:t>tuqqani</a:t>
            </a:r>
            <a:r>
              <a:rPr lang="ru-RU" sz="1600" dirty="0" smtClean="0"/>
              <a:t> </a:t>
            </a:r>
            <a:r>
              <a:rPr lang="ru-RU" sz="1600" dirty="0" err="1" smtClean="0"/>
              <a:t>va</a:t>
            </a:r>
            <a:r>
              <a:rPr lang="ru-RU" sz="1600" dirty="0" smtClean="0"/>
              <a:t> </a:t>
            </a:r>
            <a:r>
              <a:rPr lang="ru-RU" sz="1600" dirty="0" err="1" smtClean="0"/>
              <a:t>farzandi</a:t>
            </a:r>
            <a:r>
              <a:rPr lang="ru-RU" sz="1600" dirty="0" smtClean="0"/>
              <a:t> </a:t>
            </a:r>
            <a:r>
              <a:rPr lang="ru-RU" sz="1600" dirty="0" err="1" smtClean="0"/>
              <a:t>pahlavon</a:t>
            </a:r>
            <a:r>
              <a:rPr lang="ru-RU" sz="1600" dirty="0" smtClean="0"/>
              <a:t> </a:t>
            </a:r>
            <a:r>
              <a:rPr lang="ru-RU" sz="1600" dirty="0" err="1" smtClean="0"/>
              <a:t>bo‘lib</a:t>
            </a:r>
            <a:r>
              <a:rPr lang="ru-RU" sz="1600" dirty="0" smtClean="0"/>
              <a:t> </a:t>
            </a:r>
            <a:r>
              <a:rPr lang="ru-RU" sz="1600" dirty="0" err="1" smtClean="0"/>
              <a:t>ulg‘aygani</a:t>
            </a:r>
            <a:r>
              <a:rPr lang="ru-RU" sz="1600" dirty="0" smtClean="0"/>
              <a:t>, </a:t>
            </a:r>
            <a:r>
              <a:rPr lang="ru-RU" sz="1600" dirty="0" err="1" smtClean="0"/>
              <a:t>Dirsa</a:t>
            </a:r>
            <a:r>
              <a:rPr lang="ru-RU" sz="1600" dirty="0" smtClean="0"/>
              <a:t> </a:t>
            </a:r>
            <a:r>
              <a:rPr lang="ru-RU" sz="1600" dirty="0" err="1" smtClean="0"/>
              <a:t>xon</a:t>
            </a:r>
            <a:r>
              <a:rPr lang="ru-RU" sz="1600" dirty="0" smtClean="0"/>
              <a:t> </a:t>
            </a:r>
            <a:r>
              <a:rPr lang="ru-RU" sz="1600" dirty="0" err="1" smtClean="0"/>
              <a:t>o‘g‘liga</a:t>
            </a:r>
            <a:r>
              <a:rPr lang="ru-RU" sz="1600" dirty="0" smtClean="0"/>
              <a:t> </a:t>
            </a:r>
            <a:r>
              <a:rPr lang="ru-RU" sz="1600" dirty="0" err="1" smtClean="0"/>
              <a:t>ism</a:t>
            </a:r>
            <a:r>
              <a:rPr lang="ru-RU" sz="1600" dirty="0" smtClean="0"/>
              <a:t> </a:t>
            </a:r>
            <a:r>
              <a:rPr lang="ru-RU" sz="1600" dirty="0" err="1" smtClean="0"/>
              <a:t>qo‘ydirish</a:t>
            </a:r>
            <a:r>
              <a:rPr lang="ru-RU" sz="1600" dirty="0" smtClean="0"/>
              <a:t> </a:t>
            </a:r>
            <a:r>
              <a:rPr lang="ru-RU" sz="1600" dirty="0" err="1" smtClean="0"/>
              <a:t>uchun</a:t>
            </a:r>
            <a:r>
              <a:rPr lang="ru-RU" sz="1600" dirty="0" smtClean="0"/>
              <a:t> </a:t>
            </a:r>
            <a:r>
              <a:rPr lang="ru-RU" sz="1600" dirty="0" err="1" smtClean="0"/>
              <a:t>Qo‘rqut</a:t>
            </a:r>
            <a:r>
              <a:rPr lang="ru-RU" sz="1600" dirty="0" smtClean="0"/>
              <a:t> </a:t>
            </a:r>
            <a:r>
              <a:rPr lang="ru-RU" sz="1600" dirty="0" err="1" smtClean="0"/>
              <a:t>Otani</a:t>
            </a:r>
            <a:r>
              <a:rPr lang="ru-RU" sz="1600" dirty="0" smtClean="0"/>
              <a:t> </a:t>
            </a:r>
            <a:r>
              <a:rPr lang="ru-RU" sz="1600" dirty="0" err="1" smtClean="0"/>
              <a:t>chorlagani</a:t>
            </a:r>
            <a:r>
              <a:rPr lang="ru-RU" sz="1600" dirty="0" smtClean="0"/>
              <a:t>, </a:t>
            </a:r>
            <a:r>
              <a:rPr lang="ru-RU" sz="1600" dirty="0" err="1" smtClean="0"/>
              <a:t>Qo‘rqut</a:t>
            </a:r>
            <a:r>
              <a:rPr lang="ru-RU" sz="1600" dirty="0" smtClean="0"/>
              <a:t> </a:t>
            </a:r>
            <a:r>
              <a:rPr lang="ru-RU" sz="1600" dirty="0" err="1" smtClean="0"/>
              <a:t>Ota</a:t>
            </a:r>
            <a:r>
              <a:rPr lang="ru-RU" sz="1600" dirty="0" smtClean="0"/>
              <a:t> </a:t>
            </a:r>
            <a:r>
              <a:rPr lang="ru-RU" sz="1600" dirty="0" err="1" smtClean="0"/>
              <a:t>Dirsa</a:t>
            </a:r>
            <a:r>
              <a:rPr lang="ru-RU" sz="1600" dirty="0" smtClean="0"/>
              <a:t> </a:t>
            </a:r>
            <a:r>
              <a:rPr lang="ru-RU" sz="1600" dirty="0" err="1" smtClean="0"/>
              <a:t>xonning</a:t>
            </a:r>
            <a:r>
              <a:rPr lang="ru-RU" sz="1600" dirty="0" smtClean="0"/>
              <a:t> </a:t>
            </a:r>
            <a:r>
              <a:rPr lang="ru-RU" sz="1600" dirty="0" err="1" smtClean="0"/>
              <a:t>o‘g‘liga</a:t>
            </a:r>
            <a:r>
              <a:rPr lang="ru-RU" sz="1600" dirty="0" smtClean="0"/>
              <a:t> “</a:t>
            </a:r>
            <a:r>
              <a:rPr lang="ru-RU" sz="1600" dirty="0" err="1" smtClean="0"/>
              <a:t>Bo‘g‘och</a:t>
            </a:r>
            <a:r>
              <a:rPr lang="ru-RU" sz="1600" dirty="0" smtClean="0"/>
              <a:t> </a:t>
            </a:r>
            <a:r>
              <a:rPr lang="ru-RU" sz="1600" dirty="0" err="1" smtClean="0"/>
              <a:t>xon</a:t>
            </a:r>
            <a:r>
              <a:rPr lang="ru-RU" sz="1600" dirty="0" smtClean="0"/>
              <a:t>” </a:t>
            </a:r>
            <a:r>
              <a:rPr lang="ru-RU" sz="1600" dirty="0" err="1" smtClean="0"/>
              <a:t>deb</a:t>
            </a:r>
            <a:r>
              <a:rPr lang="ru-RU" sz="1600" dirty="0" smtClean="0"/>
              <a:t> </a:t>
            </a:r>
            <a:r>
              <a:rPr lang="ru-RU" sz="1600" dirty="0" err="1" smtClean="0"/>
              <a:t>nom</a:t>
            </a:r>
            <a:r>
              <a:rPr lang="ru-RU" sz="1600" dirty="0" smtClean="0"/>
              <a:t> </a:t>
            </a:r>
            <a:r>
              <a:rPr lang="ru-RU" sz="1600" dirty="0" err="1" smtClean="0"/>
              <a:t>bergani</a:t>
            </a:r>
            <a:r>
              <a:rPr lang="ru-RU" sz="1600" dirty="0" smtClean="0"/>
              <a:t>, </a:t>
            </a:r>
            <a:r>
              <a:rPr lang="ru-RU" sz="1600" dirty="0" err="1" smtClean="0"/>
              <a:t>Dirsa</a:t>
            </a:r>
            <a:r>
              <a:rPr lang="ru-RU" sz="1600" dirty="0" smtClean="0"/>
              <a:t> </a:t>
            </a:r>
            <a:r>
              <a:rPr lang="ru-RU" sz="1600" dirty="0" err="1" smtClean="0"/>
              <a:t>xon</a:t>
            </a:r>
            <a:r>
              <a:rPr lang="ru-RU" sz="1600" dirty="0" smtClean="0"/>
              <a:t> </a:t>
            </a:r>
            <a:r>
              <a:rPr lang="ru-RU" sz="1600" dirty="0" err="1" smtClean="0"/>
              <a:t>o‘g‘li</a:t>
            </a:r>
            <a:r>
              <a:rPr lang="ru-RU" sz="1600" dirty="0" smtClean="0"/>
              <a:t> </a:t>
            </a:r>
            <a:r>
              <a:rPr lang="ru-RU" sz="1600" dirty="0" err="1" smtClean="0"/>
              <a:t>ulg‘aygach</a:t>
            </a:r>
            <a:r>
              <a:rPr lang="ru-RU" sz="1600" dirty="0" smtClean="0"/>
              <a:t>, </a:t>
            </a:r>
            <a:r>
              <a:rPr lang="ru-RU" sz="1600" dirty="0" err="1" smtClean="0"/>
              <a:t>unga</a:t>
            </a:r>
            <a:r>
              <a:rPr lang="ru-RU" sz="1600" dirty="0" smtClean="0"/>
              <a:t> </a:t>
            </a:r>
            <a:r>
              <a:rPr lang="ru-RU" sz="1600" dirty="0" err="1" smtClean="0"/>
              <a:t>beklik</a:t>
            </a:r>
            <a:r>
              <a:rPr lang="ru-RU" sz="1600" dirty="0" smtClean="0"/>
              <a:t>, </a:t>
            </a:r>
            <a:r>
              <a:rPr lang="ru-RU" sz="1600" dirty="0" err="1" smtClean="0"/>
              <a:t>taxt</a:t>
            </a:r>
            <a:r>
              <a:rPr lang="ru-RU" sz="1600" dirty="0" smtClean="0"/>
              <a:t> </a:t>
            </a:r>
            <a:r>
              <a:rPr lang="ru-RU" sz="1600" dirty="0" err="1" smtClean="0"/>
              <a:t>bergani</a:t>
            </a:r>
            <a:r>
              <a:rPr lang="ru-RU" sz="1600" dirty="0" smtClean="0"/>
              <a:t>, </a:t>
            </a:r>
            <a:r>
              <a:rPr lang="ru-RU" sz="1600" dirty="0" err="1" smtClean="0"/>
              <a:t>Dirsa</a:t>
            </a:r>
            <a:r>
              <a:rPr lang="ru-RU" sz="1600" dirty="0" smtClean="0"/>
              <a:t> </a:t>
            </a:r>
            <a:r>
              <a:rPr lang="ru-RU" sz="1600" dirty="0" err="1" smtClean="0"/>
              <a:t>xonning</a:t>
            </a:r>
            <a:r>
              <a:rPr lang="ru-RU" sz="1600" dirty="0" smtClean="0"/>
              <a:t> </a:t>
            </a:r>
            <a:r>
              <a:rPr lang="ru-RU" sz="1600" dirty="0" err="1" smtClean="0"/>
              <a:t>qirq</a:t>
            </a:r>
            <a:r>
              <a:rPr lang="ru-RU" sz="1600" dirty="0" smtClean="0"/>
              <a:t> </a:t>
            </a:r>
            <a:r>
              <a:rPr lang="ru-RU" sz="1600" dirty="0" err="1" smtClean="0"/>
              <a:t>yigiti</a:t>
            </a:r>
            <a:r>
              <a:rPr lang="ru-RU" sz="1600" dirty="0" smtClean="0"/>
              <a:t> </a:t>
            </a:r>
            <a:r>
              <a:rPr lang="ru-RU" sz="1600" dirty="0" err="1" smtClean="0"/>
              <a:t>Bo‘g‘och</a:t>
            </a:r>
            <a:r>
              <a:rPr lang="ru-RU" sz="1600" dirty="0" smtClean="0"/>
              <a:t> </a:t>
            </a:r>
            <a:r>
              <a:rPr lang="ru-RU" sz="1600" dirty="0" err="1" smtClean="0"/>
              <a:t>xonga</a:t>
            </a:r>
            <a:r>
              <a:rPr lang="ru-RU" sz="1600" dirty="0" smtClean="0"/>
              <a:t> </a:t>
            </a:r>
          </a:p>
          <a:p>
            <a:pPr algn="just"/>
            <a:r>
              <a:rPr lang="ru-RU" sz="1600" dirty="0" smtClean="0"/>
              <a:t>19Jahon </a:t>
            </a:r>
            <a:r>
              <a:rPr lang="ru-RU" sz="1600" dirty="0" err="1" smtClean="0"/>
              <a:t>adabiyoti</a:t>
            </a:r>
            <a:r>
              <a:rPr lang="ru-RU" sz="1600" dirty="0" smtClean="0"/>
              <a:t> (</a:t>
            </a:r>
            <a:r>
              <a:rPr lang="ru-RU" sz="1600" dirty="0" err="1" smtClean="0"/>
              <a:t>turkiy</a:t>
            </a:r>
            <a:r>
              <a:rPr lang="ru-RU" sz="1600" dirty="0" smtClean="0"/>
              <a:t> </a:t>
            </a:r>
            <a:r>
              <a:rPr lang="ru-RU" sz="1600" dirty="0" err="1" smtClean="0"/>
              <a:t>xalqlar</a:t>
            </a:r>
            <a:r>
              <a:rPr lang="ru-RU" sz="1600" dirty="0" smtClean="0"/>
              <a:t> </a:t>
            </a:r>
            <a:r>
              <a:rPr lang="ru-RU" sz="1600" dirty="0" err="1" smtClean="0"/>
              <a:t>adabiyoti</a:t>
            </a:r>
            <a:r>
              <a:rPr lang="ru-RU" sz="1600" dirty="0" smtClean="0"/>
              <a:t>) </a:t>
            </a:r>
            <a:r>
              <a:rPr lang="ru-RU" sz="1600" dirty="0" err="1" smtClean="0"/>
              <a:t>hasad</a:t>
            </a:r>
            <a:r>
              <a:rPr lang="ru-RU" sz="1600" dirty="0" smtClean="0"/>
              <a:t> </a:t>
            </a:r>
            <a:r>
              <a:rPr lang="ru-RU" sz="1600" dirty="0" err="1" smtClean="0"/>
              <a:t>qilishgani</a:t>
            </a:r>
            <a:r>
              <a:rPr lang="ru-RU" sz="1600" dirty="0" smtClean="0"/>
              <a:t>, </a:t>
            </a:r>
            <a:r>
              <a:rPr lang="ru-RU" sz="1600" dirty="0" err="1" smtClean="0"/>
              <a:t>qirq</a:t>
            </a:r>
            <a:r>
              <a:rPr lang="ru-RU" sz="1600" dirty="0" smtClean="0"/>
              <a:t> </a:t>
            </a:r>
            <a:r>
              <a:rPr lang="ru-RU" sz="1600" dirty="0" err="1" smtClean="0"/>
              <a:t>yigit</a:t>
            </a:r>
            <a:r>
              <a:rPr lang="ru-RU" sz="1600" dirty="0" smtClean="0"/>
              <a:t> </a:t>
            </a:r>
            <a:r>
              <a:rPr lang="ru-RU" sz="1600" dirty="0" err="1" smtClean="0"/>
              <a:t>maslahatlashib</a:t>
            </a:r>
            <a:r>
              <a:rPr lang="ru-RU" sz="1600" dirty="0" smtClean="0"/>
              <a:t>, </a:t>
            </a:r>
            <a:r>
              <a:rPr lang="ru-RU" sz="1600" dirty="0" err="1" smtClean="0"/>
              <a:t>o‘g‘lini</a:t>
            </a:r>
            <a:r>
              <a:rPr lang="ru-RU" sz="1600" dirty="0" smtClean="0"/>
              <a:t> </a:t>
            </a:r>
            <a:r>
              <a:rPr lang="ru-RU" sz="1600" dirty="0" err="1" smtClean="0"/>
              <a:t>otasiga</a:t>
            </a:r>
            <a:r>
              <a:rPr lang="ru-RU" sz="1600" dirty="0" smtClean="0"/>
              <a:t> </a:t>
            </a:r>
            <a:r>
              <a:rPr lang="ru-RU" sz="1600" dirty="0" err="1" smtClean="0"/>
              <a:t>yolg‘ondan</a:t>
            </a:r>
            <a:r>
              <a:rPr lang="ru-RU" sz="1600" dirty="0" smtClean="0"/>
              <a:t> </a:t>
            </a:r>
            <a:r>
              <a:rPr lang="ru-RU" sz="1600" dirty="0" err="1" smtClean="0"/>
              <a:t>yomonlashgani</a:t>
            </a:r>
            <a:r>
              <a:rPr lang="ru-RU" sz="1600" dirty="0" smtClean="0"/>
              <a:t>, </a:t>
            </a:r>
            <a:r>
              <a:rPr lang="ru-RU" sz="1600" dirty="0" err="1" smtClean="0"/>
              <a:t>Dirsa</a:t>
            </a:r>
            <a:r>
              <a:rPr lang="ru-RU" sz="1600" dirty="0" smtClean="0"/>
              <a:t> </a:t>
            </a:r>
            <a:r>
              <a:rPr lang="ru-RU" sz="1600" dirty="0" err="1" smtClean="0"/>
              <a:t>xon</a:t>
            </a:r>
            <a:r>
              <a:rPr lang="ru-RU" sz="1600" dirty="0" smtClean="0"/>
              <a:t> </a:t>
            </a:r>
            <a:r>
              <a:rPr lang="ru-RU" sz="1600" dirty="0" err="1" smtClean="0"/>
              <a:t>tuhmatlarga</a:t>
            </a:r>
            <a:r>
              <a:rPr lang="ru-RU" sz="1600" dirty="0" smtClean="0"/>
              <a:t> </a:t>
            </a:r>
            <a:r>
              <a:rPr lang="ru-RU" sz="1600" dirty="0" err="1" smtClean="0"/>
              <a:t>ishonib</a:t>
            </a:r>
            <a:r>
              <a:rPr lang="ru-RU" sz="1600" dirty="0" smtClean="0"/>
              <a:t> </a:t>
            </a:r>
            <a:r>
              <a:rPr lang="ru-RU" sz="1600" dirty="0" err="1" smtClean="0"/>
              <a:t>o‘g‘lini</a:t>
            </a:r>
            <a:r>
              <a:rPr lang="ru-RU" sz="1600" dirty="0" smtClean="0"/>
              <a:t> </a:t>
            </a:r>
            <a:r>
              <a:rPr lang="ru-RU" sz="1600" dirty="0" err="1" smtClean="0"/>
              <a:t>o‘ldirmoqchi</a:t>
            </a:r>
            <a:r>
              <a:rPr lang="ru-RU" sz="1600" dirty="0" smtClean="0"/>
              <a:t> </a:t>
            </a:r>
            <a:r>
              <a:rPr lang="ru-RU" sz="1600" dirty="0" err="1" smtClean="0"/>
              <a:t>bo‘lgani</a:t>
            </a:r>
            <a:r>
              <a:rPr lang="ru-RU" sz="1600" dirty="0" smtClean="0"/>
              <a:t>, </a:t>
            </a:r>
            <a:r>
              <a:rPr lang="ru-RU" sz="1600" dirty="0" err="1" smtClean="0"/>
              <a:t>chunki</a:t>
            </a:r>
            <a:r>
              <a:rPr lang="ru-RU" sz="1600" dirty="0" smtClean="0"/>
              <a:t> </a:t>
            </a:r>
            <a:r>
              <a:rPr lang="ru-RU" sz="1600" dirty="0" err="1" smtClean="0"/>
              <a:t>qadimgilar</a:t>
            </a:r>
            <a:r>
              <a:rPr lang="ru-RU" sz="1600" dirty="0" smtClean="0"/>
              <a:t> </a:t>
            </a:r>
            <a:r>
              <a:rPr lang="ru-RU" sz="1600" dirty="0" err="1" smtClean="0"/>
              <a:t>kishining</a:t>
            </a:r>
            <a:r>
              <a:rPr lang="ru-RU" sz="1600" dirty="0" smtClean="0"/>
              <a:t> </a:t>
            </a:r>
            <a:r>
              <a:rPr lang="ru-RU" sz="1600" dirty="0" err="1" smtClean="0"/>
              <a:t>so‘ziga</a:t>
            </a:r>
            <a:r>
              <a:rPr lang="ru-RU" sz="1600" dirty="0" smtClean="0"/>
              <a:t> </a:t>
            </a:r>
            <a:r>
              <a:rPr lang="ru-RU" sz="1600" dirty="0" err="1" smtClean="0"/>
              <a:t>ishonmaslikni</a:t>
            </a:r>
            <a:r>
              <a:rPr lang="ru-RU" sz="1600" dirty="0" smtClean="0"/>
              <a:t> </a:t>
            </a:r>
            <a:r>
              <a:rPr lang="ru-RU" sz="1600" dirty="0" err="1" smtClean="0"/>
              <a:t>juda</a:t>
            </a:r>
            <a:r>
              <a:rPr lang="ru-RU" sz="1600" dirty="0" smtClean="0"/>
              <a:t> </a:t>
            </a:r>
            <a:r>
              <a:rPr lang="ru-RU" sz="1600" dirty="0" err="1" smtClean="0"/>
              <a:t>katta</a:t>
            </a:r>
            <a:r>
              <a:rPr lang="ru-RU" sz="1600" dirty="0" smtClean="0"/>
              <a:t> </a:t>
            </a:r>
            <a:r>
              <a:rPr lang="ru-RU" sz="1600" dirty="0" err="1" smtClean="0"/>
              <a:t>gunoh</a:t>
            </a:r>
            <a:r>
              <a:rPr lang="ru-RU" sz="1600" dirty="0" smtClean="0"/>
              <a:t> </a:t>
            </a:r>
            <a:r>
              <a:rPr lang="ru-RU" sz="1600" dirty="0" err="1" smtClean="0"/>
              <a:t>sanashgani</a:t>
            </a:r>
            <a:r>
              <a:rPr lang="ru-RU" sz="1600" dirty="0" smtClean="0"/>
              <a:t>, </a:t>
            </a:r>
            <a:r>
              <a:rPr lang="ru-RU" sz="1600" dirty="0" err="1" smtClean="0"/>
              <a:t>Dirsa</a:t>
            </a:r>
            <a:r>
              <a:rPr lang="ru-RU" sz="1600" dirty="0" smtClean="0"/>
              <a:t> </a:t>
            </a:r>
            <a:r>
              <a:rPr lang="ru-RU" sz="1600" dirty="0" err="1" smtClean="0"/>
              <a:t>xon</a:t>
            </a:r>
            <a:r>
              <a:rPr lang="ru-RU" sz="1600" dirty="0" smtClean="0"/>
              <a:t> </a:t>
            </a:r>
            <a:r>
              <a:rPr lang="ru-RU" sz="1600" dirty="0" err="1" smtClean="0"/>
              <a:t>qirq</a:t>
            </a:r>
            <a:r>
              <a:rPr lang="ru-RU" sz="1600" dirty="0" smtClean="0"/>
              <a:t> </a:t>
            </a:r>
            <a:r>
              <a:rPr lang="ru-RU" sz="1600" dirty="0" err="1" smtClean="0"/>
              <a:t>yigitning</a:t>
            </a:r>
            <a:r>
              <a:rPr lang="ru-RU" sz="1600" dirty="0" smtClean="0"/>
              <a:t> </a:t>
            </a:r>
            <a:r>
              <a:rPr lang="ru-RU" sz="1600" dirty="0" err="1" smtClean="0"/>
              <a:t>maslahati</a:t>
            </a:r>
            <a:r>
              <a:rPr lang="ru-RU" sz="1600" dirty="0" smtClean="0"/>
              <a:t> </a:t>
            </a:r>
            <a:r>
              <a:rPr lang="ru-RU" sz="1600" dirty="0" err="1" smtClean="0"/>
              <a:t>bilan</a:t>
            </a:r>
            <a:r>
              <a:rPr lang="ru-RU" sz="1600" dirty="0" smtClean="0"/>
              <a:t> </a:t>
            </a:r>
            <a:r>
              <a:rPr lang="ru-RU" sz="1600" dirty="0" err="1" smtClean="0"/>
              <a:t>o‘g‘lini</a:t>
            </a:r>
            <a:r>
              <a:rPr lang="ru-RU" sz="1600" dirty="0" smtClean="0"/>
              <a:t> </a:t>
            </a:r>
            <a:r>
              <a:rPr lang="ru-RU" sz="1600" dirty="0" err="1" smtClean="0"/>
              <a:t>ovga</a:t>
            </a:r>
            <a:r>
              <a:rPr lang="ru-RU" sz="1600" dirty="0" smtClean="0"/>
              <a:t> </a:t>
            </a:r>
            <a:r>
              <a:rPr lang="ru-RU" sz="1600" dirty="0" err="1" smtClean="0"/>
              <a:t>olib</a:t>
            </a:r>
            <a:r>
              <a:rPr lang="ru-RU" sz="1600" dirty="0" smtClean="0"/>
              <a:t> </a:t>
            </a:r>
            <a:r>
              <a:rPr lang="ru-RU" sz="1600" dirty="0" err="1" smtClean="0"/>
              <a:t>borgani</a:t>
            </a:r>
            <a:r>
              <a:rPr lang="ru-RU" sz="1600" dirty="0" smtClean="0"/>
              <a:t> </a:t>
            </a:r>
            <a:r>
              <a:rPr lang="ru-RU" sz="1600" dirty="0" err="1" smtClean="0"/>
              <a:t>va</a:t>
            </a:r>
            <a:r>
              <a:rPr lang="ru-RU" sz="1600" dirty="0" smtClean="0"/>
              <a:t> </a:t>
            </a:r>
            <a:r>
              <a:rPr lang="ru-RU" sz="1600" dirty="0" err="1" smtClean="0"/>
              <a:t>otgani</a:t>
            </a:r>
            <a:r>
              <a:rPr lang="ru-RU" sz="1600" dirty="0" smtClean="0"/>
              <a:t>, </a:t>
            </a:r>
            <a:r>
              <a:rPr lang="ru-RU" sz="1600" dirty="0" err="1" smtClean="0"/>
              <a:t>xotinini</a:t>
            </a:r>
            <a:r>
              <a:rPr lang="ru-RU" sz="1600" dirty="0" smtClean="0"/>
              <a:t> </a:t>
            </a:r>
            <a:r>
              <a:rPr lang="ru-RU" sz="1600" dirty="0" err="1" smtClean="0"/>
              <a:t>esa</a:t>
            </a:r>
            <a:r>
              <a:rPr lang="ru-RU" sz="1600" dirty="0" smtClean="0"/>
              <a:t> “</a:t>
            </a:r>
            <a:r>
              <a:rPr lang="ru-RU" sz="1600" dirty="0" err="1" smtClean="0"/>
              <a:t>o‘g‘ling</a:t>
            </a:r>
            <a:r>
              <a:rPr lang="ru-RU" sz="1600" dirty="0" smtClean="0"/>
              <a:t> </a:t>
            </a:r>
            <a:r>
              <a:rPr lang="ru-RU" sz="1600" dirty="0" err="1" smtClean="0"/>
              <a:t>keladi</a:t>
            </a:r>
            <a:r>
              <a:rPr lang="ru-RU" sz="1600" dirty="0" smtClean="0"/>
              <a:t>”, </a:t>
            </a:r>
            <a:r>
              <a:rPr lang="ru-RU" sz="1600" dirty="0" err="1" smtClean="0"/>
              <a:t>deb</a:t>
            </a:r>
            <a:r>
              <a:rPr lang="ru-RU" sz="1600" dirty="0" smtClean="0"/>
              <a:t> </a:t>
            </a:r>
            <a:r>
              <a:rPr lang="ru-RU" sz="1600" dirty="0" err="1" smtClean="0"/>
              <a:t>aldagani</a:t>
            </a:r>
            <a:r>
              <a:rPr lang="ru-RU" sz="1600" dirty="0" smtClean="0"/>
              <a:t>, </a:t>
            </a:r>
            <a:r>
              <a:rPr lang="ru-RU" sz="1600" dirty="0" err="1" smtClean="0"/>
              <a:t>Dirsa</a:t>
            </a:r>
            <a:r>
              <a:rPr lang="ru-RU" sz="1600" dirty="0" smtClean="0"/>
              <a:t> </a:t>
            </a:r>
            <a:r>
              <a:rPr lang="ru-RU" sz="1600" dirty="0" err="1" smtClean="0"/>
              <a:t>xonning</a:t>
            </a:r>
            <a:r>
              <a:rPr lang="ru-RU" sz="1600" dirty="0" smtClean="0"/>
              <a:t> </a:t>
            </a:r>
            <a:r>
              <a:rPr lang="ru-RU" sz="1600" dirty="0" err="1" smtClean="0"/>
              <a:t>xotini</a:t>
            </a:r>
            <a:r>
              <a:rPr lang="ru-RU" sz="1600" dirty="0" smtClean="0"/>
              <a:t> </a:t>
            </a:r>
            <a:r>
              <a:rPr lang="ru-RU" sz="1600" dirty="0" err="1" smtClean="0"/>
              <a:t>farzandi</a:t>
            </a:r>
            <a:r>
              <a:rPr lang="ru-RU" sz="1600" dirty="0" smtClean="0"/>
              <a:t> </a:t>
            </a:r>
            <a:r>
              <a:rPr lang="ru-RU" sz="1600" dirty="0" err="1" smtClean="0"/>
              <a:t>halokatga</a:t>
            </a:r>
            <a:r>
              <a:rPr lang="ru-RU" sz="1600" dirty="0" smtClean="0"/>
              <a:t> </a:t>
            </a:r>
            <a:r>
              <a:rPr lang="ru-RU" sz="1600" dirty="0" err="1" smtClean="0"/>
              <a:t>uchraganini</a:t>
            </a:r>
            <a:r>
              <a:rPr lang="ru-RU" sz="1600" dirty="0" smtClean="0"/>
              <a:t> </a:t>
            </a:r>
            <a:r>
              <a:rPr lang="ru-RU" sz="1600" dirty="0" err="1" smtClean="0"/>
              <a:t>onalik</a:t>
            </a:r>
            <a:r>
              <a:rPr lang="ru-RU" sz="1600" dirty="0" smtClean="0"/>
              <a:t> </a:t>
            </a:r>
            <a:r>
              <a:rPr lang="ru-RU" sz="1600" dirty="0" err="1" smtClean="0"/>
              <a:t>qalbi-la</a:t>
            </a:r>
            <a:r>
              <a:rPr lang="ru-RU" sz="1600" dirty="0" smtClean="0"/>
              <a:t> </a:t>
            </a:r>
            <a:r>
              <a:rPr lang="ru-RU" sz="1600" dirty="0" err="1" smtClean="0"/>
              <a:t>sezib</a:t>
            </a:r>
            <a:r>
              <a:rPr lang="ru-RU" sz="1600" dirty="0" smtClean="0"/>
              <a:t>, </a:t>
            </a:r>
            <a:r>
              <a:rPr lang="ru-RU" sz="1600" dirty="0" err="1" smtClean="0"/>
              <a:t>kanizaklari</a:t>
            </a:r>
            <a:r>
              <a:rPr lang="ru-RU" sz="1600" dirty="0" smtClean="0"/>
              <a:t> </a:t>
            </a:r>
            <a:r>
              <a:rPr lang="ru-RU" sz="1600" dirty="0" err="1" smtClean="0"/>
              <a:t>bilan</a:t>
            </a:r>
            <a:r>
              <a:rPr lang="ru-RU" sz="1600" dirty="0" smtClean="0"/>
              <a:t> </a:t>
            </a:r>
            <a:r>
              <a:rPr lang="ru-RU" sz="1600" dirty="0" err="1" smtClean="0"/>
              <a:t>toqqa</a:t>
            </a:r>
            <a:r>
              <a:rPr lang="ru-RU" sz="1600" dirty="0" smtClean="0"/>
              <a:t> </a:t>
            </a:r>
            <a:r>
              <a:rPr lang="ru-RU" sz="1600" dirty="0" err="1" smtClean="0"/>
              <a:t>borib</a:t>
            </a:r>
            <a:r>
              <a:rPr lang="ru-RU" sz="1600" dirty="0" smtClean="0"/>
              <a:t>, </a:t>
            </a:r>
            <a:r>
              <a:rPr lang="ru-RU" sz="1600" dirty="0" err="1" smtClean="0"/>
              <a:t>o‘g‘lining</a:t>
            </a:r>
            <a:r>
              <a:rPr lang="ru-RU" sz="1600" dirty="0" smtClean="0"/>
              <a:t> </a:t>
            </a:r>
            <a:r>
              <a:rPr lang="ru-RU" sz="1600" dirty="0" err="1" smtClean="0"/>
              <a:t>yarador</a:t>
            </a:r>
            <a:r>
              <a:rPr lang="ru-RU" sz="1600" dirty="0" smtClean="0"/>
              <a:t> </a:t>
            </a:r>
            <a:r>
              <a:rPr lang="ru-RU" sz="1600" dirty="0" err="1" smtClean="0"/>
              <a:t>bo‘lib</a:t>
            </a:r>
            <a:r>
              <a:rPr lang="ru-RU" sz="1600" dirty="0" smtClean="0"/>
              <a:t> </a:t>
            </a:r>
            <a:r>
              <a:rPr lang="ru-RU" sz="1600" dirty="0" err="1" smtClean="0"/>
              <a:t>o‘lib</a:t>
            </a:r>
            <a:r>
              <a:rPr lang="ru-RU" sz="1600" dirty="0" smtClean="0"/>
              <a:t> </a:t>
            </a:r>
            <a:r>
              <a:rPr lang="ru-RU" sz="1600" dirty="0" err="1" smtClean="0"/>
              <a:t>yotganini</a:t>
            </a:r>
            <a:r>
              <a:rPr lang="ru-RU" sz="1600" dirty="0" smtClean="0"/>
              <a:t> </a:t>
            </a:r>
            <a:r>
              <a:rPr lang="ru-RU" sz="1600" dirty="0" err="1" smtClean="0"/>
              <a:t>ko‘rgani</a:t>
            </a:r>
            <a:r>
              <a:rPr lang="ru-RU" sz="1600" dirty="0" smtClean="0"/>
              <a:t>, </a:t>
            </a:r>
            <a:r>
              <a:rPr lang="ru-RU" sz="1600" dirty="0" err="1" smtClean="0"/>
              <a:t>Ollohga</a:t>
            </a:r>
            <a:r>
              <a:rPr lang="ru-RU" sz="1600" dirty="0" smtClean="0"/>
              <a:t> </a:t>
            </a:r>
            <a:r>
              <a:rPr lang="ru-RU" sz="1600" dirty="0" err="1" smtClean="0"/>
              <a:t>iltijo</a:t>
            </a:r>
            <a:r>
              <a:rPr lang="ru-RU" sz="1600" dirty="0" smtClean="0"/>
              <a:t> </a:t>
            </a:r>
            <a:r>
              <a:rPr lang="ru-RU" sz="1600" dirty="0" err="1" smtClean="0"/>
              <a:t>qilib</a:t>
            </a:r>
            <a:r>
              <a:rPr lang="ru-RU" sz="1600" dirty="0" smtClean="0"/>
              <a:t>, </a:t>
            </a:r>
            <a:r>
              <a:rPr lang="ru-RU" sz="1600" dirty="0" err="1" smtClean="0"/>
              <a:t>o‘g‘lini</a:t>
            </a:r>
            <a:r>
              <a:rPr lang="ru-RU" sz="1600" dirty="0" smtClean="0"/>
              <a:t> </a:t>
            </a:r>
            <a:r>
              <a:rPr lang="ru-RU" sz="1600" dirty="0" err="1" smtClean="0"/>
              <a:t>tiriltirishni</a:t>
            </a:r>
            <a:r>
              <a:rPr lang="ru-RU" sz="1600" dirty="0" smtClean="0"/>
              <a:t> </a:t>
            </a:r>
            <a:r>
              <a:rPr lang="ru-RU" sz="1600" dirty="0" err="1" smtClean="0"/>
              <a:t>so‘ragani</a:t>
            </a:r>
            <a:r>
              <a:rPr lang="ru-RU" sz="1600" dirty="0" smtClean="0"/>
              <a:t>, </a:t>
            </a:r>
            <a:r>
              <a:rPr lang="ru-RU" sz="1600" dirty="0" err="1" smtClean="0"/>
              <a:t>tog</a:t>
            </a:r>
            <a:r>
              <a:rPr lang="ru-RU" sz="1600" dirty="0" smtClean="0"/>
              <a:t>‘ </a:t>
            </a:r>
            <a:r>
              <a:rPr lang="ru-RU" sz="1600" dirty="0" err="1" smtClean="0"/>
              <a:t>giyohlarini</a:t>
            </a:r>
            <a:r>
              <a:rPr lang="ru-RU" sz="1600" dirty="0" smtClean="0"/>
              <a:t> </a:t>
            </a:r>
            <a:r>
              <a:rPr lang="ru-RU" sz="1600" dirty="0" err="1" smtClean="0"/>
              <a:t>sutiga</a:t>
            </a:r>
            <a:r>
              <a:rPr lang="ru-RU" sz="1600" dirty="0" smtClean="0"/>
              <a:t> </a:t>
            </a:r>
            <a:r>
              <a:rPr lang="ru-RU" sz="1600" dirty="0" err="1" smtClean="0"/>
              <a:t>qorib</a:t>
            </a:r>
            <a:r>
              <a:rPr lang="ru-RU" sz="1600" dirty="0" smtClean="0"/>
              <a:t> </a:t>
            </a:r>
            <a:r>
              <a:rPr lang="ru-RU" sz="1600" dirty="0" err="1" smtClean="0"/>
              <a:t>malham</a:t>
            </a:r>
            <a:r>
              <a:rPr lang="ru-RU" sz="1600" dirty="0" smtClean="0"/>
              <a:t> </a:t>
            </a:r>
            <a:r>
              <a:rPr lang="ru-RU" sz="1600" dirty="0" err="1" smtClean="0"/>
              <a:t>tayyorlagani</a:t>
            </a:r>
            <a:r>
              <a:rPr lang="ru-RU" sz="1600" dirty="0" smtClean="0"/>
              <a:t> </a:t>
            </a:r>
            <a:r>
              <a:rPr lang="ru-RU" sz="1600" dirty="0" err="1" smtClean="0"/>
              <a:t>va</a:t>
            </a:r>
            <a:r>
              <a:rPr lang="ru-RU" sz="1600" dirty="0" smtClean="0"/>
              <a:t> </a:t>
            </a:r>
            <a:r>
              <a:rPr lang="ru-RU" sz="1600" dirty="0" err="1" smtClean="0"/>
              <a:t>malhamni</a:t>
            </a:r>
            <a:r>
              <a:rPr lang="ru-RU" sz="1600" dirty="0" smtClean="0"/>
              <a:t> </a:t>
            </a:r>
            <a:r>
              <a:rPr lang="ru-RU" sz="1600" dirty="0" err="1" smtClean="0"/>
              <a:t>o‘g‘lining</a:t>
            </a:r>
            <a:r>
              <a:rPr lang="ru-RU" sz="1600" dirty="0" smtClean="0"/>
              <a:t> </a:t>
            </a:r>
            <a:r>
              <a:rPr lang="ru-RU" sz="1600" dirty="0" err="1" smtClean="0"/>
              <a:t>yarasiga</a:t>
            </a:r>
            <a:r>
              <a:rPr lang="ru-RU" sz="1600" dirty="0" smtClean="0"/>
              <a:t> </a:t>
            </a:r>
            <a:r>
              <a:rPr lang="ru-RU" sz="1600" dirty="0" err="1" smtClean="0"/>
              <a:t>qo‘yganida</a:t>
            </a:r>
            <a:r>
              <a:rPr lang="ru-RU" sz="1600" dirty="0" smtClean="0"/>
              <a:t> u </a:t>
            </a:r>
            <a:r>
              <a:rPr lang="ru-RU" sz="1600" dirty="0" err="1" smtClean="0"/>
              <a:t>tirilgani</a:t>
            </a:r>
            <a:r>
              <a:rPr lang="ru-RU" sz="1600" dirty="0" smtClean="0"/>
              <a:t>, </a:t>
            </a:r>
            <a:r>
              <a:rPr lang="ru-RU" sz="1600" dirty="0" err="1" smtClean="0"/>
              <a:t>tuhmatchilar</a:t>
            </a:r>
            <a:r>
              <a:rPr lang="ru-RU" sz="1600" dirty="0" smtClean="0"/>
              <a:t> </a:t>
            </a:r>
            <a:r>
              <a:rPr lang="ru-RU" sz="1600" dirty="0" err="1" smtClean="0"/>
              <a:t>jazolangani</a:t>
            </a:r>
            <a:r>
              <a:rPr lang="ru-RU" sz="1600" dirty="0" smtClean="0"/>
              <a:t>, </a:t>
            </a:r>
            <a:r>
              <a:rPr lang="ru-RU" sz="1600" dirty="0" err="1" smtClean="0"/>
              <a:t>Bo‘g‘och</a:t>
            </a:r>
            <a:r>
              <a:rPr lang="ru-RU" sz="1600" dirty="0" smtClean="0"/>
              <a:t> </a:t>
            </a:r>
            <a:r>
              <a:rPr lang="ru-RU" sz="1600" dirty="0" err="1" smtClean="0"/>
              <a:t>xon</a:t>
            </a:r>
            <a:r>
              <a:rPr lang="ru-RU" sz="1600" dirty="0" smtClean="0"/>
              <a:t> </a:t>
            </a:r>
            <a:r>
              <a:rPr lang="ru-RU" sz="1600" dirty="0" err="1" smtClean="0"/>
              <a:t>otasi</a:t>
            </a:r>
            <a:r>
              <a:rPr lang="ru-RU" sz="1600" dirty="0" smtClean="0"/>
              <a:t> </a:t>
            </a:r>
            <a:r>
              <a:rPr lang="ru-RU" sz="1600" dirty="0" err="1" smtClean="0"/>
              <a:t>Dirsa</a:t>
            </a:r>
            <a:r>
              <a:rPr lang="ru-RU" sz="1600" dirty="0" smtClean="0"/>
              <a:t> </a:t>
            </a:r>
            <a:r>
              <a:rPr lang="ru-RU" sz="1600" dirty="0" err="1" smtClean="0"/>
              <a:t>xonni</a:t>
            </a:r>
            <a:r>
              <a:rPr lang="ru-RU" sz="1600" dirty="0" smtClean="0"/>
              <a:t> </a:t>
            </a:r>
            <a:r>
              <a:rPr lang="ru-RU" sz="1600" dirty="0" err="1" smtClean="0"/>
              <a:t>dushmanlar</a:t>
            </a:r>
            <a:r>
              <a:rPr lang="ru-RU" sz="1600" dirty="0" smtClean="0"/>
              <a:t> </a:t>
            </a:r>
            <a:r>
              <a:rPr lang="ru-RU" sz="1600" dirty="0" err="1" smtClean="0"/>
              <a:t>qo‘lidan</a:t>
            </a:r>
            <a:r>
              <a:rPr lang="ru-RU" sz="1600" dirty="0" smtClean="0"/>
              <a:t> </a:t>
            </a:r>
            <a:r>
              <a:rPr lang="ru-RU" sz="1600" dirty="0" err="1" smtClean="0"/>
              <a:t>qutqargani</a:t>
            </a:r>
            <a:r>
              <a:rPr lang="ru-RU" sz="1600" dirty="0" smtClean="0"/>
              <a:t> </a:t>
            </a:r>
            <a:r>
              <a:rPr lang="ru-RU" sz="1600" dirty="0" err="1" smtClean="0"/>
              <a:t>naql</a:t>
            </a:r>
            <a:r>
              <a:rPr lang="ru-RU" sz="1600" dirty="0" smtClean="0"/>
              <a:t> </a:t>
            </a:r>
            <a:r>
              <a:rPr lang="ru-RU" sz="1600" dirty="0" err="1" smtClean="0"/>
              <a:t>qilinadi</a:t>
            </a:r>
            <a:r>
              <a:rPr lang="ru-RU" sz="1600" dirty="0" smtClean="0"/>
              <a:t>.</a:t>
            </a:r>
            <a:endParaRPr lang="ru-RU" sz="1600" dirty="0"/>
          </a:p>
        </p:txBody>
      </p:sp>
    </p:spTree>
    <p:extLst>
      <p:ext uri="{BB962C8B-B14F-4D97-AF65-F5344CB8AC3E}">
        <p14:creationId xmlns:p14="http://schemas.microsoft.com/office/powerpoint/2010/main" val="3221307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69721" y="152133"/>
            <a:ext cx="8393926" cy="6740307"/>
          </a:xfrm>
          <a:prstGeom prst="rect">
            <a:avLst/>
          </a:prstGeom>
        </p:spPr>
        <p:txBody>
          <a:bodyPr wrap="square">
            <a:spAutoFit/>
          </a:bodyPr>
          <a:lstStyle/>
          <a:p>
            <a:pPr algn="just"/>
            <a:r>
              <a:rPr lang="ru-RU" dirty="0" smtClean="0"/>
              <a:t>MA</a:t>
            </a:r>
            <a:r>
              <a:rPr lang="en-US" dirty="0" smtClean="0"/>
              <a:t>VL</a:t>
            </a:r>
            <a:r>
              <a:rPr lang="ru-RU" dirty="0" smtClean="0"/>
              <a:t>ONO </a:t>
            </a:r>
            <a:r>
              <a:rPr lang="ru-RU" dirty="0" err="1" smtClean="0"/>
              <a:t>JAlOlIDDIN</a:t>
            </a:r>
            <a:r>
              <a:rPr lang="ru-RU" dirty="0" smtClean="0"/>
              <a:t> RUMIY (1207 – 1273) </a:t>
            </a:r>
            <a:r>
              <a:rPr lang="ru-RU" dirty="0" err="1" smtClean="0"/>
              <a:t>Turk</a:t>
            </a:r>
            <a:r>
              <a:rPr lang="ru-RU" dirty="0" smtClean="0"/>
              <a:t> </a:t>
            </a:r>
            <a:r>
              <a:rPr lang="ru-RU" dirty="0" err="1" smtClean="0"/>
              <a:t>adabiyotidagi</a:t>
            </a:r>
            <a:r>
              <a:rPr lang="ru-RU" dirty="0" smtClean="0"/>
              <a:t> </a:t>
            </a:r>
            <a:r>
              <a:rPr lang="ru-RU" dirty="0" err="1" smtClean="0"/>
              <a:t>dastlabki</a:t>
            </a:r>
            <a:r>
              <a:rPr lang="ru-RU" dirty="0" smtClean="0"/>
              <a:t> </a:t>
            </a:r>
            <a:r>
              <a:rPr lang="ru-RU" dirty="0" err="1" smtClean="0"/>
              <a:t>yozma</a:t>
            </a:r>
            <a:r>
              <a:rPr lang="ru-RU" dirty="0" smtClean="0"/>
              <a:t> </a:t>
            </a:r>
            <a:r>
              <a:rPr lang="ru-RU" dirty="0" err="1" smtClean="0"/>
              <a:t>asarlar</a:t>
            </a:r>
            <a:r>
              <a:rPr lang="ru-RU" dirty="0" smtClean="0"/>
              <a:t> </a:t>
            </a:r>
            <a:r>
              <a:rPr lang="ru-RU" dirty="0" err="1" smtClean="0"/>
              <a:t>tasavvufiy</a:t>
            </a:r>
            <a:r>
              <a:rPr lang="ru-RU" dirty="0" smtClean="0"/>
              <a:t> </a:t>
            </a:r>
            <a:r>
              <a:rPr lang="ru-RU" dirty="0" err="1" smtClean="0"/>
              <a:t>mazmunda</a:t>
            </a:r>
            <a:r>
              <a:rPr lang="ru-RU" dirty="0" smtClean="0"/>
              <a:t> </a:t>
            </a:r>
            <a:r>
              <a:rPr lang="ru-RU" dirty="0" err="1" smtClean="0"/>
              <a:t>bo‘lib</a:t>
            </a:r>
            <a:r>
              <a:rPr lang="ru-RU" dirty="0" smtClean="0"/>
              <a:t>, </a:t>
            </a:r>
            <a:r>
              <a:rPr lang="ru-RU" dirty="0" err="1" smtClean="0"/>
              <a:t>ular</a:t>
            </a:r>
            <a:r>
              <a:rPr lang="ru-RU" dirty="0" smtClean="0"/>
              <a:t> XIII </a:t>
            </a:r>
            <a:r>
              <a:rPr lang="ru-RU" dirty="0" err="1" smtClean="0"/>
              <a:t>asr</a:t>
            </a:r>
            <a:r>
              <a:rPr lang="ru-RU" dirty="0" smtClean="0"/>
              <a:t> </a:t>
            </a:r>
            <a:r>
              <a:rPr lang="ru-RU" dirty="0" err="1" smtClean="0"/>
              <a:t>o‘rtalariga</a:t>
            </a:r>
            <a:r>
              <a:rPr lang="ru-RU" dirty="0" smtClean="0"/>
              <a:t> </a:t>
            </a:r>
            <a:r>
              <a:rPr lang="ru-RU" dirty="0" err="1" smtClean="0"/>
              <a:t>mansub</a:t>
            </a:r>
            <a:r>
              <a:rPr lang="ru-RU" dirty="0" smtClean="0"/>
              <a:t>. </a:t>
            </a:r>
            <a:r>
              <a:rPr lang="ru-RU" dirty="0" err="1" smtClean="0"/>
              <a:t>Saroy</a:t>
            </a:r>
            <a:r>
              <a:rPr lang="ru-RU" dirty="0" smtClean="0"/>
              <a:t> </a:t>
            </a:r>
            <a:r>
              <a:rPr lang="ru-RU" dirty="0" err="1" smtClean="0"/>
              <a:t>adabiyoti</a:t>
            </a:r>
            <a:r>
              <a:rPr lang="ru-RU" dirty="0" smtClean="0"/>
              <a:t> </a:t>
            </a:r>
            <a:r>
              <a:rPr lang="ru-RU" dirty="0" err="1" smtClean="0"/>
              <a:t>vakillari</a:t>
            </a:r>
            <a:r>
              <a:rPr lang="ru-RU" dirty="0" smtClean="0"/>
              <a:t> </a:t>
            </a:r>
            <a:r>
              <a:rPr lang="ru-RU" dirty="0" err="1" smtClean="0"/>
              <a:t>aruz</a:t>
            </a:r>
            <a:r>
              <a:rPr lang="ru-RU" dirty="0" smtClean="0"/>
              <a:t> </a:t>
            </a:r>
            <a:r>
              <a:rPr lang="ru-RU" dirty="0" err="1" smtClean="0"/>
              <a:t>vaznida</a:t>
            </a:r>
            <a:r>
              <a:rPr lang="ru-RU" dirty="0" smtClean="0"/>
              <a:t> </a:t>
            </a:r>
            <a:r>
              <a:rPr lang="ru-RU" dirty="0" err="1" smtClean="0"/>
              <a:t>ijod</a:t>
            </a:r>
            <a:r>
              <a:rPr lang="ru-RU" dirty="0" smtClean="0"/>
              <a:t> </a:t>
            </a:r>
            <a:r>
              <a:rPr lang="ru-RU" dirty="0" err="1" smtClean="0"/>
              <a:t>qilishgan</a:t>
            </a:r>
            <a:r>
              <a:rPr lang="ru-RU" dirty="0" smtClean="0"/>
              <a:t>. </a:t>
            </a:r>
            <a:r>
              <a:rPr lang="ru-RU" dirty="0" err="1" smtClean="0"/>
              <a:t>O‘sha</a:t>
            </a:r>
            <a:r>
              <a:rPr lang="ru-RU" dirty="0" smtClean="0"/>
              <a:t> </a:t>
            </a:r>
            <a:r>
              <a:rPr lang="ru-RU" dirty="0" err="1" smtClean="0"/>
              <a:t>davr</a:t>
            </a:r>
            <a:r>
              <a:rPr lang="ru-RU" dirty="0" smtClean="0"/>
              <a:t> </a:t>
            </a:r>
            <a:r>
              <a:rPr lang="ru-RU" dirty="0" err="1" smtClean="0"/>
              <a:t>an’anasiga</a:t>
            </a:r>
            <a:r>
              <a:rPr lang="ru-RU" dirty="0" smtClean="0"/>
              <a:t> </a:t>
            </a:r>
            <a:r>
              <a:rPr lang="ru-RU" dirty="0" err="1" smtClean="0"/>
              <a:t>ko‘ra</a:t>
            </a:r>
            <a:r>
              <a:rPr lang="ru-RU" dirty="0" smtClean="0"/>
              <a:t>, </a:t>
            </a:r>
            <a:r>
              <a:rPr lang="ru-RU" dirty="0" err="1" smtClean="0"/>
              <a:t>ko‘pchilik</a:t>
            </a:r>
            <a:r>
              <a:rPr lang="ru-RU" dirty="0" smtClean="0"/>
              <a:t> </a:t>
            </a:r>
            <a:r>
              <a:rPr lang="ru-RU" dirty="0" err="1" smtClean="0"/>
              <a:t>shoirlar</a:t>
            </a:r>
            <a:r>
              <a:rPr lang="ru-RU" dirty="0" smtClean="0"/>
              <a:t> </a:t>
            </a:r>
            <a:r>
              <a:rPr lang="ru-RU" dirty="0" err="1" smtClean="0"/>
              <a:t>o‘z</a:t>
            </a:r>
            <a:r>
              <a:rPr lang="ru-RU" dirty="0" smtClean="0"/>
              <a:t> </a:t>
            </a:r>
            <a:r>
              <a:rPr lang="ru-RU" dirty="0" err="1" smtClean="0"/>
              <a:t>asarlarini</a:t>
            </a:r>
            <a:r>
              <a:rPr lang="ru-RU" dirty="0" smtClean="0"/>
              <a:t> </a:t>
            </a:r>
            <a:r>
              <a:rPr lang="ru-RU" dirty="0" err="1" smtClean="0"/>
              <a:t>fors</a:t>
            </a:r>
            <a:r>
              <a:rPr lang="ru-RU" dirty="0" smtClean="0"/>
              <a:t> </a:t>
            </a:r>
            <a:r>
              <a:rPr lang="ru-RU" dirty="0" err="1" smtClean="0"/>
              <a:t>tilida</a:t>
            </a:r>
            <a:r>
              <a:rPr lang="ru-RU" dirty="0" smtClean="0"/>
              <a:t> </a:t>
            </a:r>
            <a:r>
              <a:rPr lang="ru-RU" dirty="0" err="1" smtClean="0"/>
              <a:t>yozishgan</a:t>
            </a:r>
            <a:r>
              <a:rPr lang="ru-RU" dirty="0" smtClean="0"/>
              <a:t>. </a:t>
            </a:r>
            <a:r>
              <a:rPr lang="ru-RU" dirty="0" err="1" smtClean="0"/>
              <a:t>Bu</a:t>
            </a:r>
            <a:r>
              <a:rPr lang="ru-RU" dirty="0" smtClean="0"/>
              <a:t> </a:t>
            </a:r>
            <a:r>
              <a:rPr lang="ru-RU" dirty="0" err="1" smtClean="0"/>
              <a:t>davr</a:t>
            </a:r>
            <a:r>
              <a:rPr lang="ru-RU" dirty="0" smtClean="0"/>
              <a:t> </a:t>
            </a:r>
            <a:r>
              <a:rPr lang="ru-RU" dirty="0" err="1" smtClean="0"/>
              <a:t>ijodkorlari</a:t>
            </a:r>
            <a:r>
              <a:rPr lang="ru-RU" dirty="0" smtClean="0"/>
              <a:t> </a:t>
            </a:r>
            <a:r>
              <a:rPr lang="ru-RU" dirty="0" err="1" smtClean="0"/>
              <a:t>orasida</a:t>
            </a:r>
            <a:r>
              <a:rPr lang="ru-RU" dirty="0" smtClean="0"/>
              <a:t> </a:t>
            </a:r>
            <a:r>
              <a:rPr lang="ru-RU" dirty="0" err="1" smtClean="0"/>
              <a:t>Mavlono</a:t>
            </a:r>
            <a:r>
              <a:rPr lang="ru-RU" dirty="0" smtClean="0"/>
              <a:t> </a:t>
            </a:r>
            <a:r>
              <a:rPr lang="ru-RU" dirty="0" err="1" smtClean="0"/>
              <a:t>Jaloliddin</a:t>
            </a:r>
            <a:r>
              <a:rPr lang="ru-RU" dirty="0" smtClean="0"/>
              <a:t> </a:t>
            </a:r>
            <a:r>
              <a:rPr lang="ru-RU" dirty="0" err="1" smtClean="0"/>
              <a:t>Rumiy</a:t>
            </a:r>
            <a:r>
              <a:rPr lang="ru-RU" dirty="0" smtClean="0"/>
              <a:t>, </a:t>
            </a:r>
            <a:r>
              <a:rPr lang="ru-RU" dirty="0" err="1" smtClean="0"/>
              <a:t>Yunus</a:t>
            </a:r>
            <a:r>
              <a:rPr lang="ru-RU" dirty="0" smtClean="0"/>
              <a:t> </a:t>
            </a:r>
            <a:r>
              <a:rPr lang="ru-RU" dirty="0" err="1" smtClean="0"/>
              <a:t>Emro</a:t>
            </a:r>
            <a:r>
              <a:rPr lang="ru-RU" dirty="0" smtClean="0"/>
              <a:t>, </a:t>
            </a:r>
            <a:r>
              <a:rPr lang="ru-RU" dirty="0" err="1" smtClean="0"/>
              <a:t>Hoji</a:t>
            </a:r>
            <a:r>
              <a:rPr lang="ru-RU" dirty="0" smtClean="0"/>
              <a:t> </a:t>
            </a:r>
            <a:r>
              <a:rPr lang="ru-RU" dirty="0" err="1" smtClean="0"/>
              <a:t>Bektoshi</a:t>
            </a:r>
            <a:r>
              <a:rPr lang="ru-RU" dirty="0" smtClean="0"/>
              <a:t> </a:t>
            </a:r>
            <a:r>
              <a:rPr lang="ru-RU" dirty="0" err="1" smtClean="0"/>
              <a:t>Valiy</a:t>
            </a:r>
            <a:r>
              <a:rPr lang="ru-RU" dirty="0" smtClean="0"/>
              <a:t> </a:t>
            </a:r>
            <a:r>
              <a:rPr lang="ru-RU" dirty="0" err="1" smtClean="0"/>
              <a:t>ijodi</a:t>
            </a:r>
            <a:r>
              <a:rPr lang="ru-RU" dirty="0" smtClean="0"/>
              <a:t> </a:t>
            </a:r>
            <a:r>
              <a:rPr lang="ru-RU" dirty="0" err="1" smtClean="0"/>
              <a:t>alohida</a:t>
            </a:r>
            <a:r>
              <a:rPr lang="ru-RU" dirty="0" smtClean="0"/>
              <a:t> </a:t>
            </a:r>
            <a:r>
              <a:rPr lang="ru-RU" dirty="0" err="1" smtClean="0"/>
              <a:t>ajralib</a:t>
            </a:r>
            <a:r>
              <a:rPr lang="ru-RU" dirty="0" smtClean="0"/>
              <a:t> </a:t>
            </a:r>
            <a:r>
              <a:rPr lang="ru-RU" dirty="0" err="1" smtClean="0"/>
              <a:t>turadi</a:t>
            </a:r>
            <a:r>
              <a:rPr lang="ru-RU" dirty="0" smtClean="0"/>
              <a:t>. </a:t>
            </a:r>
            <a:r>
              <a:rPr lang="ru-RU" dirty="0" err="1" smtClean="0"/>
              <a:t>Turk</a:t>
            </a:r>
            <a:r>
              <a:rPr lang="ru-RU" dirty="0" smtClean="0"/>
              <a:t> </a:t>
            </a:r>
            <a:r>
              <a:rPr lang="ru-RU" dirty="0" err="1" smtClean="0"/>
              <a:t>tilida</a:t>
            </a:r>
            <a:r>
              <a:rPr lang="ru-RU" dirty="0" smtClean="0"/>
              <a:t> </a:t>
            </a:r>
            <a:r>
              <a:rPr lang="ru-RU" dirty="0" err="1" smtClean="0"/>
              <a:t>birincha</a:t>
            </a:r>
            <a:r>
              <a:rPr lang="ru-RU" dirty="0" smtClean="0"/>
              <a:t> </a:t>
            </a:r>
            <a:r>
              <a:rPr lang="ru-RU" dirty="0" err="1" smtClean="0"/>
              <a:t>marta</a:t>
            </a:r>
            <a:r>
              <a:rPr lang="ru-RU" dirty="0" smtClean="0"/>
              <a:t> </a:t>
            </a:r>
            <a:r>
              <a:rPr lang="ru-RU" dirty="0" err="1" smtClean="0"/>
              <a:t>Oshiq</a:t>
            </a:r>
            <a:r>
              <a:rPr lang="ru-RU" dirty="0" smtClean="0"/>
              <a:t> </a:t>
            </a:r>
            <a:r>
              <a:rPr lang="ru-RU" dirty="0" err="1" smtClean="0"/>
              <a:t>Posho</a:t>
            </a:r>
            <a:r>
              <a:rPr lang="ru-RU" dirty="0" smtClean="0"/>
              <a:t> (1271 – 1332) </a:t>
            </a:r>
            <a:r>
              <a:rPr lang="ru-RU" dirty="0" err="1" smtClean="0"/>
              <a:t>tasavvufona</a:t>
            </a:r>
            <a:r>
              <a:rPr lang="ru-RU" dirty="0" smtClean="0"/>
              <a:t> </a:t>
            </a:r>
            <a:r>
              <a:rPr lang="ru-RU" dirty="0" err="1" smtClean="0"/>
              <a:t>ruhda</a:t>
            </a:r>
            <a:r>
              <a:rPr lang="ru-RU" dirty="0" smtClean="0"/>
              <a:t> </a:t>
            </a:r>
            <a:r>
              <a:rPr lang="ru-RU" dirty="0" err="1" smtClean="0"/>
              <a:t>she’r</a:t>
            </a:r>
            <a:r>
              <a:rPr lang="ru-RU" dirty="0" smtClean="0"/>
              <a:t> </a:t>
            </a:r>
            <a:r>
              <a:rPr lang="ru-RU" dirty="0" err="1" smtClean="0"/>
              <a:t>va</a:t>
            </a:r>
            <a:r>
              <a:rPr lang="ru-RU" dirty="0" smtClean="0"/>
              <a:t> </a:t>
            </a:r>
            <a:r>
              <a:rPr lang="ru-RU" dirty="0" err="1" smtClean="0"/>
              <a:t>dostonlar</a:t>
            </a:r>
            <a:r>
              <a:rPr lang="ru-RU" dirty="0" smtClean="0"/>
              <a:t> </a:t>
            </a:r>
            <a:r>
              <a:rPr lang="ru-RU" dirty="0" err="1" smtClean="0"/>
              <a:t>bitgan</a:t>
            </a:r>
            <a:r>
              <a:rPr lang="ru-RU" dirty="0" smtClean="0"/>
              <a:t>. </a:t>
            </a:r>
            <a:r>
              <a:rPr lang="ru-RU" dirty="0" err="1" smtClean="0"/>
              <a:t>Uning</a:t>
            </a:r>
            <a:r>
              <a:rPr lang="ru-RU" dirty="0" smtClean="0"/>
              <a:t> 12 </a:t>
            </a:r>
            <a:r>
              <a:rPr lang="ru-RU" dirty="0" err="1" smtClean="0"/>
              <a:t>ming</a:t>
            </a:r>
            <a:r>
              <a:rPr lang="ru-RU" dirty="0" smtClean="0"/>
              <a:t> </a:t>
            </a:r>
            <a:r>
              <a:rPr lang="ru-RU" dirty="0" err="1" smtClean="0"/>
              <a:t>baytlik</a:t>
            </a:r>
            <a:r>
              <a:rPr lang="ru-RU" dirty="0" smtClean="0"/>
              <a:t> «</a:t>
            </a:r>
            <a:r>
              <a:rPr lang="ru-RU" dirty="0" err="1" smtClean="0"/>
              <a:t>G‘aribnoma</a:t>
            </a:r>
            <a:r>
              <a:rPr lang="ru-RU" dirty="0" smtClean="0"/>
              <a:t>» </a:t>
            </a:r>
            <a:r>
              <a:rPr lang="ru-RU" dirty="0" err="1" smtClean="0"/>
              <a:t>dostoni</a:t>
            </a:r>
            <a:r>
              <a:rPr lang="ru-RU" dirty="0" smtClean="0"/>
              <a:t> </a:t>
            </a:r>
            <a:r>
              <a:rPr lang="ru-RU" dirty="0" err="1" smtClean="0"/>
              <a:t>va</a:t>
            </a:r>
            <a:r>
              <a:rPr lang="ru-RU" dirty="0" smtClean="0"/>
              <a:t> «</a:t>
            </a:r>
            <a:r>
              <a:rPr lang="ru-RU" dirty="0" err="1" smtClean="0"/>
              <a:t>Faqirnoma</a:t>
            </a:r>
            <a:r>
              <a:rPr lang="ru-RU" dirty="0" smtClean="0"/>
              <a:t>», «</a:t>
            </a:r>
            <a:r>
              <a:rPr lang="ru-RU" dirty="0" err="1" smtClean="0"/>
              <a:t>Vasfi</a:t>
            </a:r>
            <a:r>
              <a:rPr lang="ru-RU" dirty="0" smtClean="0"/>
              <a:t> </a:t>
            </a:r>
            <a:r>
              <a:rPr lang="ru-RU" dirty="0" err="1" smtClean="0"/>
              <a:t>hol</a:t>
            </a:r>
            <a:r>
              <a:rPr lang="ru-RU" dirty="0" smtClean="0"/>
              <a:t>» </a:t>
            </a:r>
            <a:r>
              <a:rPr lang="ru-RU" dirty="0" err="1" smtClean="0"/>
              <a:t>asarlari</a:t>
            </a:r>
            <a:r>
              <a:rPr lang="ru-RU" dirty="0" smtClean="0"/>
              <a:t> </a:t>
            </a:r>
            <a:r>
              <a:rPr lang="ru-RU" dirty="0" err="1" smtClean="0"/>
              <a:t>bizgacha</a:t>
            </a:r>
            <a:r>
              <a:rPr lang="ru-RU" dirty="0" smtClean="0"/>
              <a:t> </a:t>
            </a:r>
            <a:r>
              <a:rPr lang="ru-RU" dirty="0" err="1" smtClean="0"/>
              <a:t>yetib</a:t>
            </a:r>
            <a:r>
              <a:rPr lang="ru-RU" dirty="0" smtClean="0"/>
              <a:t> </a:t>
            </a:r>
            <a:r>
              <a:rPr lang="ru-RU" dirty="0" err="1" smtClean="0"/>
              <a:t>kelgan</a:t>
            </a:r>
            <a:r>
              <a:rPr lang="ru-RU" dirty="0" smtClean="0"/>
              <a:t>. XIV </a:t>
            </a:r>
            <a:r>
              <a:rPr lang="ru-RU" dirty="0" err="1" smtClean="0"/>
              <a:t>asrda</a:t>
            </a:r>
            <a:r>
              <a:rPr lang="ru-RU" dirty="0" smtClean="0"/>
              <a:t> </a:t>
            </a:r>
            <a:r>
              <a:rPr lang="ru-RU" dirty="0" err="1" smtClean="0"/>
              <a:t>Qozi</a:t>
            </a:r>
            <a:r>
              <a:rPr lang="ru-RU" dirty="0" smtClean="0"/>
              <a:t> </a:t>
            </a:r>
            <a:r>
              <a:rPr lang="ru-RU" dirty="0" err="1" smtClean="0"/>
              <a:t>Burhoniddin</a:t>
            </a:r>
            <a:r>
              <a:rPr lang="ru-RU" dirty="0" smtClean="0"/>
              <a:t>, </a:t>
            </a:r>
            <a:r>
              <a:rPr lang="ru-RU" dirty="0" err="1" smtClean="0"/>
              <a:t>Nasimiy</a:t>
            </a:r>
            <a:r>
              <a:rPr lang="ru-RU" dirty="0" smtClean="0"/>
              <a:t> </a:t>
            </a:r>
            <a:r>
              <a:rPr lang="ru-RU" dirty="0" err="1" smtClean="0"/>
              <a:t>va</a:t>
            </a:r>
            <a:r>
              <a:rPr lang="ru-RU" dirty="0" smtClean="0"/>
              <a:t> </a:t>
            </a:r>
            <a:r>
              <a:rPr lang="ru-RU" dirty="0" err="1" smtClean="0"/>
              <a:t>Ahmadiy</a:t>
            </a:r>
            <a:r>
              <a:rPr lang="ru-RU" dirty="0" smtClean="0"/>
              <a:t> </a:t>
            </a:r>
            <a:r>
              <a:rPr lang="ru-RU" dirty="0" err="1" smtClean="0"/>
              <a:t>kabi</a:t>
            </a:r>
            <a:r>
              <a:rPr lang="ru-RU" dirty="0" smtClean="0"/>
              <a:t> </a:t>
            </a:r>
            <a:r>
              <a:rPr lang="ru-RU" dirty="0" err="1" smtClean="0"/>
              <a:t>shoirlar</a:t>
            </a:r>
            <a:r>
              <a:rPr lang="ru-RU" dirty="0" smtClean="0"/>
              <a:t> </a:t>
            </a:r>
            <a:r>
              <a:rPr lang="ru-RU" dirty="0" err="1" smtClean="0"/>
              <a:t>ijod</a:t>
            </a:r>
            <a:r>
              <a:rPr lang="ru-RU" dirty="0" smtClean="0"/>
              <a:t> </a:t>
            </a:r>
            <a:r>
              <a:rPr lang="ru-RU" dirty="0" err="1" smtClean="0"/>
              <a:t>qilgan</a:t>
            </a:r>
            <a:r>
              <a:rPr lang="ru-RU" dirty="0" smtClean="0"/>
              <a:t>. XV </a:t>
            </a:r>
            <a:r>
              <a:rPr lang="ru-RU" dirty="0" err="1" smtClean="0"/>
              <a:t>asrdan</a:t>
            </a:r>
            <a:r>
              <a:rPr lang="ru-RU" dirty="0" smtClean="0"/>
              <a:t> </a:t>
            </a:r>
            <a:r>
              <a:rPr lang="ru-RU" dirty="0" err="1" smtClean="0"/>
              <a:t>turk</a:t>
            </a:r>
            <a:r>
              <a:rPr lang="ru-RU" dirty="0" smtClean="0"/>
              <a:t> </a:t>
            </a:r>
            <a:r>
              <a:rPr lang="ru-RU" dirty="0" err="1" smtClean="0"/>
              <a:t>she’riyati</a:t>
            </a:r>
            <a:r>
              <a:rPr lang="ru-RU" dirty="0" smtClean="0"/>
              <a:t> </a:t>
            </a:r>
            <a:r>
              <a:rPr lang="ru-RU" dirty="0" err="1" smtClean="0"/>
              <a:t>rivojlana</a:t>
            </a:r>
            <a:r>
              <a:rPr lang="ru-RU" dirty="0" smtClean="0"/>
              <a:t> </a:t>
            </a:r>
            <a:r>
              <a:rPr lang="ru-RU" dirty="0" err="1" smtClean="0"/>
              <a:t>boshlagan</a:t>
            </a:r>
            <a:r>
              <a:rPr lang="ru-RU" dirty="0" smtClean="0"/>
              <a:t>. </a:t>
            </a:r>
            <a:r>
              <a:rPr lang="ru-RU" dirty="0" err="1" smtClean="0"/>
              <a:t>Bu</a:t>
            </a:r>
            <a:r>
              <a:rPr lang="ru-RU" dirty="0" smtClean="0"/>
              <a:t> </a:t>
            </a:r>
            <a:r>
              <a:rPr lang="ru-RU" dirty="0" err="1" smtClean="0"/>
              <a:t>jarayon</a:t>
            </a:r>
            <a:r>
              <a:rPr lang="ru-RU" dirty="0" smtClean="0"/>
              <a:t> XVII </a:t>
            </a:r>
            <a:r>
              <a:rPr lang="ru-RU" dirty="0" err="1" smtClean="0"/>
              <a:t>asrgacha</a:t>
            </a:r>
            <a:r>
              <a:rPr lang="ru-RU" dirty="0" smtClean="0"/>
              <a:t> </a:t>
            </a:r>
            <a:r>
              <a:rPr lang="ru-RU" dirty="0" err="1" smtClean="0"/>
              <a:t>davom</a:t>
            </a:r>
            <a:r>
              <a:rPr lang="ru-RU" dirty="0" smtClean="0"/>
              <a:t> </a:t>
            </a:r>
            <a:r>
              <a:rPr lang="ru-RU" dirty="0" err="1" smtClean="0"/>
              <a:t>etgan</a:t>
            </a:r>
            <a:r>
              <a:rPr lang="ru-RU" dirty="0" smtClean="0"/>
              <a:t>. </a:t>
            </a:r>
            <a:r>
              <a:rPr lang="ru-RU" dirty="0" err="1" smtClean="0"/>
              <a:t>Hamdi</a:t>
            </a:r>
            <a:r>
              <a:rPr lang="ru-RU" dirty="0" smtClean="0"/>
              <a:t> </a:t>
            </a:r>
            <a:r>
              <a:rPr lang="ru-RU" dirty="0" err="1" smtClean="0"/>
              <a:t>Chalabiy</a:t>
            </a:r>
            <a:r>
              <a:rPr lang="ru-RU" dirty="0" smtClean="0"/>
              <a:t> (1449 – 1503) </a:t>
            </a:r>
            <a:r>
              <a:rPr lang="ru-RU" dirty="0" err="1" smtClean="0"/>
              <a:t>turk</a:t>
            </a:r>
            <a:r>
              <a:rPr lang="ru-RU" dirty="0" smtClean="0"/>
              <a:t> </a:t>
            </a:r>
            <a:r>
              <a:rPr lang="ru-RU" dirty="0" err="1" smtClean="0"/>
              <a:t>tilida</a:t>
            </a:r>
            <a:r>
              <a:rPr lang="ru-RU" dirty="0" smtClean="0"/>
              <a:t> «</a:t>
            </a:r>
            <a:r>
              <a:rPr lang="ru-RU" dirty="0" err="1" smtClean="0"/>
              <a:t>Xamsa</a:t>
            </a:r>
            <a:r>
              <a:rPr lang="ru-RU" dirty="0" smtClean="0"/>
              <a:t>» </a:t>
            </a:r>
            <a:r>
              <a:rPr lang="ru-RU" dirty="0" err="1" smtClean="0"/>
              <a:t>yaratgan</a:t>
            </a:r>
            <a:r>
              <a:rPr lang="ru-RU" dirty="0" smtClean="0"/>
              <a:t>. </a:t>
            </a:r>
            <a:r>
              <a:rPr lang="ru-RU" dirty="0" err="1" smtClean="0"/>
              <a:t>Bu</a:t>
            </a:r>
            <a:r>
              <a:rPr lang="ru-RU" dirty="0" smtClean="0"/>
              <a:t> </a:t>
            </a:r>
            <a:r>
              <a:rPr lang="ru-RU" dirty="0" err="1" smtClean="0"/>
              <a:t>davrda</a:t>
            </a:r>
            <a:r>
              <a:rPr lang="ru-RU" dirty="0" smtClean="0"/>
              <a:t> </a:t>
            </a:r>
            <a:r>
              <a:rPr lang="ru-RU" dirty="0" err="1" smtClean="0"/>
              <a:t>Ahmad</a:t>
            </a:r>
            <a:r>
              <a:rPr lang="ru-RU" dirty="0" smtClean="0"/>
              <a:t> </a:t>
            </a:r>
            <a:r>
              <a:rPr lang="ru-RU" dirty="0" err="1" smtClean="0"/>
              <a:t>Doiy</a:t>
            </a:r>
            <a:r>
              <a:rPr lang="ru-RU" dirty="0" smtClean="0"/>
              <a:t>, </a:t>
            </a:r>
            <a:r>
              <a:rPr lang="ru-RU" dirty="0" err="1" smtClean="0"/>
              <a:t>Fuzuliy</a:t>
            </a:r>
            <a:r>
              <a:rPr lang="ru-RU" dirty="0" smtClean="0"/>
              <a:t>, </a:t>
            </a:r>
            <a:r>
              <a:rPr lang="ru-RU" dirty="0" err="1" smtClean="0"/>
              <a:t>Xayoliy</a:t>
            </a:r>
            <a:r>
              <a:rPr lang="ru-RU" dirty="0" smtClean="0"/>
              <a:t>, </a:t>
            </a:r>
            <a:r>
              <a:rPr lang="ru-RU" dirty="0" err="1" smtClean="0"/>
              <a:t>Zotiy</a:t>
            </a:r>
            <a:r>
              <a:rPr lang="ru-RU" dirty="0" smtClean="0"/>
              <a:t>, </a:t>
            </a:r>
            <a:r>
              <a:rPr lang="ru-RU" dirty="0" err="1" smtClean="0"/>
              <a:t>Boqiy</a:t>
            </a:r>
            <a:r>
              <a:rPr lang="ru-RU" dirty="0" smtClean="0"/>
              <a:t>, </a:t>
            </a:r>
            <a:r>
              <a:rPr lang="ru-RU" dirty="0" err="1" smtClean="0"/>
              <a:t>Umar</a:t>
            </a:r>
            <a:r>
              <a:rPr lang="ru-RU" dirty="0" smtClean="0"/>
              <a:t> </a:t>
            </a:r>
            <a:r>
              <a:rPr lang="ru-RU" dirty="0" err="1" smtClean="0"/>
              <a:t>Nafiy</a:t>
            </a:r>
            <a:r>
              <a:rPr lang="ru-RU" dirty="0" smtClean="0"/>
              <a:t>, </a:t>
            </a:r>
            <a:r>
              <a:rPr lang="ru-RU" dirty="0" err="1" smtClean="0"/>
              <a:t>Nadim</a:t>
            </a:r>
            <a:r>
              <a:rPr lang="ru-RU" dirty="0" smtClean="0"/>
              <a:t> </a:t>
            </a:r>
            <a:r>
              <a:rPr lang="ru-RU" dirty="0" err="1" smtClean="0"/>
              <a:t>kabi</a:t>
            </a:r>
            <a:r>
              <a:rPr lang="ru-RU" dirty="0" smtClean="0"/>
              <a:t> </a:t>
            </a:r>
            <a:r>
              <a:rPr lang="ru-RU" dirty="0" err="1" smtClean="0"/>
              <a:t>shoirlar</a:t>
            </a:r>
            <a:r>
              <a:rPr lang="ru-RU" dirty="0" smtClean="0"/>
              <a:t> </a:t>
            </a:r>
            <a:r>
              <a:rPr lang="ru-RU" dirty="0" err="1" smtClean="0"/>
              <a:t>yetishib</a:t>
            </a:r>
            <a:r>
              <a:rPr lang="ru-RU" dirty="0" smtClean="0"/>
              <a:t> </a:t>
            </a:r>
            <a:r>
              <a:rPr lang="ru-RU" dirty="0" err="1" smtClean="0"/>
              <a:t>chiqqan</a:t>
            </a:r>
            <a:r>
              <a:rPr lang="ru-RU" dirty="0" smtClean="0"/>
              <a:t>. </a:t>
            </a:r>
            <a:r>
              <a:rPr lang="ru-RU" dirty="0" err="1" smtClean="0"/>
              <a:t>Shoir</a:t>
            </a:r>
            <a:r>
              <a:rPr lang="ru-RU" dirty="0" smtClean="0"/>
              <a:t> </a:t>
            </a:r>
            <a:r>
              <a:rPr lang="ru-RU" dirty="0" err="1" smtClean="0"/>
              <a:t>va</a:t>
            </a:r>
            <a:r>
              <a:rPr lang="ru-RU" dirty="0" smtClean="0"/>
              <a:t> </a:t>
            </a:r>
            <a:r>
              <a:rPr lang="ru-RU" dirty="0" err="1" smtClean="0"/>
              <a:t>mutafakkir</a:t>
            </a:r>
            <a:r>
              <a:rPr lang="ru-RU" dirty="0" smtClean="0"/>
              <a:t>, </a:t>
            </a:r>
            <a:r>
              <a:rPr lang="ru-RU" dirty="0" err="1" smtClean="0"/>
              <a:t>tasavvufdagi</a:t>
            </a:r>
            <a:r>
              <a:rPr lang="ru-RU" dirty="0" smtClean="0"/>
              <a:t> </a:t>
            </a:r>
            <a:r>
              <a:rPr lang="ru-RU" dirty="0" err="1" smtClean="0"/>
              <a:t>mavlaviya</a:t>
            </a:r>
            <a:r>
              <a:rPr lang="ru-RU" dirty="0" smtClean="0"/>
              <a:t> </a:t>
            </a:r>
            <a:r>
              <a:rPr lang="ru-RU" dirty="0" err="1" smtClean="0"/>
              <a:t>tariqatining</a:t>
            </a:r>
            <a:r>
              <a:rPr lang="ru-RU" dirty="0" smtClean="0"/>
              <a:t> </a:t>
            </a:r>
            <a:r>
              <a:rPr lang="ru-RU" dirty="0" err="1" smtClean="0"/>
              <a:t>asoschisi</a:t>
            </a:r>
            <a:r>
              <a:rPr lang="ru-RU" dirty="0" smtClean="0"/>
              <a:t> </a:t>
            </a:r>
            <a:r>
              <a:rPr lang="ru-RU" dirty="0" err="1" smtClean="0"/>
              <a:t>Mavlono</a:t>
            </a:r>
            <a:r>
              <a:rPr lang="ru-RU" dirty="0" smtClean="0"/>
              <a:t> </a:t>
            </a:r>
            <a:r>
              <a:rPr lang="ru-RU" dirty="0" err="1" smtClean="0"/>
              <a:t>Jaloliddin</a:t>
            </a:r>
            <a:r>
              <a:rPr lang="ru-RU" dirty="0" smtClean="0"/>
              <a:t> </a:t>
            </a:r>
            <a:r>
              <a:rPr lang="ru-RU" dirty="0" err="1" smtClean="0"/>
              <a:t>Rumiy</a:t>
            </a:r>
            <a:r>
              <a:rPr lang="ru-RU" dirty="0" smtClean="0"/>
              <a:t> (1207, </a:t>
            </a:r>
            <a:r>
              <a:rPr lang="ru-RU" dirty="0" err="1" smtClean="0"/>
              <a:t>Balx</a:t>
            </a:r>
            <a:r>
              <a:rPr lang="ru-RU" dirty="0" smtClean="0"/>
              <a:t> — 1273, </a:t>
            </a:r>
            <a:r>
              <a:rPr lang="ru-RU" dirty="0" err="1" smtClean="0"/>
              <a:t>Ko‘nya</a:t>
            </a:r>
            <a:r>
              <a:rPr lang="ru-RU" dirty="0" smtClean="0"/>
              <a:t>) </a:t>
            </a:r>
            <a:r>
              <a:rPr lang="ru-RU" dirty="0" err="1" smtClean="0"/>
              <a:t>arab</a:t>
            </a:r>
            <a:r>
              <a:rPr lang="ru-RU" dirty="0" smtClean="0"/>
              <a:t>, </a:t>
            </a:r>
            <a:r>
              <a:rPr lang="ru-RU" dirty="0" err="1" smtClean="0"/>
              <a:t>fors</a:t>
            </a:r>
            <a:r>
              <a:rPr lang="ru-RU" dirty="0" smtClean="0"/>
              <a:t> </a:t>
            </a:r>
            <a:r>
              <a:rPr lang="ru-RU" dirty="0" err="1" smtClean="0"/>
              <a:t>va</a:t>
            </a:r>
            <a:r>
              <a:rPr lang="ru-RU" dirty="0" smtClean="0"/>
              <a:t> </a:t>
            </a:r>
            <a:r>
              <a:rPr lang="ru-RU" dirty="0" err="1" smtClean="0"/>
              <a:t>turkiy</a:t>
            </a:r>
            <a:r>
              <a:rPr lang="ru-RU" dirty="0" smtClean="0"/>
              <a:t> </a:t>
            </a:r>
            <a:r>
              <a:rPr lang="ru-RU" dirty="0" err="1" smtClean="0"/>
              <a:t>tillarida</a:t>
            </a:r>
            <a:r>
              <a:rPr lang="ru-RU" dirty="0" smtClean="0"/>
              <a:t> </a:t>
            </a:r>
            <a:r>
              <a:rPr lang="ru-RU" dirty="0" err="1" smtClean="0"/>
              <a:t>ijod</a:t>
            </a:r>
            <a:r>
              <a:rPr lang="ru-RU" dirty="0" smtClean="0"/>
              <a:t> </a:t>
            </a:r>
            <a:r>
              <a:rPr lang="ru-RU" dirty="0" err="1" smtClean="0"/>
              <a:t>qilgan</a:t>
            </a:r>
            <a:r>
              <a:rPr lang="ru-RU" dirty="0" smtClean="0"/>
              <a:t>. </a:t>
            </a:r>
            <a:r>
              <a:rPr lang="ru-RU" dirty="0" err="1" smtClean="0"/>
              <a:t>Otasi</a:t>
            </a:r>
            <a:r>
              <a:rPr lang="ru-RU" dirty="0" smtClean="0"/>
              <a:t> </a:t>
            </a:r>
            <a:r>
              <a:rPr lang="ru-RU" dirty="0" err="1" smtClean="0"/>
              <a:t>Bahouddin</a:t>
            </a:r>
            <a:r>
              <a:rPr lang="ru-RU" dirty="0" smtClean="0"/>
              <a:t> </a:t>
            </a:r>
            <a:r>
              <a:rPr lang="ru-RU" dirty="0" err="1" smtClean="0"/>
              <a:t>Valad</a:t>
            </a:r>
            <a:r>
              <a:rPr lang="ru-RU" dirty="0" smtClean="0"/>
              <a:t> </a:t>
            </a:r>
            <a:r>
              <a:rPr lang="ru-RU" dirty="0" err="1" smtClean="0"/>
              <a:t>so‘fiylar</a:t>
            </a:r>
            <a:r>
              <a:rPr lang="ru-RU" dirty="0" smtClean="0"/>
              <a:t> </a:t>
            </a:r>
            <a:r>
              <a:rPr lang="ru-RU" dirty="0" err="1" smtClean="0"/>
              <a:t>rahnamosi</a:t>
            </a:r>
            <a:r>
              <a:rPr lang="ru-RU" dirty="0" smtClean="0"/>
              <a:t> </a:t>
            </a:r>
            <a:r>
              <a:rPr lang="ru-RU" dirty="0" err="1" smtClean="0"/>
              <a:t>va</a:t>
            </a:r>
            <a:r>
              <a:rPr lang="ru-RU" dirty="0" smtClean="0"/>
              <a:t> </a:t>
            </a:r>
            <a:r>
              <a:rPr lang="ru-RU" dirty="0" err="1" smtClean="0"/>
              <a:t>fiqh</a:t>
            </a:r>
            <a:r>
              <a:rPr lang="ru-RU" dirty="0" smtClean="0"/>
              <a:t> </a:t>
            </a:r>
            <a:r>
              <a:rPr lang="ru-RU" dirty="0" err="1" smtClean="0"/>
              <a:t>bilimdoni</a:t>
            </a:r>
            <a:r>
              <a:rPr lang="ru-RU" dirty="0" smtClean="0"/>
              <a:t> </a:t>
            </a:r>
            <a:r>
              <a:rPr lang="ru-RU" dirty="0" err="1" smtClean="0"/>
              <a:t>bo‘lgan</a:t>
            </a:r>
            <a:r>
              <a:rPr lang="ru-RU" dirty="0" smtClean="0"/>
              <a:t>. </a:t>
            </a:r>
            <a:r>
              <a:rPr lang="ru-RU" dirty="0" err="1" smtClean="0"/>
              <a:t>Shu</a:t>
            </a:r>
            <a:r>
              <a:rPr lang="ru-RU" dirty="0" smtClean="0"/>
              <a:t> </a:t>
            </a:r>
            <a:r>
              <a:rPr lang="ru-RU" dirty="0" err="1" smtClean="0"/>
              <a:t>bois</a:t>
            </a:r>
            <a:r>
              <a:rPr lang="ru-RU" dirty="0" smtClean="0"/>
              <a:t> </a:t>
            </a:r>
            <a:r>
              <a:rPr lang="ru-RU" dirty="0" err="1" smtClean="0"/>
              <a:t>ham</a:t>
            </a:r>
            <a:r>
              <a:rPr lang="ru-RU" dirty="0" smtClean="0"/>
              <a:t> </a:t>
            </a:r>
            <a:r>
              <a:rPr lang="ru-RU" dirty="0" err="1" smtClean="0"/>
              <a:t>sulton</a:t>
            </a:r>
            <a:r>
              <a:rPr lang="ru-RU" dirty="0" smtClean="0"/>
              <a:t> </a:t>
            </a:r>
            <a:r>
              <a:rPr lang="ru-RU" dirty="0" err="1" smtClean="0"/>
              <a:t>Muhammad</a:t>
            </a:r>
            <a:r>
              <a:rPr lang="ru-RU" dirty="0" smtClean="0"/>
              <a:t> </a:t>
            </a:r>
            <a:r>
              <a:rPr lang="ru-RU" dirty="0" err="1" smtClean="0"/>
              <a:t>Xorazmshoh</a:t>
            </a:r>
            <a:r>
              <a:rPr lang="ru-RU" dirty="0" smtClean="0"/>
              <a:t> (1199 – 1220) </a:t>
            </a:r>
            <a:r>
              <a:rPr lang="ru-RU" dirty="0" err="1" smtClean="0"/>
              <a:t>uni</a:t>
            </a:r>
            <a:r>
              <a:rPr lang="ru-RU" dirty="0" smtClean="0"/>
              <a:t> </a:t>
            </a:r>
            <a:r>
              <a:rPr lang="ru-RU" dirty="0" err="1" smtClean="0"/>
              <a:t>saroyiga</a:t>
            </a:r>
            <a:r>
              <a:rPr lang="ru-RU" dirty="0" smtClean="0"/>
              <a:t> </a:t>
            </a:r>
            <a:r>
              <a:rPr lang="ru-RU" dirty="0" err="1" smtClean="0"/>
              <a:t>taklif</a:t>
            </a:r>
            <a:r>
              <a:rPr lang="ru-RU" dirty="0" smtClean="0"/>
              <a:t> </a:t>
            </a:r>
            <a:r>
              <a:rPr lang="ru-RU" dirty="0" err="1" smtClean="0"/>
              <a:t>etgan</a:t>
            </a:r>
            <a:r>
              <a:rPr lang="ru-RU" dirty="0" smtClean="0"/>
              <a:t>. </a:t>
            </a:r>
            <a:r>
              <a:rPr lang="ru-RU" dirty="0" err="1" smtClean="0"/>
              <a:t>Lekin</a:t>
            </a:r>
            <a:r>
              <a:rPr lang="ru-RU" dirty="0" smtClean="0"/>
              <a:t> </a:t>
            </a:r>
            <a:r>
              <a:rPr lang="ru-RU" dirty="0" err="1" smtClean="0"/>
              <a:t>Valad</a:t>
            </a:r>
            <a:r>
              <a:rPr lang="ru-RU" dirty="0" smtClean="0"/>
              <a:t> </a:t>
            </a:r>
            <a:r>
              <a:rPr lang="ru-RU" dirty="0" err="1" smtClean="0"/>
              <a:t>uning</a:t>
            </a:r>
            <a:r>
              <a:rPr lang="ru-RU" dirty="0" smtClean="0"/>
              <a:t> </a:t>
            </a:r>
            <a:r>
              <a:rPr lang="ru-RU" dirty="0" err="1" smtClean="0"/>
              <a:t>taklifini</a:t>
            </a:r>
            <a:r>
              <a:rPr lang="ru-RU" dirty="0" smtClean="0"/>
              <a:t> </a:t>
            </a:r>
            <a:r>
              <a:rPr lang="ru-RU" dirty="0" err="1" smtClean="0"/>
              <a:t>rad</a:t>
            </a:r>
            <a:r>
              <a:rPr lang="ru-RU" dirty="0" smtClean="0"/>
              <a:t> </a:t>
            </a:r>
            <a:r>
              <a:rPr lang="ru-RU" dirty="0" err="1" smtClean="0"/>
              <a:t>etib</a:t>
            </a:r>
            <a:r>
              <a:rPr lang="ru-RU" dirty="0" smtClean="0"/>
              <a:t>, </a:t>
            </a:r>
            <a:r>
              <a:rPr lang="ru-RU" dirty="0" err="1" smtClean="0"/>
              <a:t>maktabdorlik</a:t>
            </a:r>
            <a:r>
              <a:rPr lang="ru-RU" dirty="0" smtClean="0"/>
              <a:t> </a:t>
            </a:r>
            <a:r>
              <a:rPr lang="ru-RU" dirty="0" err="1" smtClean="0"/>
              <a:t>hamda</a:t>
            </a:r>
            <a:r>
              <a:rPr lang="ru-RU" dirty="0" smtClean="0"/>
              <a:t> </a:t>
            </a:r>
            <a:r>
              <a:rPr lang="ru-RU" dirty="0" err="1" smtClean="0"/>
              <a:t>ilmiy-ijodiy</a:t>
            </a:r>
            <a:r>
              <a:rPr lang="ru-RU" dirty="0" smtClean="0"/>
              <a:t> </a:t>
            </a:r>
            <a:r>
              <a:rPr lang="ru-RU" dirty="0" err="1" smtClean="0"/>
              <a:t>ish</a:t>
            </a:r>
            <a:r>
              <a:rPr lang="ru-RU" dirty="0" smtClean="0"/>
              <a:t> </a:t>
            </a:r>
            <a:r>
              <a:rPr lang="ru-RU" dirty="0" err="1" smtClean="0"/>
              <a:t>bilan</a:t>
            </a:r>
            <a:r>
              <a:rPr lang="ru-RU" dirty="0" smtClean="0"/>
              <a:t> </a:t>
            </a:r>
            <a:r>
              <a:rPr lang="ru-RU" dirty="0" err="1" smtClean="0"/>
              <a:t>shug‘ullangan</a:t>
            </a:r>
            <a:r>
              <a:rPr lang="ru-RU" dirty="0" smtClean="0"/>
              <a:t>. </a:t>
            </a:r>
            <a:r>
              <a:rPr lang="ru-RU" dirty="0" err="1" smtClean="0"/>
              <a:t>Xorazmshoh</a:t>
            </a:r>
            <a:r>
              <a:rPr lang="ru-RU" dirty="0" smtClean="0"/>
              <a:t> </a:t>
            </a:r>
            <a:r>
              <a:rPr lang="ru-RU" dirty="0" err="1" smtClean="0"/>
              <a:t>bilan</a:t>
            </a:r>
            <a:r>
              <a:rPr lang="ru-RU" dirty="0" smtClean="0"/>
              <a:t> </a:t>
            </a:r>
            <a:r>
              <a:rPr lang="ru-RU" dirty="0" err="1" smtClean="0"/>
              <a:t>kelisholmagan</a:t>
            </a:r>
            <a:r>
              <a:rPr lang="ru-RU" dirty="0" smtClean="0"/>
              <a:t> </a:t>
            </a:r>
            <a:r>
              <a:rPr lang="ru-RU" dirty="0" err="1" smtClean="0"/>
              <a:t>Valad</a:t>
            </a:r>
            <a:r>
              <a:rPr lang="ru-RU" dirty="0" smtClean="0"/>
              <a:t> </a:t>
            </a:r>
            <a:r>
              <a:rPr lang="ru-RU" dirty="0" err="1" smtClean="0"/>
              <a:t>haj</a:t>
            </a:r>
            <a:r>
              <a:rPr lang="ru-RU" dirty="0" smtClean="0"/>
              <a:t> </a:t>
            </a:r>
            <a:r>
              <a:rPr lang="ru-RU" dirty="0" err="1" smtClean="0"/>
              <a:t>safari</a:t>
            </a:r>
            <a:r>
              <a:rPr lang="ru-RU" dirty="0" smtClean="0"/>
              <a:t> </a:t>
            </a:r>
            <a:r>
              <a:rPr lang="ru-RU" dirty="0" err="1" smtClean="0"/>
              <a:t>bahonasida</a:t>
            </a:r>
            <a:r>
              <a:rPr lang="ru-RU" dirty="0" smtClean="0"/>
              <a:t> </a:t>
            </a:r>
            <a:r>
              <a:rPr lang="ru-RU" dirty="0" err="1" smtClean="0"/>
              <a:t>oilasi</a:t>
            </a:r>
            <a:r>
              <a:rPr lang="ru-RU" dirty="0" smtClean="0"/>
              <a:t> </a:t>
            </a:r>
            <a:r>
              <a:rPr lang="ru-RU" dirty="0" err="1" smtClean="0"/>
              <a:t>bilan</a:t>
            </a:r>
            <a:r>
              <a:rPr lang="ru-RU" dirty="0" smtClean="0"/>
              <a:t> </a:t>
            </a:r>
            <a:r>
              <a:rPr lang="ru-RU" dirty="0" err="1" smtClean="0"/>
              <a:t>Balx</a:t>
            </a:r>
            <a:r>
              <a:rPr lang="ru-RU" dirty="0" smtClean="0"/>
              <a:t> </a:t>
            </a:r>
            <a:r>
              <a:rPr lang="ru-RU" dirty="0" err="1" smtClean="0"/>
              <a:t>shahrini</a:t>
            </a:r>
            <a:r>
              <a:rPr lang="ru-RU" dirty="0" smtClean="0"/>
              <a:t> </a:t>
            </a:r>
            <a:r>
              <a:rPr lang="ru-RU" dirty="0" err="1" smtClean="0"/>
              <a:t>tark</a:t>
            </a:r>
            <a:r>
              <a:rPr lang="ru-RU" dirty="0" smtClean="0"/>
              <a:t> </a:t>
            </a:r>
            <a:r>
              <a:rPr lang="ru-RU" dirty="0" err="1" smtClean="0"/>
              <a:t>etgan</a:t>
            </a:r>
            <a:r>
              <a:rPr lang="ru-RU" dirty="0" smtClean="0"/>
              <a:t>. </a:t>
            </a:r>
            <a:r>
              <a:rPr lang="ru-RU" dirty="0" err="1" smtClean="0"/>
              <a:t>Rumiy</a:t>
            </a:r>
            <a:r>
              <a:rPr lang="ru-RU" dirty="0" smtClean="0"/>
              <a:t> </a:t>
            </a:r>
            <a:r>
              <a:rPr lang="ru-RU" dirty="0" err="1" smtClean="0"/>
              <a:t>Makka</a:t>
            </a:r>
            <a:r>
              <a:rPr lang="ru-RU" dirty="0" smtClean="0"/>
              <a:t> </a:t>
            </a:r>
            <a:r>
              <a:rPr lang="ru-RU" dirty="0" err="1" smtClean="0"/>
              <a:t>yo‘lida</a:t>
            </a:r>
            <a:r>
              <a:rPr lang="ru-RU" dirty="0" smtClean="0"/>
              <a:t> </a:t>
            </a:r>
            <a:r>
              <a:rPr lang="ru-RU" dirty="0" err="1" smtClean="0"/>
              <a:t>Farididdin</a:t>
            </a:r>
            <a:r>
              <a:rPr lang="ru-RU" dirty="0" smtClean="0"/>
              <a:t> </a:t>
            </a:r>
            <a:r>
              <a:rPr lang="ru-RU" dirty="0" err="1" smtClean="0"/>
              <a:t>Attor</a:t>
            </a:r>
            <a:r>
              <a:rPr lang="ru-RU" dirty="0" smtClean="0"/>
              <a:t> </a:t>
            </a:r>
            <a:r>
              <a:rPr lang="ru-RU" dirty="0" err="1" smtClean="0"/>
              <a:t>bilan</a:t>
            </a:r>
            <a:r>
              <a:rPr lang="ru-RU" dirty="0" smtClean="0"/>
              <a:t> </a:t>
            </a:r>
            <a:r>
              <a:rPr lang="ru-RU" dirty="0" err="1" smtClean="0"/>
              <a:t>uchrashgan</a:t>
            </a:r>
            <a:r>
              <a:rPr lang="ru-RU" dirty="0" smtClean="0"/>
              <a:t>. 1220-yili </a:t>
            </a:r>
            <a:r>
              <a:rPr lang="ru-RU" dirty="0" err="1" smtClean="0"/>
              <a:t>Rum</a:t>
            </a:r>
            <a:r>
              <a:rPr lang="ru-RU" dirty="0" smtClean="0"/>
              <a:t> </a:t>
            </a:r>
            <a:r>
              <a:rPr lang="ru-RU" dirty="0" err="1" smtClean="0"/>
              <a:t>sultoni</a:t>
            </a:r>
            <a:r>
              <a:rPr lang="ru-RU" dirty="0" smtClean="0"/>
              <a:t> </a:t>
            </a:r>
            <a:r>
              <a:rPr lang="ru-RU" dirty="0" err="1" smtClean="0"/>
              <a:t>Alouddin</a:t>
            </a:r>
            <a:r>
              <a:rPr lang="ru-RU" dirty="0" smtClean="0"/>
              <a:t> </a:t>
            </a:r>
            <a:r>
              <a:rPr lang="ru-RU" dirty="0" err="1" smtClean="0"/>
              <a:t>Kayqubod</a:t>
            </a:r>
            <a:r>
              <a:rPr lang="ru-RU" dirty="0" smtClean="0"/>
              <a:t> I </a:t>
            </a:r>
            <a:r>
              <a:rPr lang="ru-RU" dirty="0" err="1" smtClean="0"/>
              <a:t>ning</a:t>
            </a:r>
            <a:r>
              <a:rPr lang="ru-RU" dirty="0" smtClean="0"/>
              <a:t> </a:t>
            </a:r>
            <a:r>
              <a:rPr lang="ru-RU" dirty="0" err="1" smtClean="0"/>
              <a:t>da’vati</a:t>
            </a:r>
            <a:r>
              <a:rPr lang="ru-RU" dirty="0" smtClean="0"/>
              <a:t> </a:t>
            </a:r>
            <a:r>
              <a:rPr lang="ru-RU" dirty="0" err="1" smtClean="0"/>
              <a:t>bilan</a:t>
            </a:r>
            <a:r>
              <a:rPr lang="ru-RU" dirty="0" smtClean="0"/>
              <a:t> </a:t>
            </a:r>
            <a:r>
              <a:rPr lang="ru-RU" dirty="0" err="1" smtClean="0"/>
              <a:t>Ko‘nya</a:t>
            </a:r>
            <a:r>
              <a:rPr lang="ru-RU" dirty="0" smtClean="0"/>
              <a:t> (</a:t>
            </a:r>
            <a:r>
              <a:rPr lang="ru-RU" dirty="0" err="1" smtClean="0"/>
              <a:t>Kichik</a:t>
            </a:r>
            <a:r>
              <a:rPr lang="ru-RU" dirty="0" smtClean="0"/>
              <a:t> </a:t>
            </a:r>
            <a:r>
              <a:rPr lang="ru-RU" dirty="0" err="1" smtClean="0"/>
              <a:t>Osiyo</a:t>
            </a:r>
            <a:r>
              <a:rPr lang="ru-RU" dirty="0" smtClean="0"/>
              <a:t>) </a:t>
            </a:r>
            <a:r>
              <a:rPr lang="ru-RU" dirty="0" err="1" smtClean="0"/>
              <a:t>ga</a:t>
            </a:r>
            <a:r>
              <a:rPr lang="ru-RU" dirty="0" smtClean="0"/>
              <a:t> </a:t>
            </a:r>
            <a:r>
              <a:rPr lang="ru-RU" dirty="0" err="1" smtClean="0"/>
              <a:t>kelgan</a:t>
            </a:r>
            <a:r>
              <a:rPr lang="ru-RU" dirty="0" smtClean="0"/>
              <a:t>. </a:t>
            </a:r>
            <a:r>
              <a:rPr lang="ru-RU" dirty="0" err="1" smtClean="0"/>
              <a:t>Rumiy</a:t>
            </a:r>
            <a:r>
              <a:rPr lang="ru-RU" dirty="0" smtClean="0"/>
              <a:t> </a:t>
            </a:r>
            <a:r>
              <a:rPr lang="ru-RU" dirty="0" err="1" smtClean="0"/>
              <a:t>Halab</a:t>
            </a:r>
            <a:r>
              <a:rPr lang="ru-RU" dirty="0" smtClean="0"/>
              <a:t>, </a:t>
            </a:r>
            <a:r>
              <a:rPr lang="ru-RU" dirty="0" err="1" smtClean="0"/>
              <a:t>Damashq</a:t>
            </a:r>
            <a:r>
              <a:rPr lang="ru-RU" dirty="0" smtClean="0"/>
              <a:t> </a:t>
            </a:r>
            <a:r>
              <a:rPr lang="ru-RU" dirty="0" err="1" smtClean="0"/>
              <a:t>va</a:t>
            </a:r>
            <a:r>
              <a:rPr lang="ru-RU" dirty="0" smtClean="0"/>
              <a:t> </a:t>
            </a:r>
            <a:r>
              <a:rPr lang="ru-RU" dirty="0" err="1" smtClean="0"/>
              <a:t>Bag‘dod</a:t>
            </a:r>
            <a:r>
              <a:rPr lang="ru-RU" dirty="0" smtClean="0"/>
              <a:t> </a:t>
            </a:r>
            <a:r>
              <a:rPr lang="ru-RU" dirty="0" err="1" smtClean="0"/>
              <a:t>madrasalarida</a:t>
            </a:r>
            <a:r>
              <a:rPr lang="ru-RU" dirty="0" smtClean="0"/>
              <a:t> </a:t>
            </a:r>
            <a:r>
              <a:rPr lang="ru-RU" dirty="0" err="1" smtClean="0"/>
              <a:t>o‘qigan</a:t>
            </a:r>
            <a:r>
              <a:rPr lang="ru-RU" dirty="0" smtClean="0"/>
              <a:t>, </a:t>
            </a:r>
            <a:r>
              <a:rPr lang="ru-RU" dirty="0" err="1" smtClean="0"/>
              <a:t>mudarrislik</a:t>
            </a:r>
            <a:r>
              <a:rPr lang="ru-RU" dirty="0" smtClean="0"/>
              <a:t> </a:t>
            </a:r>
            <a:r>
              <a:rPr lang="ru-RU" dirty="0" err="1" smtClean="0"/>
              <a:t>qilgan</a:t>
            </a:r>
            <a:r>
              <a:rPr lang="ru-RU" dirty="0" smtClean="0"/>
              <a:t>. </a:t>
            </a:r>
            <a:endParaRPr lang="ru-RU" dirty="0"/>
          </a:p>
        </p:txBody>
      </p:sp>
      <p:pic>
        <p:nvPicPr>
          <p:cNvPr id="3" name="Рисунок 2"/>
          <p:cNvPicPr>
            <a:picLocks noChangeAspect="1"/>
          </p:cNvPicPr>
          <p:nvPr/>
        </p:nvPicPr>
        <p:blipFill>
          <a:blip r:embed="rId2"/>
          <a:stretch>
            <a:fillRect/>
          </a:stretch>
        </p:blipFill>
        <p:spPr>
          <a:xfrm>
            <a:off x="9963647" y="0"/>
            <a:ext cx="2228353" cy="2697480"/>
          </a:xfrm>
          <a:prstGeom prst="rect">
            <a:avLst/>
          </a:prstGeom>
        </p:spPr>
      </p:pic>
    </p:spTree>
    <p:extLst>
      <p:ext uri="{BB962C8B-B14F-4D97-AF65-F5344CB8AC3E}">
        <p14:creationId xmlns:p14="http://schemas.microsoft.com/office/powerpoint/2010/main" val="34676853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307080" y="140911"/>
            <a:ext cx="8763000" cy="5909310"/>
          </a:xfrm>
          <a:prstGeom prst="rect">
            <a:avLst/>
          </a:prstGeom>
        </p:spPr>
        <p:txBody>
          <a:bodyPr wrap="square">
            <a:spAutoFit/>
          </a:bodyPr>
          <a:lstStyle/>
          <a:p>
            <a:pPr algn="just"/>
            <a:r>
              <a:rPr lang="ru-RU" b="1" dirty="0" smtClean="0"/>
              <a:t>“MASNA</a:t>
            </a:r>
            <a:r>
              <a:rPr lang="en-US" b="1" dirty="0" smtClean="0"/>
              <a:t>V</a:t>
            </a:r>
            <a:r>
              <a:rPr lang="ru-RU" b="1" dirty="0" smtClean="0"/>
              <a:t>IYI  MA’NA</a:t>
            </a:r>
            <a:r>
              <a:rPr lang="en-US" b="1" dirty="0" smtClean="0"/>
              <a:t>V</a:t>
            </a:r>
            <a:r>
              <a:rPr lang="ru-RU" b="1" dirty="0" smtClean="0"/>
              <a:t>IY” </a:t>
            </a:r>
            <a:r>
              <a:rPr lang="ru-RU" dirty="0" err="1" smtClean="0"/>
              <a:t>Rumiy</a:t>
            </a:r>
            <a:r>
              <a:rPr lang="ru-RU" dirty="0" smtClean="0"/>
              <a:t> </a:t>
            </a:r>
            <a:r>
              <a:rPr lang="ru-RU" dirty="0" err="1" smtClean="0"/>
              <a:t>she’riyati</a:t>
            </a:r>
            <a:r>
              <a:rPr lang="ru-RU" dirty="0" smtClean="0"/>
              <a:t> </a:t>
            </a:r>
            <a:r>
              <a:rPr lang="ru-RU" dirty="0" err="1" smtClean="0"/>
              <a:t>o‘zining</a:t>
            </a:r>
            <a:r>
              <a:rPr lang="ru-RU" dirty="0" smtClean="0"/>
              <a:t> </a:t>
            </a:r>
            <a:r>
              <a:rPr lang="ru-RU" dirty="0" err="1" smtClean="0"/>
              <a:t>mazmun</a:t>
            </a:r>
            <a:r>
              <a:rPr lang="ru-RU" dirty="0" smtClean="0"/>
              <a:t> </a:t>
            </a:r>
            <a:r>
              <a:rPr lang="ru-RU" dirty="0" err="1" smtClean="0"/>
              <a:t>ko‘lami</a:t>
            </a:r>
            <a:r>
              <a:rPr lang="ru-RU" dirty="0" smtClean="0"/>
              <a:t>, </a:t>
            </a:r>
            <a:r>
              <a:rPr lang="ru-RU" dirty="0" err="1" smtClean="0"/>
              <a:t>mohiyat-e’tibori</a:t>
            </a:r>
            <a:r>
              <a:rPr lang="ru-RU" dirty="0" smtClean="0"/>
              <a:t> </a:t>
            </a:r>
            <a:r>
              <a:rPr lang="ru-RU" dirty="0" err="1" smtClean="0"/>
              <a:t>jihatidan</a:t>
            </a:r>
            <a:r>
              <a:rPr lang="ru-RU" dirty="0" smtClean="0"/>
              <a:t> </a:t>
            </a:r>
            <a:r>
              <a:rPr lang="ru-RU" dirty="0" err="1" smtClean="0"/>
              <a:t>ilohiy</a:t>
            </a:r>
            <a:r>
              <a:rPr lang="ru-RU" dirty="0" smtClean="0"/>
              <a:t> </a:t>
            </a:r>
            <a:r>
              <a:rPr lang="ru-RU" dirty="0" err="1" smtClean="0"/>
              <a:t>ishq</a:t>
            </a:r>
            <a:r>
              <a:rPr lang="ru-RU" dirty="0" smtClean="0"/>
              <a:t> </a:t>
            </a:r>
            <a:r>
              <a:rPr lang="ru-RU" dirty="0" err="1" smtClean="0"/>
              <a:t>bilan</a:t>
            </a:r>
            <a:r>
              <a:rPr lang="ru-RU" dirty="0" smtClean="0"/>
              <a:t> </a:t>
            </a:r>
            <a:r>
              <a:rPr lang="ru-RU" dirty="0" err="1" smtClean="0"/>
              <a:t>bog‘langan</a:t>
            </a:r>
            <a:r>
              <a:rPr lang="ru-RU" dirty="0" smtClean="0"/>
              <a:t>. U </a:t>
            </a:r>
            <a:r>
              <a:rPr lang="ru-RU" dirty="0" err="1" smtClean="0"/>
              <a:t>o‘zining</a:t>
            </a:r>
            <a:r>
              <a:rPr lang="ru-RU" dirty="0" smtClean="0"/>
              <a:t> </a:t>
            </a:r>
            <a:r>
              <a:rPr lang="ru-RU" dirty="0" err="1" smtClean="0"/>
              <a:t>barcha</a:t>
            </a:r>
            <a:r>
              <a:rPr lang="ru-RU" dirty="0" smtClean="0"/>
              <a:t> </a:t>
            </a:r>
            <a:r>
              <a:rPr lang="ru-RU" dirty="0" err="1" smtClean="0"/>
              <a:t>asarlarida</a:t>
            </a:r>
            <a:r>
              <a:rPr lang="ru-RU" dirty="0" smtClean="0"/>
              <a:t> </a:t>
            </a:r>
            <a:r>
              <a:rPr lang="ru-RU" dirty="0" err="1" smtClean="0"/>
              <a:t>yer</a:t>
            </a:r>
            <a:r>
              <a:rPr lang="ru-RU" dirty="0" smtClean="0"/>
              <a:t>-u </a:t>
            </a:r>
            <a:r>
              <a:rPr lang="ru-RU" dirty="0" err="1" smtClean="0"/>
              <a:t>ko‘kning</a:t>
            </a:r>
            <a:r>
              <a:rPr lang="ru-RU" dirty="0" smtClean="0"/>
              <a:t> </a:t>
            </a:r>
            <a:r>
              <a:rPr lang="ru-RU" dirty="0" err="1" smtClean="0"/>
              <a:t>sohibi</a:t>
            </a:r>
            <a:r>
              <a:rPr lang="ru-RU" dirty="0" smtClean="0"/>
              <a:t> </a:t>
            </a:r>
            <a:r>
              <a:rPr lang="ru-RU" dirty="0" err="1" smtClean="0"/>
              <a:t>bo‘lmish</a:t>
            </a:r>
            <a:r>
              <a:rPr lang="ru-RU" dirty="0" smtClean="0"/>
              <a:t> </a:t>
            </a:r>
            <a:r>
              <a:rPr lang="ru-RU" dirty="0" err="1" smtClean="0"/>
              <a:t>Olloh</a:t>
            </a:r>
            <a:r>
              <a:rPr lang="ru-RU" dirty="0" smtClean="0"/>
              <a:t> </a:t>
            </a:r>
            <a:r>
              <a:rPr lang="ru-RU" dirty="0" err="1" smtClean="0"/>
              <a:t>va</a:t>
            </a:r>
            <a:r>
              <a:rPr lang="ru-RU" dirty="0" smtClean="0"/>
              <a:t> </a:t>
            </a:r>
            <a:r>
              <a:rPr lang="ru-RU" dirty="0" err="1" smtClean="0"/>
              <a:t>uning</a:t>
            </a:r>
            <a:r>
              <a:rPr lang="ru-RU" dirty="0" smtClean="0"/>
              <a:t> </a:t>
            </a:r>
            <a:r>
              <a:rPr lang="ru-RU" dirty="0" err="1" smtClean="0"/>
              <a:t>zamindagi</a:t>
            </a:r>
            <a:r>
              <a:rPr lang="ru-RU" dirty="0" smtClean="0"/>
              <a:t> </a:t>
            </a:r>
            <a:r>
              <a:rPr lang="ru-RU" dirty="0" err="1" smtClean="0"/>
              <a:t>xalifasi</a:t>
            </a:r>
            <a:r>
              <a:rPr lang="ru-RU" dirty="0" smtClean="0"/>
              <a:t> </a:t>
            </a:r>
            <a:r>
              <a:rPr lang="ru-RU" dirty="0" err="1" smtClean="0"/>
              <a:t>hazrati</a:t>
            </a:r>
            <a:r>
              <a:rPr lang="ru-RU" dirty="0" smtClean="0"/>
              <a:t> </a:t>
            </a:r>
            <a:r>
              <a:rPr lang="ru-RU" dirty="0" err="1" smtClean="0"/>
              <a:t>insonni</a:t>
            </a:r>
            <a:r>
              <a:rPr lang="ru-RU" dirty="0" smtClean="0"/>
              <a:t> </a:t>
            </a:r>
            <a:r>
              <a:rPr lang="ru-RU" dirty="0" err="1" smtClean="0"/>
              <a:t>ulug‘lagan</a:t>
            </a:r>
            <a:r>
              <a:rPr lang="ru-RU" dirty="0" smtClean="0"/>
              <a:t>. </a:t>
            </a:r>
            <a:r>
              <a:rPr lang="ru-RU" dirty="0" err="1" smtClean="0"/>
              <a:t>Rumiyning</a:t>
            </a:r>
            <a:r>
              <a:rPr lang="ru-RU" dirty="0" smtClean="0"/>
              <a:t> </a:t>
            </a:r>
            <a:r>
              <a:rPr lang="ru-RU" dirty="0" err="1" smtClean="0"/>
              <a:t>mashhur</a:t>
            </a:r>
            <a:r>
              <a:rPr lang="ru-RU" dirty="0" smtClean="0"/>
              <a:t> </a:t>
            </a:r>
            <a:r>
              <a:rPr lang="ru-RU" dirty="0" err="1" smtClean="0"/>
              <a:t>asari</a:t>
            </a:r>
            <a:r>
              <a:rPr lang="ru-RU" dirty="0" smtClean="0"/>
              <a:t> «</a:t>
            </a:r>
            <a:r>
              <a:rPr lang="ru-RU" dirty="0" err="1" smtClean="0"/>
              <a:t>Masnaviyi</a:t>
            </a:r>
            <a:r>
              <a:rPr lang="ru-RU" dirty="0" smtClean="0"/>
              <a:t> </a:t>
            </a:r>
            <a:r>
              <a:rPr lang="ru-RU" dirty="0" err="1" smtClean="0"/>
              <a:t>ma’naviy</a:t>
            </a:r>
            <a:r>
              <a:rPr lang="ru-RU" dirty="0" smtClean="0"/>
              <a:t>» </a:t>
            </a:r>
            <a:r>
              <a:rPr lang="ru-RU" dirty="0" err="1" smtClean="0"/>
              <a:t>Qur’oni</a:t>
            </a:r>
            <a:r>
              <a:rPr lang="ru-RU" dirty="0" smtClean="0"/>
              <a:t> </a:t>
            </a:r>
            <a:r>
              <a:rPr lang="ru-RU" dirty="0" err="1" smtClean="0"/>
              <a:t>Karim</a:t>
            </a:r>
            <a:r>
              <a:rPr lang="ru-RU" dirty="0" smtClean="0"/>
              <a:t> </a:t>
            </a:r>
            <a:r>
              <a:rPr lang="ru-RU" dirty="0" err="1" smtClean="0"/>
              <a:t>va</a:t>
            </a:r>
            <a:r>
              <a:rPr lang="ru-RU" dirty="0" smtClean="0"/>
              <a:t> </a:t>
            </a:r>
            <a:r>
              <a:rPr lang="ru-RU" dirty="0" err="1" smtClean="0"/>
              <a:t>Hadisi</a:t>
            </a:r>
            <a:r>
              <a:rPr lang="ru-RU" dirty="0" smtClean="0"/>
              <a:t> </a:t>
            </a:r>
            <a:r>
              <a:rPr lang="ru-RU" dirty="0" err="1" smtClean="0"/>
              <a:t>sharif</a:t>
            </a:r>
            <a:r>
              <a:rPr lang="ru-RU" dirty="0" smtClean="0"/>
              <a:t> </a:t>
            </a:r>
            <a:r>
              <a:rPr lang="ru-RU" dirty="0" err="1" smtClean="0"/>
              <a:t>ma’nolarini</a:t>
            </a:r>
            <a:r>
              <a:rPr lang="ru-RU" dirty="0" smtClean="0"/>
              <a:t> </a:t>
            </a:r>
            <a:r>
              <a:rPr lang="ru-RU" dirty="0" err="1" smtClean="0"/>
              <a:t>o‘zida</a:t>
            </a:r>
            <a:r>
              <a:rPr lang="ru-RU" dirty="0" smtClean="0"/>
              <a:t> </a:t>
            </a:r>
            <a:r>
              <a:rPr lang="ru-RU" dirty="0" err="1" smtClean="0"/>
              <a:t>mujassamlashtirgan</a:t>
            </a:r>
            <a:r>
              <a:rPr lang="ru-RU" dirty="0" smtClean="0"/>
              <a:t>. </a:t>
            </a:r>
            <a:r>
              <a:rPr lang="ru-RU" dirty="0" err="1" smtClean="0"/>
              <a:t>Ushbu</a:t>
            </a:r>
            <a:r>
              <a:rPr lang="ru-RU" dirty="0" smtClean="0"/>
              <a:t> </a:t>
            </a:r>
            <a:r>
              <a:rPr lang="ru-RU" dirty="0" err="1" smtClean="0"/>
              <a:t>muhtasham</a:t>
            </a:r>
            <a:r>
              <a:rPr lang="ru-RU" dirty="0" smtClean="0"/>
              <a:t> </a:t>
            </a:r>
            <a:r>
              <a:rPr lang="ru-RU" dirty="0" err="1" smtClean="0"/>
              <a:t>asarda</a:t>
            </a:r>
            <a:r>
              <a:rPr lang="ru-RU" dirty="0" smtClean="0"/>
              <a:t> </a:t>
            </a:r>
            <a:r>
              <a:rPr lang="ru-RU" dirty="0" err="1" smtClean="0"/>
              <a:t>inson</a:t>
            </a:r>
            <a:r>
              <a:rPr lang="ru-RU" dirty="0" smtClean="0"/>
              <a:t> </a:t>
            </a:r>
            <a:r>
              <a:rPr lang="ru-RU" dirty="0" err="1" smtClean="0"/>
              <a:t>ma’naviy</a:t>
            </a:r>
            <a:r>
              <a:rPr lang="ru-RU" dirty="0" smtClean="0"/>
              <a:t> </a:t>
            </a:r>
            <a:r>
              <a:rPr lang="ru-RU" dirty="0" err="1" smtClean="0"/>
              <a:t>hayoti</a:t>
            </a:r>
            <a:r>
              <a:rPr lang="ru-RU" dirty="0" smtClean="0"/>
              <a:t> </a:t>
            </a:r>
            <a:r>
              <a:rPr lang="ru-RU" dirty="0" err="1" smtClean="0"/>
              <a:t>bilan</a:t>
            </a:r>
            <a:r>
              <a:rPr lang="ru-RU" dirty="0" smtClean="0"/>
              <a:t> </a:t>
            </a:r>
            <a:r>
              <a:rPr lang="ru-RU" dirty="0" err="1" smtClean="0"/>
              <a:t>bog‘liq</a:t>
            </a:r>
            <a:r>
              <a:rPr lang="ru-RU" dirty="0" smtClean="0"/>
              <a:t> </a:t>
            </a:r>
            <a:r>
              <a:rPr lang="ru-RU" dirty="0" err="1" smtClean="0"/>
              <a:t>juda</a:t>
            </a:r>
            <a:r>
              <a:rPr lang="ru-RU" dirty="0" smtClean="0"/>
              <a:t> </a:t>
            </a:r>
            <a:r>
              <a:rPr lang="ru-RU" dirty="0" err="1" smtClean="0"/>
              <a:t>ko‘p</a:t>
            </a:r>
            <a:r>
              <a:rPr lang="ru-RU" dirty="0" smtClean="0"/>
              <a:t> </a:t>
            </a:r>
            <a:r>
              <a:rPr lang="ru-RU" dirty="0" err="1" smtClean="0"/>
              <a:t>masalalar</a:t>
            </a:r>
            <a:r>
              <a:rPr lang="ru-RU" dirty="0" smtClean="0"/>
              <a:t> </a:t>
            </a:r>
            <a:r>
              <a:rPr lang="ru-RU" dirty="0" err="1" smtClean="0"/>
              <a:t>badiiy</a:t>
            </a:r>
            <a:r>
              <a:rPr lang="ru-RU" dirty="0" smtClean="0"/>
              <a:t> </a:t>
            </a:r>
            <a:r>
              <a:rPr lang="ru-RU" dirty="0" err="1" smtClean="0"/>
              <a:t>yo‘sinda</a:t>
            </a:r>
            <a:r>
              <a:rPr lang="ru-RU" dirty="0" smtClean="0"/>
              <a:t> </a:t>
            </a:r>
            <a:r>
              <a:rPr lang="ru-RU" dirty="0" err="1" smtClean="0"/>
              <a:t>bayon</a:t>
            </a:r>
            <a:r>
              <a:rPr lang="ru-RU" dirty="0" smtClean="0"/>
              <a:t> </a:t>
            </a:r>
            <a:r>
              <a:rPr lang="ru-RU" dirty="0" err="1" smtClean="0"/>
              <a:t>etilgan</a:t>
            </a:r>
            <a:r>
              <a:rPr lang="ru-RU" dirty="0" smtClean="0"/>
              <a:t>. 6 </a:t>
            </a:r>
            <a:r>
              <a:rPr lang="ru-RU" dirty="0" err="1" smtClean="0"/>
              <a:t>jild</a:t>
            </a:r>
            <a:r>
              <a:rPr lang="ru-RU" dirty="0" smtClean="0"/>
              <a:t> (</a:t>
            </a:r>
            <a:r>
              <a:rPr lang="ru-RU" dirty="0" err="1" smtClean="0"/>
              <a:t>daftar</a:t>
            </a:r>
            <a:r>
              <a:rPr lang="ru-RU" dirty="0" smtClean="0"/>
              <a:t>)</a:t>
            </a:r>
            <a:r>
              <a:rPr lang="ru-RU" dirty="0" err="1" smtClean="0"/>
              <a:t>dan</a:t>
            </a:r>
            <a:r>
              <a:rPr lang="ru-RU" dirty="0" smtClean="0"/>
              <a:t> </a:t>
            </a:r>
            <a:r>
              <a:rPr lang="ru-RU" dirty="0" err="1" smtClean="0"/>
              <a:t>iborat</a:t>
            </a:r>
            <a:r>
              <a:rPr lang="ru-RU" dirty="0" smtClean="0"/>
              <a:t> </a:t>
            </a:r>
            <a:r>
              <a:rPr lang="ru-RU" dirty="0" err="1" smtClean="0"/>
              <a:t>asarning</a:t>
            </a:r>
            <a:r>
              <a:rPr lang="ru-RU" dirty="0" smtClean="0"/>
              <a:t> </a:t>
            </a:r>
            <a:r>
              <a:rPr lang="ru-RU" dirty="0" err="1" smtClean="0"/>
              <a:t>dastlabki</a:t>
            </a:r>
            <a:r>
              <a:rPr lang="ru-RU" dirty="0" smtClean="0"/>
              <a:t> </a:t>
            </a:r>
            <a:r>
              <a:rPr lang="ru-RU" dirty="0" err="1" smtClean="0"/>
              <a:t>qismlarini</a:t>
            </a:r>
            <a:r>
              <a:rPr lang="ru-RU" dirty="0" smtClean="0"/>
              <a:t> </a:t>
            </a:r>
            <a:r>
              <a:rPr lang="ru-RU" dirty="0" err="1" smtClean="0"/>
              <a:t>adibning</a:t>
            </a:r>
            <a:r>
              <a:rPr lang="ru-RU" dirty="0" smtClean="0"/>
              <a:t> </a:t>
            </a:r>
            <a:r>
              <a:rPr lang="ru-RU" dirty="0" err="1" smtClean="0"/>
              <a:t>shogirdi</a:t>
            </a:r>
            <a:r>
              <a:rPr lang="ru-RU" dirty="0" smtClean="0"/>
              <a:t> </a:t>
            </a:r>
            <a:r>
              <a:rPr lang="ru-RU" dirty="0" err="1" smtClean="0"/>
              <a:t>Hisomiddin</a:t>
            </a:r>
            <a:r>
              <a:rPr lang="ru-RU" dirty="0" smtClean="0"/>
              <a:t> </a:t>
            </a:r>
            <a:r>
              <a:rPr lang="ru-RU" dirty="0" err="1" smtClean="0"/>
              <a:t>Chalabiy</a:t>
            </a:r>
            <a:r>
              <a:rPr lang="ru-RU" dirty="0" smtClean="0"/>
              <a:t> </a:t>
            </a:r>
            <a:r>
              <a:rPr lang="ru-RU" dirty="0" err="1" smtClean="0"/>
              <a:t>ustozi</a:t>
            </a:r>
            <a:r>
              <a:rPr lang="ru-RU" dirty="0" smtClean="0"/>
              <a:t> </a:t>
            </a:r>
            <a:r>
              <a:rPr lang="ru-RU" dirty="0" err="1" smtClean="0"/>
              <a:t>og‘zidan</a:t>
            </a:r>
            <a:r>
              <a:rPr lang="ru-RU" dirty="0" smtClean="0"/>
              <a:t> </a:t>
            </a:r>
            <a:r>
              <a:rPr lang="ru-RU" dirty="0" err="1" smtClean="0"/>
              <a:t>yozib</a:t>
            </a:r>
            <a:r>
              <a:rPr lang="ru-RU" dirty="0" smtClean="0"/>
              <a:t> </a:t>
            </a:r>
            <a:r>
              <a:rPr lang="ru-RU" dirty="0" err="1" smtClean="0"/>
              <a:t>olgan</a:t>
            </a:r>
            <a:r>
              <a:rPr lang="ru-RU" dirty="0" smtClean="0"/>
              <a:t>. </a:t>
            </a:r>
            <a:r>
              <a:rPr lang="ru-RU" dirty="0" err="1" smtClean="0"/>
              <a:t>Chalabiy</a:t>
            </a:r>
            <a:r>
              <a:rPr lang="ru-RU" dirty="0" smtClean="0"/>
              <a:t> </a:t>
            </a:r>
            <a:r>
              <a:rPr lang="ru-RU" dirty="0" err="1" smtClean="0"/>
              <a:t>vafot</a:t>
            </a:r>
            <a:r>
              <a:rPr lang="ru-RU" dirty="0" smtClean="0"/>
              <a:t> </a:t>
            </a:r>
            <a:r>
              <a:rPr lang="ru-RU" dirty="0" err="1" smtClean="0"/>
              <a:t>etgach</a:t>
            </a:r>
            <a:r>
              <a:rPr lang="ru-RU" dirty="0" smtClean="0"/>
              <a:t>, </a:t>
            </a:r>
            <a:r>
              <a:rPr lang="ru-RU" dirty="0" err="1" smtClean="0"/>
              <a:t>muallif</a:t>
            </a:r>
            <a:r>
              <a:rPr lang="ru-RU" dirty="0" smtClean="0"/>
              <a:t> </a:t>
            </a:r>
            <a:r>
              <a:rPr lang="ru-RU" dirty="0" err="1" smtClean="0"/>
              <a:t>asarining</a:t>
            </a:r>
            <a:r>
              <a:rPr lang="ru-RU" dirty="0" smtClean="0"/>
              <a:t> </a:t>
            </a:r>
            <a:r>
              <a:rPr lang="ru-RU" dirty="0" err="1" smtClean="0"/>
              <a:t>davomini</a:t>
            </a:r>
            <a:r>
              <a:rPr lang="ru-RU" dirty="0" smtClean="0"/>
              <a:t> 10 </a:t>
            </a:r>
            <a:r>
              <a:rPr lang="ru-RU" dirty="0" err="1" smtClean="0"/>
              <a:t>yilda</a:t>
            </a:r>
            <a:r>
              <a:rPr lang="ru-RU" dirty="0" smtClean="0"/>
              <a:t> </a:t>
            </a:r>
            <a:r>
              <a:rPr lang="ru-RU" dirty="0" err="1" smtClean="0"/>
              <a:t>yozib</a:t>
            </a:r>
            <a:r>
              <a:rPr lang="ru-RU" dirty="0" smtClean="0"/>
              <a:t> </a:t>
            </a:r>
            <a:r>
              <a:rPr lang="ru-RU" dirty="0" err="1" smtClean="0"/>
              <a:t>tugatgan</a:t>
            </a:r>
            <a:r>
              <a:rPr lang="ru-RU" dirty="0" smtClean="0"/>
              <a:t>. </a:t>
            </a:r>
            <a:r>
              <a:rPr lang="ru-RU" dirty="0" err="1" smtClean="0"/>
              <a:t>Qur’oni</a:t>
            </a:r>
            <a:r>
              <a:rPr lang="ru-RU" dirty="0" smtClean="0"/>
              <a:t> </a:t>
            </a:r>
            <a:r>
              <a:rPr lang="ru-RU" dirty="0" err="1" smtClean="0"/>
              <a:t>Karim</a:t>
            </a:r>
            <a:r>
              <a:rPr lang="ru-RU" dirty="0" smtClean="0"/>
              <a:t> </a:t>
            </a:r>
            <a:r>
              <a:rPr lang="ru-RU" dirty="0" err="1" smtClean="0"/>
              <a:t>oyatlari</a:t>
            </a:r>
            <a:r>
              <a:rPr lang="ru-RU" dirty="0" smtClean="0"/>
              <a:t> </a:t>
            </a:r>
            <a:r>
              <a:rPr lang="ru-RU" dirty="0" err="1" smtClean="0"/>
              <a:t>mohiyatini</a:t>
            </a:r>
            <a:r>
              <a:rPr lang="ru-RU" dirty="0" smtClean="0"/>
              <a:t> </a:t>
            </a:r>
            <a:r>
              <a:rPr lang="ru-RU" dirty="0" err="1" smtClean="0"/>
              <a:t>o‘zida</a:t>
            </a:r>
            <a:r>
              <a:rPr lang="ru-RU" dirty="0" smtClean="0"/>
              <a:t> </a:t>
            </a:r>
            <a:r>
              <a:rPr lang="ru-RU" dirty="0" err="1" smtClean="0"/>
              <a:t>mujassamlashtirgan</a:t>
            </a:r>
            <a:r>
              <a:rPr lang="ru-RU" dirty="0" smtClean="0"/>
              <a:t>, 270 </a:t>
            </a:r>
            <a:r>
              <a:rPr lang="ru-RU" dirty="0" err="1" smtClean="0"/>
              <a:t>dan</a:t>
            </a:r>
            <a:r>
              <a:rPr lang="ru-RU" dirty="0" smtClean="0"/>
              <a:t> </a:t>
            </a:r>
            <a:r>
              <a:rPr lang="ru-RU" dirty="0" err="1" smtClean="0"/>
              <a:t>ziyod</a:t>
            </a:r>
            <a:r>
              <a:rPr lang="ru-RU" dirty="0" smtClean="0"/>
              <a:t> </a:t>
            </a:r>
            <a:r>
              <a:rPr lang="ru-RU" dirty="0" err="1" smtClean="0"/>
              <a:t>hikoyatni</a:t>
            </a:r>
            <a:r>
              <a:rPr lang="ru-RU" dirty="0" smtClean="0"/>
              <a:t>, </a:t>
            </a:r>
            <a:r>
              <a:rPr lang="ru-RU" dirty="0" err="1" smtClean="0"/>
              <a:t>yuzlab</a:t>
            </a:r>
            <a:r>
              <a:rPr lang="ru-RU" dirty="0" smtClean="0"/>
              <a:t> </a:t>
            </a:r>
            <a:r>
              <a:rPr lang="ru-RU" dirty="0" err="1" smtClean="0"/>
              <a:t>pand</a:t>
            </a:r>
            <a:r>
              <a:rPr lang="ru-RU" dirty="0" smtClean="0"/>
              <a:t>-u </a:t>
            </a:r>
            <a:r>
              <a:rPr lang="ru-RU" dirty="0" err="1" smtClean="0"/>
              <a:t>hikmatni</a:t>
            </a:r>
            <a:r>
              <a:rPr lang="ru-RU" dirty="0" smtClean="0"/>
              <a:t> </a:t>
            </a:r>
            <a:r>
              <a:rPr lang="ru-RU" dirty="0" err="1" smtClean="0"/>
              <a:t>o‘z</a:t>
            </a:r>
            <a:r>
              <a:rPr lang="ru-RU" dirty="0" smtClean="0"/>
              <a:t> </a:t>
            </a:r>
            <a:r>
              <a:rPr lang="ru-RU" dirty="0" err="1" smtClean="0"/>
              <a:t>ichiga</a:t>
            </a:r>
            <a:r>
              <a:rPr lang="ru-RU" dirty="0" smtClean="0"/>
              <a:t> </a:t>
            </a:r>
            <a:r>
              <a:rPr lang="ru-RU" dirty="0" err="1" smtClean="0"/>
              <a:t>olgan</a:t>
            </a:r>
            <a:r>
              <a:rPr lang="ru-RU" dirty="0" smtClean="0"/>
              <a:t> </a:t>
            </a:r>
            <a:r>
              <a:rPr lang="ru-RU" dirty="0" err="1" smtClean="0"/>
              <a:t>ayni</a:t>
            </a:r>
            <a:r>
              <a:rPr lang="ru-RU" dirty="0" smtClean="0"/>
              <a:t> </a:t>
            </a:r>
            <a:r>
              <a:rPr lang="ru-RU" dirty="0" err="1" smtClean="0"/>
              <a:t>kitobda</a:t>
            </a:r>
            <a:r>
              <a:rPr lang="ru-RU" dirty="0" smtClean="0"/>
              <a:t> </a:t>
            </a:r>
            <a:r>
              <a:rPr lang="ru-RU" dirty="0" err="1" smtClean="0"/>
              <a:t>Rumiy</a:t>
            </a:r>
            <a:r>
              <a:rPr lang="ru-RU" dirty="0" smtClean="0"/>
              <a:t> </a:t>
            </a:r>
            <a:r>
              <a:rPr lang="ru-RU" dirty="0" err="1" smtClean="0"/>
              <a:t>o‘zigacha</a:t>
            </a:r>
            <a:r>
              <a:rPr lang="ru-RU" dirty="0" smtClean="0"/>
              <a:t> </a:t>
            </a:r>
            <a:r>
              <a:rPr lang="ru-RU" dirty="0" err="1" smtClean="0"/>
              <a:t>bo‘lgan</a:t>
            </a:r>
            <a:r>
              <a:rPr lang="ru-RU" dirty="0" smtClean="0"/>
              <a:t> </a:t>
            </a:r>
            <a:r>
              <a:rPr lang="ru-RU" dirty="0" err="1" smtClean="0"/>
              <a:t>Sharq</a:t>
            </a:r>
            <a:r>
              <a:rPr lang="ru-RU" dirty="0" smtClean="0"/>
              <a:t>-u </a:t>
            </a:r>
            <a:r>
              <a:rPr lang="ru-RU" dirty="0" err="1" smtClean="0"/>
              <a:t>G‘arb</a:t>
            </a:r>
            <a:r>
              <a:rPr lang="ru-RU" dirty="0" smtClean="0"/>
              <a:t> </a:t>
            </a:r>
            <a:r>
              <a:rPr lang="ru-RU" dirty="0" err="1" smtClean="0"/>
              <a:t>donishmandlarining</a:t>
            </a:r>
            <a:r>
              <a:rPr lang="ru-RU" dirty="0" smtClean="0"/>
              <a:t> </a:t>
            </a:r>
            <a:r>
              <a:rPr lang="ru-RU" dirty="0" err="1" smtClean="0"/>
              <a:t>falsafiy</a:t>
            </a:r>
            <a:r>
              <a:rPr lang="ru-RU" dirty="0" smtClean="0"/>
              <a:t> </a:t>
            </a:r>
            <a:r>
              <a:rPr lang="ru-RU" dirty="0" err="1" smtClean="0"/>
              <a:t>qarashlarini</a:t>
            </a:r>
            <a:r>
              <a:rPr lang="ru-RU" dirty="0" smtClean="0"/>
              <a:t>, </a:t>
            </a:r>
            <a:r>
              <a:rPr lang="ru-RU" dirty="0" err="1" smtClean="0"/>
              <a:t>islomiy</a:t>
            </a:r>
            <a:r>
              <a:rPr lang="ru-RU" dirty="0" smtClean="0"/>
              <a:t> </a:t>
            </a:r>
            <a:r>
              <a:rPr lang="ru-RU" dirty="0" err="1" smtClean="0"/>
              <a:t>farzlarni</a:t>
            </a:r>
            <a:r>
              <a:rPr lang="ru-RU" dirty="0" smtClean="0"/>
              <a:t> </a:t>
            </a:r>
            <a:r>
              <a:rPr lang="ru-RU" dirty="0" err="1" smtClean="0"/>
              <a:t>sodda</a:t>
            </a:r>
            <a:r>
              <a:rPr lang="ru-RU" dirty="0" smtClean="0"/>
              <a:t> </a:t>
            </a:r>
            <a:r>
              <a:rPr lang="ru-RU" dirty="0" err="1" smtClean="0"/>
              <a:t>uslubda</a:t>
            </a:r>
            <a:r>
              <a:rPr lang="ru-RU" dirty="0" smtClean="0"/>
              <a:t>, </a:t>
            </a:r>
            <a:r>
              <a:rPr lang="ru-RU" dirty="0" err="1" smtClean="0"/>
              <a:t>she’riy</a:t>
            </a:r>
            <a:r>
              <a:rPr lang="ru-RU" dirty="0" smtClean="0"/>
              <a:t> </a:t>
            </a:r>
            <a:r>
              <a:rPr lang="ru-RU" dirty="0" err="1" smtClean="0"/>
              <a:t>yo‘l</a:t>
            </a:r>
            <a:r>
              <a:rPr lang="ru-RU" dirty="0" smtClean="0"/>
              <a:t> </a:t>
            </a:r>
            <a:r>
              <a:rPr lang="ru-RU" dirty="0" err="1" smtClean="0"/>
              <a:t>bilan</a:t>
            </a:r>
            <a:r>
              <a:rPr lang="ru-RU" dirty="0" smtClean="0"/>
              <a:t> </a:t>
            </a:r>
            <a:r>
              <a:rPr lang="ru-RU" dirty="0" err="1" smtClean="0"/>
              <a:t>badiiy</a:t>
            </a:r>
            <a:r>
              <a:rPr lang="ru-RU" dirty="0" smtClean="0"/>
              <a:t> </a:t>
            </a:r>
            <a:r>
              <a:rPr lang="ru-RU" dirty="0" err="1" smtClean="0"/>
              <a:t>ifodalagan</a:t>
            </a:r>
            <a:r>
              <a:rPr lang="ru-RU" dirty="0" smtClean="0"/>
              <a:t>. </a:t>
            </a:r>
            <a:r>
              <a:rPr lang="ru-RU" dirty="0" err="1" smtClean="0"/>
              <a:t>Rumiy</a:t>
            </a:r>
            <a:r>
              <a:rPr lang="ru-RU" dirty="0" smtClean="0"/>
              <a:t> «</a:t>
            </a:r>
            <a:r>
              <a:rPr lang="ru-RU" dirty="0" err="1" smtClean="0"/>
              <a:t>Har</a:t>
            </a:r>
            <a:r>
              <a:rPr lang="ru-RU" dirty="0" smtClean="0"/>
              <a:t> </a:t>
            </a:r>
            <a:r>
              <a:rPr lang="ru-RU" dirty="0" err="1" smtClean="0"/>
              <a:t>ertalab</a:t>
            </a:r>
            <a:r>
              <a:rPr lang="ru-RU" dirty="0" smtClean="0"/>
              <a:t> </a:t>
            </a:r>
            <a:r>
              <a:rPr lang="ru-RU" dirty="0" err="1" smtClean="0"/>
              <a:t>bemorlar</a:t>
            </a:r>
            <a:r>
              <a:rPr lang="ru-RU" dirty="0" smtClean="0"/>
              <a:t> </a:t>
            </a:r>
            <a:r>
              <a:rPr lang="ru-RU" dirty="0" err="1" smtClean="0"/>
              <a:t>shifo</a:t>
            </a:r>
            <a:r>
              <a:rPr lang="ru-RU" dirty="0" smtClean="0"/>
              <a:t> </a:t>
            </a:r>
            <a:r>
              <a:rPr lang="ru-RU" dirty="0" err="1" smtClean="0"/>
              <a:t>tilab</a:t>
            </a:r>
            <a:r>
              <a:rPr lang="ru-RU" dirty="0" smtClean="0"/>
              <a:t>, </a:t>
            </a:r>
            <a:r>
              <a:rPr lang="ru-RU" dirty="0" err="1" smtClean="0"/>
              <a:t>Iso</a:t>
            </a:r>
            <a:r>
              <a:rPr lang="ru-RU" dirty="0" smtClean="0"/>
              <a:t> </a:t>
            </a:r>
            <a:r>
              <a:rPr lang="ru-RU" dirty="0" err="1" smtClean="0"/>
              <a:t>alayhissalom</a:t>
            </a:r>
            <a:r>
              <a:rPr lang="ru-RU" dirty="0" smtClean="0"/>
              <a:t> </a:t>
            </a:r>
            <a:r>
              <a:rPr lang="ru-RU" dirty="0" err="1" smtClean="0"/>
              <a:t>eshigiga</a:t>
            </a:r>
            <a:r>
              <a:rPr lang="ru-RU" dirty="0" smtClean="0"/>
              <a:t> </a:t>
            </a:r>
            <a:r>
              <a:rPr lang="ru-RU" dirty="0" err="1" smtClean="0"/>
              <a:t>borishgani</a:t>
            </a:r>
            <a:r>
              <a:rPr lang="ru-RU" dirty="0" smtClean="0"/>
              <a:t>», «</a:t>
            </a:r>
            <a:r>
              <a:rPr lang="ru-RU" dirty="0" err="1" smtClean="0"/>
              <a:t>Lochinning</a:t>
            </a:r>
            <a:r>
              <a:rPr lang="ru-RU" dirty="0" smtClean="0"/>
              <a:t> </a:t>
            </a:r>
            <a:r>
              <a:rPr lang="ru-RU" dirty="0" err="1" smtClean="0"/>
              <a:t>o‘rdaklarni</a:t>
            </a:r>
            <a:r>
              <a:rPr lang="ru-RU" dirty="0" smtClean="0"/>
              <a:t> </a:t>
            </a:r>
            <a:r>
              <a:rPr lang="ru-RU" dirty="0" err="1" smtClean="0"/>
              <a:t>sahroga</a:t>
            </a:r>
            <a:r>
              <a:rPr lang="ru-RU" dirty="0" smtClean="0"/>
              <a:t> </a:t>
            </a:r>
            <a:r>
              <a:rPr lang="ru-RU" dirty="0" err="1" smtClean="0"/>
              <a:t>chiqargani</a:t>
            </a:r>
            <a:r>
              <a:rPr lang="ru-RU" dirty="0" smtClean="0"/>
              <a:t>», «</a:t>
            </a:r>
            <a:r>
              <a:rPr lang="ru-RU" dirty="0" err="1" smtClean="0"/>
              <a:t>Karvon</a:t>
            </a:r>
            <a:r>
              <a:rPr lang="ru-RU" dirty="0" smtClean="0"/>
              <a:t> </a:t>
            </a:r>
            <a:r>
              <a:rPr lang="ru-RU" dirty="0" err="1" smtClean="0"/>
              <a:t>ahli</a:t>
            </a:r>
            <a:r>
              <a:rPr lang="ru-RU" dirty="0" smtClean="0"/>
              <a:t> </a:t>
            </a:r>
            <a:r>
              <a:rPr lang="ru-RU" dirty="0" err="1" smtClean="0"/>
              <a:t>qissasi</a:t>
            </a:r>
            <a:r>
              <a:rPr lang="ru-RU" dirty="0" smtClean="0"/>
              <a:t>», «</a:t>
            </a:r>
            <a:r>
              <a:rPr lang="ru-RU" dirty="0" err="1" smtClean="0"/>
              <a:t>Majnun</a:t>
            </a:r>
            <a:r>
              <a:rPr lang="ru-RU" dirty="0" smtClean="0"/>
              <a:t> </a:t>
            </a:r>
            <a:r>
              <a:rPr lang="ru-RU" dirty="0" err="1" smtClean="0"/>
              <a:t>Layli</a:t>
            </a:r>
            <a:r>
              <a:rPr lang="ru-RU" dirty="0" smtClean="0"/>
              <a:t> </a:t>
            </a:r>
            <a:r>
              <a:rPr lang="ru-RU" dirty="0" err="1" smtClean="0"/>
              <a:t>ko‘yida</a:t>
            </a:r>
            <a:r>
              <a:rPr lang="ru-RU" dirty="0" smtClean="0"/>
              <a:t> </a:t>
            </a:r>
            <a:r>
              <a:rPr lang="ru-RU" dirty="0" err="1" smtClean="0"/>
              <a:t>yurgan</a:t>
            </a:r>
            <a:r>
              <a:rPr lang="ru-RU" dirty="0" smtClean="0"/>
              <a:t> </a:t>
            </a:r>
            <a:r>
              <a:rPr lang="ru-RU" dirty="0" err="1" smtClean="0"/>
              <a:t>itni</a:t>
            </a:r>
            <a:r>
              <a:rPr lang="ru-RU" dirty="0" smtClean="0"/>
              <a:t> </a:t>
            </a:r>
            <a:r>
              <a:rPr lang="ru-RU" dirty="0" err="1" smtClean="0"/>
              <a:t>o‘pib</a:t>
            </a:r>
            <a:r>
              <a:rPr lang="ru-RU" dirty="0" smtClean="0"/>
              <a:t>, </a:t>
            </a:r>
            <a:r>
              <a:rPr lang="ru-RU" dirty="0" err="1" smtClean="0"/>
              <a:t>erkalagani</a:t>
            </a:r>
            <a:r>
              <a:rPr lang="ru-RU" dirty="0" smtClean="0"/>
              <a:t>», «</a:t>
            </a:r>
            <a:r>
              <a:rPr lang="ru-RU" dirty="0" err="1" smtClean="0"/>
              <a:t>Bo‘yoqchining</a:t>
            </a:r>
            <a:r>
              <a:rPr lang="ru-RU" dirty="0" smtClean="0"/>
              <a:t> </a:t>
            </a:r>
            <a:r>
              <a:rPr lang="ru-RU" dirty="0" err="1" smtClean="0"/>
              <a:t>xumiga</a:t>
            </a:r>
            <a:r>
              <a:rPr lang="ru-RU" dirty="0" smtClean="0"/>
              <a:t> </a:t>
            </a:r>
            <a:r>
              <a:rPr lang="ru-RU" dirty="0" err="1" smtClean="0"/>
              <a:t>tushgan</a:t>
            </a:r>
            <a:r>
              <a:rPr lang="ru-RU" dirty="0" smtClean="0"/>
              <a:t> </a:t>
            </a:r>
            <a:r>
              <a:rPr lang="ru-RU" dirty="0" err="1" smtClean="0"/>
              <a:t>shoqolning</a:t>
            </a:r>
            <a:r>
              <a:rPr lang="ru-RU" dirty="0" smtClean="0"/>
              <a:t> </a:t>
            </a:r>
            <a:r>
              <a:rPr lang="ru-RU" dirty="0" err="1" smtClean="0"/>
              <a:t>tovuslik</a:t>
            </a:r>
            <a:r>
              <a:rPr lang="ru-RU" dirty="0" smtClean="0"/>
              <a:t> </a:t>
            </a:r>
            <a:r>
              <a:rPr lang="ru-RU" dirty="0" err="1" smtClean="0"/>
              <a:t>da’vo</a:t>
            </a:r>
            <a:r>
              <a:rPr lang="ru-RU" dirty="0" smtClean="0"/>
              <a:t> </a:t>
            </a:r>
            <a:r>
              <a:rPr lang="ru-RU" dirty="0" err="1" smtClean="0"/>
              <a:t>etgani</a:t>
            </a:r>
            <a:r>
              <a:rPr lang="ru-RU" dirty="0" smtClean="0"/>
              <a:t>», «</a:t>
            </a:r>
            <a:r>
              <a:rPr lang="ru-RU" dirty="0" err="1" smtClean="0"/>
              <a:t>Horut</a:t>
            </a:r>
            <a:r>
              <a:rPr lang="ru-RU" dirty="0" smtClean="0"/>
              <a:t> </a:t>
            </a:r>
            <a:r>
              <a:rPr lang="ru-RU" dirty="0" err="1" smtClean="0"/>
              <a:t>va</a:t>
            </a:r>
            <a:r>
              <a:rPr lang="ru-RU" dirty="0" smtClean="0"/>
              <a:t> </a:t>
            </a:r>
            <a:r>
              <a:rPr lang="ru-RU" dirty="0" err="1" smtClean="0"/>
              <a:t>Morut</a:t>
            </a:r>
            <a:r>
              <a:rPr lang="ru-RU" dirty="0" smtClean="0"/>
              <a:t> </a:t>
            </a:r>
            <a:r>
              <a:rPr lang="ru-RU" dirty="0" err="1" smtClean="0"/>
              <a:t>qissasi</a:t>
            </a:r>
            <a:r>
              <a:rPr lang="ru-RU" dirty="0" smtClean="0"/>
              <a:t>» </a:t>
            </a:r>
            <a:r>
              <a:rPr lang="ru-RU" dirty="0" err="1" smtClean="0"/>
              <a:t>singari</a:t>
            </a:r>
            <a:r>
              <a:rPr lang="ru-RU" dirty="0" smtClean="0"/>
              <a:t> </a:t>
            </a:r>
            <a:r>
              <a:rPr lang="ru-RU" dirty="0" err="1" smtClean="0"/>
              <a:t>qissa</a:t>
            </a:r>
            <a:r>
              <a:rPr lang="ru-RU" dirty="0" smtClean="0"/>
              <a:t> </a:t>
            </a:r>
            <a:r>
              <a:rPr lang="ru-RU" dirty="0" err="1" smtClean="0"/>
              <a:t>va</a:t>
            </a:r>
            <a:r>
              <a:rPr lang="ru-RU" dirty="0" smtClean="0"/>
              <a:t> </a:t>
            </a:r>
            <a:r>
              <a:rPr lang="ru-RU" dirty="0" err="1" smtClean="0"/>
              <a:t>hikoyalarida</a:t>
            </a:r>
            <a:r>
              <a:rPr lang="ru-RU" dirty="0" smtClean="0"/>
              <a:t> </a:t>
            </a:r>
            <a:r>
              <a:rPr lang="ru-RU" dirty="0" err="1" smtClean="0"/>
              <a:t>payg‘ambarlar</a:t>
            </a:r>
            <a:r>
              <a:rPr lang="ru-RU" dirty="0" smtClean="0"/>
              <a:t> </a:t>
            </a:r>
            <a:r>
              <a:rPr lang="ru-RU" dirty="0" err="1" smtClean="0"/>
              <a:t>hayotidan</a:t>
            </a:r>
            <a:r>
              <a:rPr lang="ru-RU" dirty="0" smtClean="0"/>
              <a:t> </a:t>
            </a:r>
            <a:r>
              <a:rPr lang="ru-RU" dirty="0" err="1" smtClean="0"/>
              <a:t>misollar</a:t>
            </a:r>
            <a:r>
              <a:rPr lang="ru-RU" dirty="0" smtClean="0"/>
              <a:t> </a:t>
            </a:r>
            <a:r>
              <a:rPr lang="ru-RU" dirty="0" err="1" smtClean="0"/>
              <a:t>keltirib</a:t>
            </a:r>
            <a:r>
              <a:rPr lang="ru-RU" dirty="0" smtClean="0"/>
              <a:t>, </a:t>
            </a:r>
            <a:r>
              <a:rPr lang="ru-RU" dirty="0" err="1" smtClean="0"/>
              <a:t>islomiy</a:t>
            </a:r>
            <a:r>
              <a:rPr lang="ru-RU" dirty="0" smtClean="0"/>
              <a:t> </a:t>
            </a:r>
            <a:r>
              <a:rPr lang="ru-RU" dirty="0" err="1" smtClean="0"/>
              <a:t>tasavvufiy</a:t>
            </a:r>
            <a:r>
              <a:rPr lang="ru-RU" dirty="0" smtClean="0"/>
              <a:t> </a:t>
            </a:r>
            <a:r>
              <a:rPr lang="ru-RU" dirty="0" err="1" smtClean="0"/>
              <a:t>g‘oyalarni</a:t>
            </a:r>
            <a:r>
              <a:rPr lang="ru-RU" dirty="0" smtClean="0"/>
              <a:t> </a:t>
            </a:r>
            <a:r>
              <a:rPr lang="ru-RU" dirty="0" err="1" smtClean="0"/>
              <a:t>targ‘ib</a:t>
            </a:r>
            <a:r>
              <a:rPr lang="ru-RU" dirty="0" smtClean="0"/>
              <a:t> </a:t>
            </a:r>
            <a:r>
              <a:rPr lang="ru-RU" dirty="0" err="1" smtClean="0"/>
              <a:t>etgan</a:t>
            </a:r>
            <a:r>
              <a:rPr lang="ru-RU" dirty="0" smtClean="0"/>
              <a:t> </a:t>
            </a:r>
            <a:r>
              <a:rPr lang="ru-RU" dirty="0" err="1" smtClean="0"/>
              <a:t>bo‘lsa</a:t>
            </a:r>
            <a:r>
              <a:rPr lang="ru-RU" dirty="0" smtClean="0"/>
              <a:t>, </a:t>
            </a:r>
            <a:r>
              <a:rPr lang="ru-RU" dirty="0" err="1" smtClean="0"/>
              <a:t>boshqa</a:t>
            </a:r>
            <a:r>
              <a:rPr lang="ru-RU" dirty="0" smtClean="0"/>
              <a:t> </a:t>
            </a:r>
            <a:r>
              <a:rPr lang="ru-RU" dirty="0" err="1" smtClean="0"/>
              <a:t>turkum</a:t>
            </a:r>
            <a:r>
              <a:rPr lang="ru-RU" dirty="0" smtClean="0"/>
              <a:t> </a:t>
            </a:r>
            <a:r>
              <a:rPr lang="ru-RU" dirty="0" err="1" smtClean="0"/>
              <a:t>hikoyalarida</a:t>
            </a:r>
            <a:r>
              <a:rPr lang="ru-RU" dirty="0" smtClean="0"/>
              <a:t> </a:t>
            </a:r>
            <a:r>
              <a:rPr lang="ru-RU" dirty="0" err="1" smtClean="0"/>
              <a:t>bevosita</a:t>
            </a:r>
            <a:r>
              <a:rPr lang="ru-RU" dirty="0" smtClean="0"/>
              <a:t> </a:t>
            </a:r>
            <a:r>
              <a:rPr lang="ru-RU" dirty="0" err="1" smtClean="0"/>
              <a:t>insonning</a:t>
            </a:r>
            <a:r>
              <a:rPr lang="ru-RU" dirty="0" smtClean="0"/>
              <a:t> </a:t>
            </a:r>
            <a:r>
              <a:rPr lang="ru-RU" dirty="0" err="1" smtClean="0"/>
              <a:t>kundalik</a:t>
            </a:r>
            <a:r>
              <a:rPr lang="ru-RU" dirty="0" smtClean="0"/>
              <a:t> </a:t>
            </a:r>
            <a:r>
              <a:rPr lang="ru-RU" dirty="0" err="1" smtClean="0"/>
              <a:t>turmushi</a:t>
            </a:r>
            <a:r>
              <a:rPr lang="ru-RU" dirty="0" smtClean="0"/>
              <a:t>, </a:t>
            </a:r>
            <a:r>
              <a:rPr lang="ru-RU" dirty="0" err="1" smtClean="0"/>
              <a:t>ilm-ma’rifat</a:t>
            </a:r>
            <a:r>
              <a:rPr lang="ru-RU" dirty="0" smtClean="0"/>
              <a:t> </a:t>
            </a:r>
            <a:r>
              <a:rPr lang="ru-RU" dirty="0" err="1" smtClean="0"/>
              <a:t>egallash</a:t>
            </a:r>
            <a:r>
              <a:rPr lang="ru-RU" dirty="0" smtClean="0"/>
              <a:t>, </a:t>
            </a:r>
            <a:r>
              <a:rPr lang="ru-RU" dirty="0" err="1" smtClean="0"/>
              <a:t>hunar</a:t>
            </a:r>
            <a:r>
              <a:rPr lang="ru-RU" dirty="0" smtClean="0"/>
              <a:t> </a:t>
            </a:r>
            <a:r>
              <a:rPr lang="ru-RU" dirty="0" err="1" smtClean="0"/>
              <a:t>o‘rganish</a:t>
            </a:r>
            <a:r>
              <a:rPr lang="ru-RU" dirty="0" smtClean="0"/>
              <a:t> </a:t>
            </a:r>
            <a:r>
              <a:rPr lang="ru-RU" dirty="0" err="1" smtClean="0"/>
              <a:t>yo‘lidagi</a:t>
            </a:r>
            <a:r>
              <a:rPr lang="ru-RU" dirty="0" smtClean="0"/>
              <a:t> </a:t>
            </a:r>
            <a:r>
              <a:rPr lang="ru-RU" dirty="0" err="1" smtClean="0"/>
              <a:t>riyozatlarini</a:t>
            </a:r>
            <a:r>
              <a:rPr lang="ru-RU" dirty="0" smtClean="0"/>
              <a:t> </a:t>
            </a:r>
            <a:r>
              <a:rPr lang="ru-RU" dirty="0" err="1" smtClean="0"/>
              <a:t>badiiy</a:t>
            </a:r>
            <a:r>
              <a:rPr lang="ru-RU" dirty="0" smtClean="0"/>
              <a:t> </a:t>
            </a:r>
            <a:r>
              <a:rPr lang="ru-RU" dirty="0" err="1" smtClean="0"/>
              <a:t>tasvirlab</a:t>
            </a:r>
            <a:r>
              <a:rPr lang="ru-RU" dirty="0" smtClean="0"/>
              <a:t>, </a:t>
            </a:r>
            <a:r>
              <a:rPr lang="ru-RU" dirty="0" err="1" smtClean="0"/>
              <a:t>chuqur</a:t>
            </a:r>
            <a:r>
              <a:rPr lang="ru-RU" dirty="0" smtClean="0"/>
              <a:t> </a:t>
            </a:r>
            <a:r>
              <a:rPr lang="ru-RU" dirty="0" err="1" smtClean="0"/>
              <a:t>falsafiy</a:t>
            </a:r>
            <a:r>
              <a:rPr lang="ru-RU" dirty="0" smtClean="0"/>
              <a:t> </a:t>
            </a:r>
            <a:r>
              <a:rPr lang="ru-RU" dirty="0" err="1" smtClean="0"/>
              <a:t>xulosa</a:t>
            </a:r>
            <a:r>
              <a:rPr lang="ru-RU" dirty="0" smtClean="0"/>
              <a:t> </a:t>
            </a:r>
            <a:r>
              <a:rPr lang="ru-RU" dirty="0" err="1" smtClean="0"/>
              <a:t>chiqargan</a:t>
            </a:r>
            <a:r>
              <a:rPr lang="ru-RU" dirty="0" smtClean="0"/>
              <a:t>.</a:t>
            </a:r>
            <a:endParaRPr lang="ru-RU" dirty="0"/>
          </a:p>
        </p:txBody>
      </p:sp>
      <p:pic>
        <p:nvPicPr>
          <p:cNvPr id="3" name="Рисунок 2"/>
          <p:cNvPicPr>
            <a:picLocks noChangeAspect="1"/>
          </p:cNvPicPr>
          <p:nvPr/>
        </p:nvPicPr>
        <p:blipFill>
          <a:blip r:embed="rId2"/>
          <a:stretch>
            <a:fillRect/>
          </a:stretch>
        </p:blipFill>
        <p:spPr>
          <a:xfrm>
            <a:off x="313120" y="140911"/>
            <a:ext cx="2993960" cy="3596640"/>
          </a:xfrm>
          <a:prstGeom prst="rect">
            <a:avLst/>
          </a:prstGeom>
        </p:spPr>
      </p:pic>
    </p:spTree>
    <p:extLst>
      <p:ext uri="{BB962C8B-B14F-4D97-AF65-F5344CB8AC3E}">
        <p14:creationId xmlns:p14="http://schemas.microsoft.com/office/powerpoint/2010/main" val="5906449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66160" y="71973"/>
            <a:ext cx="8488680" cy="6740307"/>
          </a:xfrm>
          <a:prstGeom prst="rect">
            <a:avLst/>
          </a:prstGeom>
        </p:spPr>
        <p:txBody>
          <a:bodyPr wrap="square">
            <a:spAutoFit/>
          </a:bodyPr>
          <a:lstStyle/>
          <a:p>
            <a:pPr algn="just"/>
            <a:r>
              <a:rPr lang="ru-RU" sz="1600" dirty="0" err="1" smtClean="0"/>
              <a:t>Mavlono</a:t>
            </a:r>
            <a:r>
              <a:rPr lang="ru-RU" sz="1600" dirty="0" smtClean="0"/>
              <a:t> </a:t>
            </a:r>
            <a:r>
              <a:rPr lang="ru-RU" sz="1600" dirty="0" err="1" smtClean="0"/>
              <a:t>Jaloliddin</a:t>
            </a:r>
            <a:r>
              <a:rPr lang="ru-RU" sz="1600" dirty="0" smtClean="0"/>
              <a:t> </a:t>
            </a:r>
            <a:r>
              <a:rPr lang="ru-RU" sz="1600" dirty="0" err="1" smtClean="0"/>
              <a:t>Rumiy</a:t>
            </a:r>
            <a:r>
              <a:rPr lang="ru-RU" sz="1600" dirty="0" smtClean="0"/>
              <a:t> </a:t>
            </a:r>
            <a:r>
              <a:rPr lang="ru-RU" sz="1600" dirty="0" err="1" smtClean="0"/>
              <a:t>asarlarining</a:t>
            </a:r>
            <a:r>
              <a:rPr lang="ru-RU" sz="1600" dirty="0" smtClean="0"/>
              <a:t> </a:t>
            </a:r>
            <a:r>
              <a:rPr lang="ru-RU" sz="1600" dirty="0" err="1" smtClean="0"/>
              <a:t>teranligi</a:t>
            </a:r>
            <a:r>
              <a:rPr lang="ru-RU" sz="1600" dirty="0" smtClean="0"/>
              <a:t> </a:t>
            </a:r>
            <a:r>
              <a:rPr lang="ru-RU" sz="1600" dirty="0" err="1" smtClean="0"/>
              <a:t>va</a:t>
            </a:r>
            <a:r>
              <a:rPr lang="ru-RU" sz="1600" dirty="0" smtClean="0"/>
              <a:t> </a:t>
            </a:r>
            <a:r>
              <a:rPr lang="ru-RU" sz="1600" dirty="0" err="1" smtClean="0"/>
              <a:t>ta’sirchanligi</a:t>
            </a:r>
            <a:r>
              <a:rPr lang="ru-RU" sz="1600" dirty="0" smtClean="0"/>
              <a:t> </a:t>
            </a:r>
            <a:r>
              <a:rPr lang="ru-RU" sz="1600" dirty="0" err="1" smtClean="0"/>
              <a:t>ularda</a:t>
            </a:r>
            <a:r>
              <a:rPr lang="ru-RU" sz="1600" dirty="0" smtClean="0"/>
              <a:t> </a:t>
            </a:r>
            <a:r>
              <a:rPr lang="ru-RU" sz="1600" dirty="0" err="1" smtClean="0"/>
              <a:t>turli</a:t>
            </a:r>
            <a:r>
              <a:rPr lang="ru-RU" sz="1600" dirty="0" smtClean="0"/>
              <a:t> </a:t>
            </a:r>
            <a:r>
              <a:rPr lang="ru-RU" sz="1600" dirty="0" err="1" smtClean="0"/>
              <a:t>afsona</a:t>
            </a:r>
            <a:r>
              <a:rPr lang="ru-RU" sz="1600" dirty="0" smtClean="0"/>
              <a:t>, </a:t>
            </a:r>
            <a:r>
              <a:rPr lang="ru-RU" sz="1600" dirty="0" err="1" smtClean="0"/>
              <a:t>rivoyat</a:t>
            </a:r>
            <a:r>
              <a:rPr lang="ru-RU" sz="1600" dirty="0" smtClean="0"/>
              <a:t>, </a:t>
            </a:r>
            <a:r>
              <a:rPr lang="ru-RU" sz="1600" dirty="0" err="1" smtClean="0"/>
              <a:t>hikoyat</a:t>
            </a:r>
            <a:r>
              <a:rPr lang="ru-RU" sz="1600" dirty="0" smtClean="0"/>
              <a:t>, </a:t>
            </a:r>
            <a:r>
              <a:rPr lang="ru-RU" sz="1600" dirty="0" err="1" smtClean="0"/>
              <a:t>maqollarning</a:t>
            </a:r>
            <a:r>
              <a:rPr lang="ru-RU" sz="1600" dirty="0" smtClean="0"/>
              <a:t> </a:t>
            </a:r>
            <a:r>
              <a:rPr lang="ru-RU" sz="1600" dirty="0" err="1" smtClean="0"/>
              <a:t>o‘zaro</a:t>
            </a:r>
            <a:r>
              <a:rPr lang="ru-RU" sz="1600" dirty="0" smtClean="0"/>
              <a:t> </a:t>
            </a:r>
            <a:r>
              <a:rPr lang="ru-RU" sz="1600" dirty="0" err="1" smtClean="0"/>
              <a:t>birikib</a:t>
            </a:r>
            <a:r>
              <a:rPr lang="ru-RU" sz="1600" dirty="0" smtClean="0"/>
              <a:t>, </a:t>
            </a:r>
            <a:r>
              <a:rPr lang="ru-RU" sz="1600" dirty="0" err="1" smtClean="0"/>
              <a:t>yaxlit</a:t>
            </a:r>
            <a:r>
              <a:rPr lang="ru-RU" sz="1600" dirty="0" smtClean="0"/>
              <a:t> </a:t>
            </a:r>
            <a:r>
              <a:rPr lang="ru-RU" sz="1600" dirty="0" err="1" smtClean="0"/>
              <a:t>zanjir</a:t>
            </a:r>
            <a:r>
              <a:rPr lang="ru-RU" sz="1600" dirty="0" smtClean="0"/>
              <a:t> </a:t>
            </a:r>
            <a:r>
              <a:rPr lang="ru-RU" sz="1600" dirty="0" err="1" smtClean="0"/>
              <a:t>hosil</a:t>
            </a:r>
            <a:r>
              <a:rPr lang="ru-RU" sz="1600" dirty="0" smtClean="0"/>
              <a:t> </a:t>
            </a:r>
            <a:r>
              <a:rPr lang="ru-RU" sz="1600" dirty="0" err="1" smtClean="0"/>
              <a:t>qilgani</a:t>
            </a:r>
            <a:r>
              <a:rPr lang="ru-RU" sz="1600" dirty="0" smtClean="0"/>
              <a:t> </a:t>
            </a:r>
            <a:r>
              <a:rPr lang="ru-RU" sz="1600" dirty="0" err="1" smtClean="0"/>
              <a:t>hamda</a:t>
            </a:r>
            <a:r>
              <a:rPr lang="ru-RU" sz="1600" dirty="0" smtClean="0"/>
              <a:t> </a:t>
            </a:r>
            <a:r>
              <a:rPr lang="ru-RU" sz="1600" dirty="0" err="1" smtClean="0"/>
              <a:t>ular</a:t>
            </a:r>
            <a:r>
              <a:rPr lang="ru-RU" sz="1600" dirty="0" smtClean="0"/>
              <a:t> </a:t>
            </a:r>
            <a:r>
              <a:rPr lang="ru-RU" sz="1600" dirty="0" err="1" smtClean="0"/>
              <a:t>inson</a:t>
            </a:r>
            <a:r>
              <a:rPr lang="ru-RU" sz="1600" dirty="0" smtClean="0"/>
              <a:t> </a:t>
            </a:r>
            <a:r>
              <a:rPr lang="ru-RU" sz="1600" dirty="0" err="1" smtClean="0"/>
              <a:t>hayoti</a:t>
            </a:r>
            <a:r>
              <a:rPr lang="ru-RU" sz="1600" dirty="0" smtClean="0"/>
              <a:t> </a:t>
            </a:r>
            <a:r>
              <a:rPr lang="ru-RU" sz="1600" dirty="0" err="1" smtClean="0"/>
              <a:t>murakkabliklarini</a:t>
            </a:r>
            <a:r>
              <a:rPr lang="ru-RU" sz="1600" dirty="0" smtClean="0"/>
              <a:t> </a:t>
            </a:r>
            <a:r>
              <a:rPr lang="ru-RU" sz="1600" dirty="0" err="1" smtClean="0"/>
              <a:t>anglashga</a:t>
            </a:r>
            <a:r>
              <a:rPr lang="ru-RU" sz="1600" dirty="0" smtClean="0"/>
              <a:t> </a:t>
            </a:r>
            <a:r>
              <a:rPr lang="ru-RU" sz="1600" dirty="0" err="1" smtClean="0"/>
              <a:t>yo‘naltirilgani</a:t>
            </a:r>
            <a:r>
              <a:rPr lang="ru-RU" sz="1600" dirty="0" smtClean="0"/>
              <a:t> </a:t>
            </a:r>
            <a:r>
              <a:rPr lang="ru-RU" sz="1600" dirty="0" err="1" smtClean="0"/>
              <a:t>bilan</a:t>
            </a:r>
            <a:r>
              <a:rPr lang="ru-RU" sz="1600" dirty="0" smtClean="0"/>
              <a:t> </a:t>
            </a:r>
            <a:r>
              <a:rPr lang="ru-RU" sz="1600" dirty="0" err="1" smtClean="0"/>
              <a:t>belgilanadi</a:t>
            </a:r>
            <a:r>
              <a:rPr lang="ru-RU" sz="1600" dirty="0" smtClean="0"/>
              <a:t>. “</a:t>
            </a:r>
            <a:r>
              <a:rPr lang="ru-RU" sz="1600" dirty="0" err="1" smtClean="0"/>
              <a:t>Masnaviyi</a:t>
            </a:r>
            <a:r>
              <a:rPr lang="ru-RU" sz="1600" dirty="0" smtClean="0"/>
              <a:t> </a:t>
            </a:r>
            <a:r>
              <a:rPr lang="ru-RU" sz="1600" dirty="0" err="1" smtClean="0"/>
              <a:t>ma’naviy”dagi</a:t>
            </a:r>
            <a:r>
              <a:rPr lang="ru-RU" sz="1600" dirty="0" smtClean="0"/>
              <a:t> </a:t>
            </a:r>
            <a:r>
              <a:rPr lang="ru-RU" sz="1600" dirty="0" err="1" smtClean="0"/>
              <a:t>turli</a:t>
            </a:r>
            <a:r>
              <a:rPr lang="ru-RU" sz="1600" dirty="0" smtClean="0"/>
              <a:t> </a:t>
            </a:r>
            <a:r>
              <a:rPr lang="ru-RU" sz="1600" dirty="0" err="1" smtClean="0"/>
              <a:t>muammolar</a:t>
            </a:r>
            <a:r>
              <a:rPr lang="ru-RU" sz="1600" dirty="0" smtClean="0"/>
              <a:t> </a:t>
            </a:r>
            <a:r>
              <a:rPr lang="ru-RU" sz="1600" dirty="0" err="1" smtClean="0"/>
              <a:t>xususidagi</a:t>
            </a:r>
            <a:r>
              <a:rPr lang="ru-RU" sz="1600" dirty="0" smtClean="0"/>
              <a:t> </a:t>
            </a:r>
            <a:r>
              <a:rPr lang="ru-RU" sz="1600" dirty="0" err="1" smtClean="0"/>
              <a:t>mulohaza</a:t>
            </a:r>
            <a:r>
              <a:rPr lang="ru-RU" sz="1600" dirty="0" smtClean="0"/>
              <a:t>, </a:t>
            </a:r>
            <a:r>
              <a:rPr lang="ru-RU" sz="1600" dirty="0" err="1" smtClean="0"/>
              <a:t>mushohadalar</a:t>
            </a:r>
            <a:r>
              <a:rPr lang="ru-RU" sz="1600" dirty="0" smtClean="0"/>
              <a:t> </a:t>
            </a:r>
            <a:r>
              <a:rPr lang="ru-RU" sz="1600" dirty="0" err="1" smtClean="0"/>
              <a:t>ochiq</a:t>
            </a:r>
            <a:r>
              <a:rPr lang="ru-RU" sz="1600" dirty="0" smtClean="0"/>
              <a:t>, </a:t>
            </a:r>
            <a:r>
              <a:rPr lang="ru-RU" sz="1600" dirty="0" err="1" smtClean="0"/>
              <a:t>ravshan</a:t>
            </a:r>
            <a:r>
              <a:rPr lang="ru-RU" sz="1600" dirty="0" smtClean="0"/>
              <a:t> </a:t>
            </a:r>
            <a:r>
              <a:rPr lang="ru-RU" sz="1600" dirty="0" err="1" smtClean="0"/>
              <a:t>uslubda</a:t>
            </a:r>
            <a:r>
              <a:rPr lang="ru-RU" sz="1600" dirty="0" smtClean="0"/>
              <a:t>, </a:t>
            </a:r>
            <a:r>
              <a:rPr lang="ru-RU" sz="1600" dirty="0" err="1" smtClean="0"/>
              <a:t>tushunarli</a:t>
            </a:r>
            <a:r>
              <a:rPr lang="ru-RU" sz="1600" dirty="0" smtClean="0"/>
              <a:t> </a:t>
            </a:r>
            <a:r>
              <a:rPr lang="ru-RU" sz="1600" dirty="0" err="1" smtClean="0"/>
              <a:t>tarzda</a:t>
            </a:r>
            <a:r>
              <a:rPr lang="ru-RU" sz="1600" dirty="0" smtClean="0"/>
              <a:t> </a:t>
            </a:r>
            <a:r>
              <a:rPr lang="ru-RU" sz="1600" dirty="0" err="1" smtClean="0"/>
              <a:t>ifodalangani</a:t>
            </a:r>
            <a:r>
              <a:rPr lang="ru-RU" sz="1600" dirty="0" smtClean="0"/>
              <a:t> </a:t>
            </a:r>
            <a:r>
              <a:rPr lang="ru-RU" sz="1600" dirty="0" err="1" smtClean="0"/>
              <a:t>uchun</a:t>
            </a:r>
            <a:r>
              <a:rPr lang="ru-RU" sz="1600" dirty="0" smtClean="0"/>
              <a:t> </a:t>
            </a:r>
            <a:r>
              <a:rPr lang="ru-RU" sz="1600" dirty="0" err="1" smtClean="0"/>
              <a:t>ularni</a:t>
            </a:r>
            <a:r>
              <a:rPr lang="ru-RU" sz="1600" dirty="0" smtClean="0"/>
              <a:t> </a:t>
            </a:r>
            <a:r>
              <a:rPr lang="ru-RU" sz="1600" dirty="0" err="1" smtClean="0"/>
              <a:t>barcha</a:t>
            </a:r>
            <a:r>
              <a:rPr lang="ru-RU" sz="1600" dirty="0" smtClean="0"/>
              <a:t> </a:t>
            </a:r>
            <a:r>
              <a:rPr lang="ru-RU" sz="1600" dirty="0" err="1" smtClean="0"/>
              <a:t>kishilar</a:t>
            </a:r>
            <a:r>
              <a:rPr lang="ru-RU" sz="1600" dirty="0" smtClean="0"/>
              <a:t> </a:t>
            </a:r>
            <a:r>
              <a:rPr lang="ru-RU" sz="1600" dirty="0" err="1" smtClean="0"/>
              <a:t>osonlik</a:t>
            </a:r>
            <a:r>
              <a:rPr lang="ru-RU" sz="1600" dirty="0" smtClean="0"/>
              <a:t> </a:t>
            </a:r>
            <a:r>
              <a:rPr lang="ru-RU" sz="1600" dirty="0" err="1" smtClean="0"/>
              <a:t>bilan</a:t>
            </a:r>
            <a:r>
              <a:rPr lang="ru-RU" sz="1600" dirty="0" smtClean="0"/>
              <a:t> </a:t>
            </a:r>
            <a:r>
              <a:rPr lang="ru-RU" sz="1600" dirty="0" err="1" smtClean="0"/>
              <a:t>idrok</a:t>
            </a:r>
            <a:r>
              <a:rPr lang="ru-RU" sz="1600" dirty="0" smtClean="0"/>
              <a:t> </a:t>
            </a:r>
            <a:r>
              <a:rPr lang="ru-RU" sz="1600" dirty="0" err="1" smtClean="0"/>
              <a:t>etadi</a:t>
            </a:r>
            <a:r>
              <a:rPr lang="ru-RU" sz="1600" dirty="0" smtClean="0"/>
              <a:t>. </a:t>
            </a:r>
            <a:r>
              <a:rPr lang="ru-RU" sz="1600" dirty="0" err="1" smtClean="0"/>
              <a:t>Chunki</a:t>
            </a:r>
            <a:r>
              <a:rPr lang="ru-RU" sz="1600" dirty="0" smtClean="0"/>
              <a:t> </a:t>
            </a:r>
            <a:r>
              <a:rPr lang="ru-RU" sz="1600" dirty="0" err="1" smtClean="0"/>
              <a:t>Mavlono</a:t>
            </a:r>
            <a:r>
              <a:rPr lang="ru-RU" sz="1600" dirty="0" smtClean="0"/>
              <a:t> </a:t>
            </a:r>
            <a:r>
              <a:rPr lang="ru-RU" sz="1600" dirty="0" err="1" smtClean="0"/>
              <a:t>odamlarga</a:t>
            </a:r>
            <a:r>
              <a:rPr lang="ru-RU" sz="1600" dirty="0" smtClean="0"/>
              <a:t> </a:t>
            </a:r>
            <a:r>
              <a:rPr lang="ru-RU" sz="1600" dirty="0" err="1" smtClean="0"/>
              <a:t>nimani</a:t>
            </a:r>
            <a:r>
              <a:rPr lang="ru-RU" sz="1600" dirty="0" smtClean="0"/>
              <a:t> </a:t>
            </a:r>
            <a:r>
              <a:rPr lang="ru-RU" sz="1600" dirty="0" err="1" smtClean="0"/>
              <a:t>aytish</a:t>
            </a:r>
            <a:r>
              <a:rPr lang="ru-RU" sz="1600" dirty="0" smtClean="0"/>
              <a:t> </a:t>
            </a:r>
            <a:r>
              <a:rPr lang="ru-RU" sz="1600" dirty="0" err="1" smtClean="0"/>
              <a:t>va</a:t>
            </a:r>
            <a:r>
              <a:rPr lang="ru-RU" sz="1600" dirty="0" smtClean="0"/>
              <a:t> </a:t>
            </a:r>
            <a:r>
              <a:rPr lang="ru-RU" sz="1600" dirty="0" err="1" smtClean="0"/>
              <a:t>uni</a:t>
            </a:r>
            <a:r>
              <a:rPr lang="ru-RU" sz="1600" dirty="0" smtClean="0"/>
              <a:t> </a:t>
            </a:r>
            <a:r>
              <a:rPr lang="ru-RU" sz="1600" dirty="0" err="1" smtClean="0"/>
              <a:t>qanday</a:t>
            </a:r>
            <a:r>
              <a:rPr lang="ru-RU" sz="1600" dirty="0" smtClean="0"/>
              <a:t> </a:t>
            </a:r>
            <a:r>
              <a:rPr lang="ru-RU" sz="1600" dirty="0" err="1" smtClean="0"/>
              <a:t>yetkazishni</a:t>
            </a:r>
            <a:r>
              <a:rPr lang="ru-RU" sz="1600" dirty="0" smtClean="0"/>
              <a:t> </a:t>
            </a:r>
            <a:r>
              <a:rPr lang="ru-RU" sz="1600" dirty="0" err="1" smtClean="0"/>
              <a:t>mutafakkirga</a:t>
            </a:r>
            <a:r>
              <a:rPr lang="ru-RU" sz="1600" dirty="0" smtClean="0"/>
              <a:t> </a:t>
            </a:r>
            <a:r>
              <a:rPr lang="ru-RU" sz="1600" dirty="0" err="1" smtClean="0"/>
              <a:t>xos</a:t>
            </a:r>
            <a:r>
              <a:rPr lang="ru-RU" sz="1600" dirty="0" smtClean="0"/>
              <a:t> </a:t>
            </a:r>
            <a:r>
              <a:rPr lang="ru-RU" sz="1600" dirty="0" err="1" smtClean="0"/>
              <a:t>his</a:t>
            </a:r>
            <a:r>
              <a:rPr lang="ru-RU" sz="1600" dirty="0" smtClean="0"/>
              <a:t> </a:t>
            </a:r>
            <a:r>
              <a:rPr lang="ru-RU" sz="1600" dirty="0" err="1" smtClean="0"/>
              <a:t>qiladi</a:t>
            </a:r>
            <a:r>
              <a:rPr lang="ru-RU" sz="1600" dirty="0" smtClean="0"/>
              <a:t> </a:t>
            </a:r>
            <a:r>
              <a:rPr lang="ru-RU" sz="1600" dirty="0" err="1" smtClean="0"/>
              <a:t>va</a:t>
            </a:r>
            <a:r>
              <a:rPr lang="ru-RU" sz="1600" dirty="0" smtClean="0"/>
              <a:t> </a:t>
            </a:r>
            <a:r>
              <a:rPr lang="ru-RU" sz="1600" dirty="0" err="1" smtClean="0"/>
              <a:t>har</a:t>
            </a:r>
            <a:r>
              <a:rPr lang="ru-RU" sz="1600" dirty="0" smtClean="0"/>
              <a:t> </a:t>
            </a:r>
            <a:r>
              <a:rPr lang="ru-RU" sz="1600" dirty="0" err="1" smtClean="0"/>
              <a:t>bir</a:t>
            </a:r>
            <a:r>
              <a:rPr lang="ru-RU" sz="1600" dirty="0" smtClean="0"/>
              <a:t> </a:t>
            </a:r>
            <a:r>
              <a:rPr lang="ru-RU" sz="1600" dirty="0" err="1" smtClean="0"/>
              <a:t>odamga</a:t>
            </a:r>
            <a:r>
              <a:rPr lang="ru-RU" sz="1600" dirty="0" smtClean="0"/>
              <a:t> </a:t>
            </a:r>
            <a:r>
              <a:rPr lang="ru-RU" sz="1600" dirty="0" err="1" smtClean="0"/>
              <a:t>muammo</a:t>
            </a:r>
            <a:r>
              <a:rPr lang="ru-RU" sz="1600" dirty="0" smtClean="0"/>
              <a:t> </a:t>
            </a:r>
            <a:r>
              <a:rPr lang="ru-RU" sz="1600" dirty="0" err="1" smtClean="0"/>
              <a:t>mohiyatini</a:t>
            </a:r>
            <a:r>
              <a:rPr lang="ru-RU" sz="1600" dirty="0" smtClean="0"/>
              <a:t> </a:t>
            </a:r>
            <a:r>
              <a:rPr lang="ru-RU" sz="1600" dirty="0" err="1" smtClean="0"/>
              <a:t>o‘z</a:t>
            </a:r>
            <a:r>
              <a:rPr lang="ru-RU" sz="1600" dirty="0" smtClean="0"/>
              <a:t> </a:t>
            </a:r>
            <a:r>
              <a:rPr lang="ru-RU" sz="1600" dirty="0" err="1" smtClean="0"/>
              <a:t>darajasida</a:t>
            </a:r>
            <a:r>
              <a:rPr lang="ru-RU" sz="1600" dirty="0" smtClean="0"/>
              <a:t> </a:t>
            </a:r>
            <a:r>
              <a:rPr lang="ru-RU" sz="1600" dirty="0" err="1" smtClean="0"/>
              <a:t>anglashi</a:t>
            </a:r>
            <a:r>
              <a:rPr lang="ru-RU" sz="1600" dirty="0" smtClean="0"/>
              <a:t> </a:t>
            </a:r>
            <a:r>
              <a:rPr lang="ru-RU" sz="1600" dirty="0" err="1" smtClean="0"/>
              <a:t>uchun</a:t>
            </a:r>
            <a:r>
              <a:rPr lang="ru-RU" sz="1600" dirty="0" smtClean="0"/>
              <a:t> </a:t>
            </a:r>
            <a:r>
              <a:rPr lang="ru-RU" sz="1600" dirty="0" err="1" smtClean="0"/>
              <a:t>yo‘l</a:t>
            </a:r>
            <a:r>
              <a:rPr lang="ru-RU" sz="1600" dirty="0" smtClean="0"/>
              <a:t> </a:t>
            </a:r>
            <a:r>
              <a:rPr lang="ru-RU" sz="1600" dirty="0" err="1" smtClean="0"/>
              <a:t>ochib</a:t>
            </a:r>
            <a:r>
              <a:rPr lang="ru-RU" sz="1600" dirty="0" smtClean="0"/>
              <a:t> </a:t>
            </a:r>
            <a:r>
              <a:rPr lang="ru-RU" sz="1600" dirty="0" err="1" smtClean="0"/>
              <a:t>beradi</a:t>
            </a:r>
            <a:r>
              <a:rPr lang="ru-RU" sz="1600" dirty="0" smtClean="0"/>
              <a:t>. U: “</a:t>
            </a:r>
            <a:r>
              <a:rPr lang="ru-RU" sz="1600" dirty="0" err="1" smtClean="0"/>
              <a:t>Bu</a:t>
            </a:r>
            <a:r>
              <a:rPr lang="ru-RU" sz="1600" dirty="0" smtClean="0"/>
              <a:t> </a:t>
            </a:r>
            <a:r>
              <a:rPr lang="ru-RU" sz="1600" dirty="0" err="1" smtClean="0"/>
              <a:t>jahon</a:t>
            </a:r>
            <a:r>
              <a:rPr lang="ru-RU" sz="1600" dirty="0" smtClean="0"/>
              <a:t> – </a:t>
            </a:r>
            <a:r>
              <a:rPr lang="ru-RU" sz="1600" dirty="0" err="1" smtClean="0"/>
              <a:t>tog</a:t>
            </a:r>
            <a:r>
              <a:rPr lang="ru-RU" sz="1600" dirty="0" smtClean="0"/>
              <a:t>‘, </a:t>
            </a:r>
            <a:r>
              <a:rPr lang="ru-RU" sz="1600" dirty="0" err="1" smtClean="0"/>
              <a:t>fe’l</a:t>
            </a:r>
            <a:r>
              <a:rPr lang="ru-RU" sz="1600" dirty="0" smtClean="0"/>
              <a:t>-u </a:t>
            </a:r>
            <a:r>
              <a:rPr lang="ru-RU" sz="1600" dirty="0" err="1" smtClean="0"/>
              <a:t>atvoring</a:t>
            </a:r>
            <a:r>
              <a:rPr lang="ru-RU" sz="1600" dirty="0" smtClean="0"/>
              <a:t> – </a:t>
            </a:r>
            <a:r>
              <a:rPr lang="ru-RU" sz="1600" dirty="0" err="1" smtClean="0"/>
              <a:t>nido</a:t>
            </a:r>
            <a:r>
              <a:rPr lang="ru-RU" sz="1600" dirty="0" smtClean="0"/>
              <a:t>, / </a:t>
            </a:r>
            <a:r>
              <a:rPr lang="ru-RU" sz="1600" dirty="0" err="1" smtClean="0"/>
              <a:t>Ul</a:t>
            </a:r>
            <a:r>
              <a:rPr lang="ru-RU" sz="1600" dirty="0" smtClean="0"/>
              <a:t> </a:t>
            </a:r>
            <a:r>
              <a:rPr lang="ru-RU" sz="1600" dirty="0" err="1" smtClean="0"/>
              <a:t>nidoni</a:t>
            </a:r>
            <a:r>
              <a:rPr lang="ru-RU" sz="1600" dirty="0" smtClean="0"/>
              <a:t> </a:t>
            </a:r>
            <a:r>
              <a:rPr lang="ru-RU" sz="1600" dirty="0" err="1" smtClean="0"/>
              <a:t>senga</a:t>
            </a:r>
            <a:r>
              <a:rPr lang="ru-RU" sz="1600" dirty="0" smtClean="0"/>
              <a:t> </a:t>
            </a:r>
            <a:r>
              <a:rPr lang="ru-RU" sz="1600" dirty="0" err="1" smtClean="0"/>
              <a:t>qaytargay</a:t>
            </a:r>
            <a:r>
              <a:rPr lang="ru-RU" sz="1600" dirty="0" smtClean="0"/>
              <a:t> </a:t>
            </a:r>
            <a:r>
              <a:rPr lang="ru-RU" sz="1600" dirty="0" err="1" smtClean="0"/>
              <a:t>sado</a:t>
            </a:r>
            <a:r>
              <a:rPr lang="ru-RU" sz="1600" dirty="0" smtClean="0"/>
              <a:t>” </a:t>
            </a:r>
            <a:r>
              <a:rPr lang="ru-RU" sz="1600" dirty="0" err="1" smtClean="0"/>
              <a:t>deydi</a:t>
            </a:r>
            <a:r>
              <a:rPr lang="ru-RU" sz="1600" dirty="0" smtClean="0"/>
              <a:t>. </a:t>
            </a:r>
            <a:r>
              <a:rPr lang="ru-RU" sz="1600" dirty="0" err="1" smtClean="0"/>
              <a:t>Haqiqatan</a:t>
            </a:r>
            <a:r>
              <a:rPr lang="ru-RU" sz="1600" dirty="0" smtClean="0"/>
              <a:t>, </a:t>
            </a:r>
            <a:r>
              <a:rPr lang="ru-RU" sz="1600" dirty="0" err="1" smtClean="0"/>
              <a:t>kishi</a:t>
            </a:r>
            <a:r>
              <a:rPr lang="ru-RU" sz="1600" dirty="0" smtClean="0"/>
              <a:t> </a:t>
            </a:r>
            <a:r>
              <a:rPr lang="ru-RU" sz="1600" dirty="0" err="1" smtClean="0"/>
              <a:t>qanday</a:t>
            </a:r>
            <a:r>
              <a:rPr lang="ru-RU" sz="1600" dirty="0" smtClean="0"/>
              <a:t> </a:t>
            </a:r>
            <a:r>
              <a:rPr lang="ru-RU" sz="1600" dirty="0" err="1" smtClean="0"/>
              <a:t>harakat</a:t>
            </a:r>
            <a:r>
              <a:rPr lang="ru-RU" sz="1600" dirty="0" smtClean="0"/>
              <a:t> </a:t>
            </a:r>
            <a:r>
              <a:rPr lang="ru-RU" sz="1600" dirty="0" err="1" smtClean="0"/>
              <a:t>qilsa</a:t>
            </a:r>
            <a:r>
              <a:rPr lang="ru-RU" sz="1600" dirty="0" smtClean="0"/>
              <a:t>, </a:t>
            </a:r>
            <a:r>
              <a:rPr lang="ru-RU" sz="1600" dirty="0" err="1" smtClean="0"/>
              <a:t>shunga</a:t>
            </a:r>
            <a:r>
              <a:rPr lang="ru-RU" sz="1600" dirty="0" smtClean="0"/>
              <a:t> </a:t>
            </a:r>
            <a:r>
              <a:rPr lang="ru-RU" sz="1600" dirty="0" err="1" smtClean="0"/>
              <a:t>muvofiq</a:t>
            </a:r>
            <a:r>
              <a:rPr lang="ru-RU" sz="1600" dirty="0" smtClean="0"/>
              <a:t> </a:t>
            </a:r>
            <a:r>
              <a:rPr lang="ru-RU" sz="1600" dirty="0" err="1" smtClean="0"/>
              <a:t>natijaga</a:t>
            </a:r>
            <a:r>
              <a:rPr lang="ru-RU" sz="1600" dirty="0" smtClean="0"/>
              <a:t> </a:t>
            </a:r>
            <a:r>
              <a:rPr lang="ru-RU" sz="1600" dirty="0" err="1" smtClean="0"/>
              <a:t>erishadi</a:t>
            </a:r>
            <a:r>
              <a:rPr lang="ru-RU" sz="1600" dirty="0" smtClean="0"/>
              <a:t>. </a:t>
            </a:r>
            <a:r>
              <a:rPr lang="ru-RU" sz="1600" dirty="0" err="1" smtClean="0"/>
              <a:t>Masalan</a:t>
            </a:r>
            <a:r>
              <a:rPr lang="ru-RU" sz="1600" dirty="0" smtClean="0"/>
              <a:t>, </a:t>
            </a:r>
            <a:r>
              <a:rPr lang="ru-RU" sz="1600" dirty="0" err="1" smtClean="0"/>
              <a:t>yursa</a:t>
            </a:r>
            <a:r>
              <a:rPr lang="ru-RU" sz="1600" dirty="0" smtClean="0"/>
              <a:t>, </a:t>
            </a:r>
            <a:r>
              <a:rPr lang="ru-RU" sz="1600" dirty="0" err="1" smtClean="0"/>
              <a:t>bir</a:t>
            </a:r>
            <a:r>
              <a:rPr lang="ru-RU" sz="1600" dirty="0" smtClean="0"/>
              <a:t> </a:t>
            </a:r>
            <a:r>
              <a:rPr lang="ru-RU" sz="1600" dirty="0" err="1" smtClean="0"/>
              <a:t>joyga</a:t>
            </a:r>
            <a:r>
              <a:rPr lang="ru-RU" sz="1600" dirty="0" smtClean="0"/>
              <a:t> </a:t>
            </a:r>
            <a:r>
              <a:rPr lang="ru-RU" sz="1600" dirty="0" err="1" smtClean="0"/>
              <a:t>boradi</a:t>
            </a:r>
            <a:r>
              <a:rPr lang="ru-RU" sz="1600" dirty="0" smtClean="0"/>
              <a:t>, </a:t>
            </a:r>
            <a:r>
              <a:rPr lang="ru-RU" sz="1600" dirty="0" err="1" smtClean="0"/>
              <a:t>chaqirsa</a:t>
            </a:r>
            <a:r>
              <a:rPr lang="ru-RU" sz="1600" dirty="0" smtClean="0"/>
              <a:t>, </a:t>
            </a:r>
            <a:r>
              <a:rPr lang="ru-RU" sz="1600" dirty="0" err="1" smtClean="0"/>
              <a:t>birov</a:t>
            </a:r>
            <a:r>
              <a:rPr lang="ru-RU" sz="1600" dirty="0" smtClean="0"/>
              <a:t> </a:t>
            </a:r>
            <a:r>
              <a:rPr lang="ru-RU" sz="1600" dirty="0" err="1" smtClean="0"/>
              <a:t>qaraydi</a:t>
            </a:r>
            <a:r>
              <a:rPr lang="ru-RU" sz="1600" dirty="0" smtClean="0"/>
              <a:t>, </a:t>
            </a:r>
            <a:r>
              <a:rPr lang="ru-RU" sz="1600" dirty="0" err="1" smtClean="0"/>
              <a:t>gapirsa</a:t>
            </a:r>
            <a:r>
              <a:rPr lang="ru-RU" sz="1600" dirty="0" smtClean="0"/>
              <a:t>, </a:t>
            </a:r>
            <a:r>
              <a:rPr lang="ru-RU" sz="1600" dirty="0" err="1" smtClean="0"/>
              <a:t>javob</a:t>
            </a:r>
            <a:r>
              <a:rPr lang="ru-RU" sz="1600" dirty="0" smtClean="0"/>
              <a:t> </a:t>
            </a:r>
            <a:r>
              <a:rPr lang="ru-RU" sz="1600" dirty="0" err="1" smtClean="0"/>
              <a:t>eshitadi</a:t>
            </a:r>
            <a:r>
              <a:rPr lang="ru-RU" sz="1600" dirty="0" smtClean="0"/>
              <a:t>, </a:t>
            </a:r>
            <a:r>
              <a:rPr lang="ru-RU" sz="1600" dirty="0" err="1" smtClean="0"/>
              <a:t>harakat</a:t>
            </a:r>
            <a:r>
              <a:rPr lang="ru-RU" sz="1600" dirty="0" smtClean="0"/>
              <a:t> </a:t>
            </a:r>
            <a:r>
              <a:rPr lang="ru-RU" sz="1600" dirty="0" err="1" smtClean="0"/>
              <a:t>qilmaganida</a:t>
            </a:r>
            <a:r>
              <a:rPr lang="ru-RU" sz="1600" dirty="0" smtClean="0"/>
              <a:t> </a:t>
            </a:r>
            <a:r>
              <a:rPr lang="ru-RU" sz="1600" dirty="0" err="1" smtClean="0"/>
              <a:t>esa</a:t>
            </a:r>
            <a:r>
              <a:rPr lang="ru-RU" sz="1600" dirty="0" smtClean="0"/>
              <a:t> </a:t>
            </a:r>
            <a:r>
              <a:rPr lang="ru-RU" sz="1600" dirty="0" err="1" smtClean="0"/>
              <a:t>bir</a:t>
            </a:r>
            <a:r>
              <a:rPr lang="ru-RU" sz="1600" dirty="0" smtClean="0"/>
              <a:t> </a:t>
            </a:r>
            <a:r>
              <a:rPr lang="ru-RU" sz="1600" dirty="0" err="1" smtClean="0"/>
              <a:t>joyda</a:t>
            </a:r>
            <a:r>
              <a:rPr lang="ru-RU" sz="1600" dirty="0" smtClean="0"/>
              <a:t> </a:t>
            </a:r>
            <a:r>
              <a:rPr lang="ru-RU" sz="1600" dirty="0" err="1" smtClean="0"/>
              <a:t>o‘tirganicha</a:t>
            </a:r>
            <a:r>
              <a:rPr lang="ru-RU" sz="1600" dirty="0" smtClean="0"/>
              <a:t> </a:t>
            </a:r>
            <a:r>
              <a:rPr lang="ru-RU" sz="1600" dirty="0" err="1" smtClean="0"/>
              <a:t>qolaveradi</a:t>
            </a:r>
            <a:r>
              <a:rPr lang="ru-RU" sz="1600" dirty="0" smtClean="0"/>
              <a:t>. </a:t>
            </a:r>
            <a:r>
              <a:rPr lang="ru-RU" sz="1600" dirty="0" err="1" smtClean="0"/>
              <a:t>Odam</a:t>
            </a:r>
            <a:r>
              <a:rPr lang="ru-RU" sz="1600" dirty="0" smtClean="0"/>
              <a:t> </a:t>
            </a:r>
            <a:r>
              <a:rPr lang="ru-RU" sz="1600" dirty="0" err="1" smtClean="0"/>
              <a:t>boshqalar</a:t>
            </a:r>
            <a:r>
              <a:rPr lang="ru-RU" sz="1600" dirty="0" smtClean="0"/>
              <a:t> </a:t>
            </a:r>
            <a:r>
              <a:rPr lang="ru-RU" sz="1600" dirty="0" err="1" smtClean="0"/>
              <a:t>bilan</a:t>
            </a:r>
            <a:r>
              <a:rPr lang="ru-RU" sz="1600" dirty="0" smtClean="0"/>
              <a:t> </a:t>
            </a:r>
            <a:r>
              <a:rPr lang="ru-RU" sz="1600" dirty="0" err="1" smtClean="0"/>
              <a:t>munosabatda</a:t>
            </a:r>
            <a:r>
              <a:rPr lang="ru-RU" sz="1600" dirty="0" smtClean="0"/>
              <a:t> </a:t>
            </a:r>
            <a:r>
              <a:rPr lang="ru-RU" sz="1600" dirty="0" err="1" smtClean="0"/>
              <a:t>ham</a:t>
            </a:r>
            <a:r>
              <a:rPr lang="ru-RU" sz="1600" dirty="0" smtClean="0"/>
              <a:t> </a:t>
            </a:r>
            <a:r>
              <a:rPr lang="ru-RU" sz="1600" dirty="0" err="1" smtClean="0"/>
              <a:t>niyati</a:t>
            </a:r>
            <a:r>
              <a:rPr lang="ru-RU" sz="1600" dirty="0" smtClean="0"/>
              <a:t> </a:t>
            </a:r>
            <a:r>
              <a:rPr lang="ru-RU" sz="1600" dirty="0" err="1" smtClean="0"/>
              <a:t>va</a:t>
            </a:r>
            <a:r>
              <a:rPr lang="ru-RU" sz="1600" dirty="0" smtClean="0"/>
              <a:t> </a:t>
            </a:r>
            <a:r>
              <a:rPr lang="ru-RU" sz="1600" dirty="0" err="1" smtClean="0"/>
              <a:t>amaliga</a:t>
            </a:r>
            <a:r>
              <a:rPr lang="ru-RU" sz="1600" dirty="0" smtClean="0"/>
              <a:t> </a:t>
            </a:r>
            <a:r>
              <a:rPr lang="ru-RU" sz="1600" dirty="0" err="1" smtClean="0"/>
              <a:t>mos</a:t>
            </a:r>
            <a:r>
              <a:rPr lang="ru-RU" sz="1600" dirty="0" smtClean="0"/>
              <a:t> “</a:t>
            </a:r>
            <a:r>
              <a:rPr lang="ru-RU" sz="1600" dirty="0" err="1" smtClean="0"/>
              <a:t>hosil”ga</a:t>
            </a:r>
            <a:r>
              <a:rPr lang="ru-RU" sz="1600" dirty="0" smtClean="0"/>
              <a:t> </a:t>
            </a:r>
            <a:r>
              <a:rPr lang="ru-RU" sz="1600" dirty="0" err="1" smtClean="0"/>
              <a:t>erishadi</a:t>
            </a:r>
            <a:r>
              <a:rPr lang="ru-RU" sz="1600" dirty="0" smtClean="0"/>
              <a:t>. </a:t>
            </a:r>
            <a:r>
              <a:rPr lang="ru-RU" sz="1600" dirty="0" err="1" smtClean="0"/>
              <a:t>Masalan</a:t>
            </a:r>
            <a:r>
              <a:rPr lang="ru-RU" sz="1600" dirty="0" smtClean="0"/>
              <a:t>, </a:t>
            </a:r>
            <a:r>
              <a:rPr lang="ru-RU" sz="1600" dirty="0" err="1" smtClean="0"/>
              <a:t>mol-davlat</a:t>
            </a:r>
            <a:r>
              <a:rPr lang="ru-RU" sz="1600" dirty="0" smtClean="0"/>
              <a:t> </a:t>
            </a:r>
            <a:r>
              <a:rPr lang="ru-RU" sz="1600" dirty="0" err="1" smtClean="0"/>
              <a:t>orttirish</a:t>
            </a:r>
            <a:r>
              <a:rPr lang="ru-RU" sz="1600" dirty="0" smtClean="0"/>
              <a:t>, </a:t>
            </a:r>
            <a:r>
              <a:rPr lang="ru-RU" sz="1600" dirty="0" err="1" smtClean="0"/>
              <a:t>mansab-martabaga</a:t>
            </a:r>
            <a:r>
              <a:rPr lang="ru-RU" sz="1600" dirty="0" smtClean="0"/>
              <a:t> </a:t>
            </a:r>
            <a:r>
              <a:rPr lang="ru-RU" sz="1600" dirty="0" err="1" smtClean="0"/>
              <a:t>ko‘tarilish</a:t>
            </a:r>
            <a:r>
              <a:rPr lang="ru-RU" sz="1600" dirty="0" smtClean="0"/>
              <a:t>, </a:t>
            </a:r>
            <a:r>
              <a:rPr lang="ru-RU" sz="1600" dirty="0" err="1" smtClean="0"/>
              <a:t>shon-shuhrat</a:t>
            </a:r>
            <a:r>
              <a:rPr lang="ru-RU" sz="1600" dirty="0" smtClean="0"/>
              <a:t> </a:t>
            </a:r>
            <a:r>
              <a:rPr lang="ru-RU" sz="1600" dirty="0" err="1" smtClean="0"/>
              <a:t>qozonishga</a:t>
            </a:r>
            <a:r>
              <a:rPr lang="ru-RU" sz="1600" dirty="0" smtClean="0"/>
              <a:t> </a:t>
            </a:r>
            <a:r>
              <a:rPr lang="ru-RU" sz="1600" dirty="0" err="1" smtClean="0"/>
              <a:t>erishish</a:t>
            </a:r>
            <a:r>
              <a:rPr lang="ru-RU" sz="1600" dirty="0" smtClean="0"/>
              <a:t> </a:t>
            </a:r>
            <a:r>
              <a:rPr lang="ru-RU" sz="1600" dirty="0" err="1" smtClean="0"/>
              <a:t>maqsadida</a:t>
            </a:r>
            <a:r>
              <a:rPr lang="ru-RU" sz="1600" dirty="0" smtClean="0"/>
              <a:t> </a:t>
            </a:r>
            <a:r>
              <a:rPr lang="ru-RU" sz="1600" dirty="0" err="1" smtClean="0"/>
              <a:t>nopok</a:t>
            </a:r>
            <a:r>
              <a:rPr lang="ru-RU" sz="1600" dirty="0" smtClean="0"/>
              <a:t> </a:t>
            </a:r>
            <a:r>
              <a:rPr lang="ru-RU" sz="1600" dirty="0" err="1" smtClean="0"/>
              <a:t>yo‘lga</a:t>
            </a:r>
            <a:r>
              <a:rPr lang="ru-RU" sz="1600" dirty="0" smtClean="0"/>
              <a:t> </a:t>
            </a:r>
            <a:r>
              <a:rPr lang="ru-RU" sz="1600" dirty="0" err="1" smtClean="0"/>
              <a:t>qadam</a:t>
            </a:r>
            <a:r>
              <a:rPr lang="ru-RU" sz="1600" dirty="0" smtClean="0"/>
              <a:t> </a:t>
            </a:r>
            <a:r>
              <a:rPr lang="ru-RU" sz="1600" dirty="0" err="1" smtClean="0"/>
              <a:t>bossa</a:t>
            </a:r>
            <a:r>
              <a:rPr lang="ru-RU" sz="1600" dirty="0" smtClean="0"/>
              <a:t>, </a:t>
            </a:r>
            <a:r>
              <a:rPr lang="ru-RU" sz="1600" dirty="0" err="1" smtClean="0"/>
              <a:t>albatta</a:t>
            </a:r>
            <a:r>
              <a:rPr lang="ru-RU" sz="1600" dirty="0" smtClean="0"/>
              <a:t>, </a:t>
            </a:r>
            <a:r>
              <a:rPr lang="ru-RU" sz="1600" dirty="0" err="1" smtClean="0"/>
              <a:t>falokatga</a:t>
            </a:r>
            <a:r>
              <a:rPr lang="ru-RU" sz="1600" dirty="0" smtClean="0"/>
              <a:t> </a:t>
            </a:r>
            <a:r>
              <a:rPr lang="ru-RU" sz="1600" dirty="0" err="1" smtClean="0"/>
              <a:t>uchraydi</a:t>
            </a:r>
            <a:r>
              <a:rPr lang="ru-RU" sz="1600" dirty="0" smtClean="0"/>
              <a:t>. </a:t>
            </a:r>
            <a:r>
              <a:rPr lang="ru-RU" sz="1600" dirty="0" err="1" smtClean="0"/>
              <a:t>Hayotda</a:t>
            </a:r>
            <a:r>
              <a:rPr lang="ru-RU" sz="1600" dirty="0" smtClean="0"/>
              <a:t> </a:t>
            </a:r>
            <a:r>
              <a:rPr lang="ru-RU" sz="1600" dirty="0" err="1" smtClean="0"/>
              <a:t>hamisha</a:t>
            </a:r>
            <a:r>
              <a:rPr lang="ru-RU" sz="1600" dirty="0" smtClean="0"/>
              <a:t> </a:t>
            </a:r>
            <a:r>
              <a:rPr lang="ru-RU" sz="1600" dirty="0" err="1" smtClean="0"/>
              <a:t>bunga</a:t>
            </a:r>
            <a:r>
              <a:rPr lang="ru-RU" sz="1600" dirty="0" smtClean="0"/>
              <a:t> </a:t>
            </a:r>
            <a:r>
              <a:rPr lang="ru-RU" sz="1600" dirty="0" err="1" smtClean="0"/>
              <a:t>ko‘plab</a:t>
            </a:r>
            <a:r>
              <a:rPr lang="ru-RU" sz="1600" dirty="0" smtClean="0"/>
              <a:t> </a:t>
            </a:r>
            <a:r>
              <a:rPr lang="ru-RU" sz="1600" dirty="0" err="1" smtClean="0"/>
              <a:t>misollar</a:t>
            </a:r>
            <a:r>
              <a:rPr lang="ru-RU" sz="1600" dirty="0" smtClean="0"/>
              <a:t> </a:t>
            </a:r>
            <a:r>
              <a:rPr lang="ru-RU" sz="1600" dirty="0" err="1" smtClean="0"/>
              <a:t>topiladi</a:t>
            </a:r>
            <a:r>
              <a:rPr lang="ru-RU" sz="1600" dirty="0" smtClean="0"/>
              <a:t>. </a:t>
            </a:r>
            <a:r>
              <a:rPr lang="ru-RU" sz="1600" dirty="0" err="1" smtClean="0"/>
              <a:t>Mavlono</a:t>
            </a:r>
            <a:r>
              <a:rPr lang="ru-RU" sz="1600" dirty="0" smtClean="0"/>
              <a:t> </a:t>
            </a:r>
            <a:r>
              <a:rPr lang="ru-RU" sz="1600" dirty="0" err="1" smtClean="0"/>
              <a:t>ortiqcha</a:t>
            </a:r>
            <a:r>
              <a:rPr lang="ru-RU" sz="1600" dirty="0" smtClean="0"/>
              <a:t> </a:t>
            </a:r>
            <a:r>
              <a:rPr lang="ru-RU" sz="1600" dirty="0" err="1" smtClean="0"/>
              <a:t>hoy</a:t>
            </a:r>
            <a:r>
              <a:rPr lang="ru-RU" sz="1600" dirty="0" smtClean="0"/>
              <a:t>-u </a:t>
            </a:r>
            <a:r>
              <a:rPr lang="ru-RU" sz="1600" dirty="0" err="1" smtClean="0"/>
              <a:t>havasga</a:t>
            </a:r>
            <a:r>
              <a:rPr lang="ru-RU" sz="1600" dirty="0" smtClean="0"/>
              <a:t> </a:t>
            </a:r>
            <a:r>
              <a:rPr lang="ru-RU" sz="1600" dirty="0" err="1" smtClean="0"/>
              <a:t>berilmaslikni</a:t>
            </a:r>
            <a:r>
              <a:rPr lang="ru-RU" sz="1600" dirty="0" smtClean="0"/>
              <a:t> </a:t>
            </a:r>
            <a:r>
              <a:rPr lang="ru-RU" sz="1600" dirty="0" err="1" smtClean="0"/>
              <a:t>uqtirish</a:t>
            </a:r>
            <a:r>
              <a:rPr lang="ru-RU" sz="1600" dirty="0" smtClean="0"/>
              <a:t> </a:t>
            </a:r>
            <a:r>
              <a:rPr lang="ru-RU" sz="1600" dirty="0" err="1" smtClean="0"/>
              <a:t>uchun</a:t>
            </a:r>
            <a:r>
              <a:rPr lang="ru-RU" sz="1600" dirty="0" smtClean="0"/>
              <a:t> </a:t>
            </a:r>
            <a:r>
              <a:rPr lang="ru-RU" sz="1600" dirty="0" err="1" smtClean="0"/>
              <a:t>osongina</a:t>
            </a:r>
            <a:r>
              <a:rPr lang="ru-RU" sz="1600" dirty="0" smtClean="0"/>
              <a:t> </a:t>
            </a:r>
            <a:r>
              <a:rPr lang="ru-RU" sz="1600" dirty="0" err="1" smtClean="0"/>
              <a:t>boyish</a:t>
            </a:r>
            <a:r>
              <a:rPr lang="ru-RU" sz="1600" dirty="0" smtClean="0"/>
              <a:t> </a:t>
            </a:r>
            <a:r>
              <a:rPr lang="ru-RU" sz="1600" dirty="0" err="1" smtClean="0"/>
              <a:t>ilinjida</a:t>
            </a:r>
            <a:r>
              <a:rPr lang="ru-RU" sz="1600" dirty="0" smtClean="0"/>
              <a:t> </a:t>
            </a:r>
            <a:r>
              <a:rPr lang="ru-RU" sz="1600" dirty="0" err="1" smtClean="0"/>
              <a:t>o‘zga</a:t>
            </a:r>
            <a:r>
              <a:rPr lang="ru-RU" sz="1600" dirty="0" smtClean="0"/>
              <a:t> </a:t>
            </a:r>
            <a:r>
              <a:rPr lang="ru-RU" sz="1600" dirty="0" err="1" smtClean="0"/>
              <a:t>yurtga</a:t>
            </a:r>
            <a:r>
              <a:rPr lang="ru-RU" sz="1600" dirty="0" smtClean="0"/>
              <a:t> </a:t>
            </a:r>
            <a:r>
              <a:rPr lang="ru-RU" sz="1600" dirty="0" err="1" smtClean="0"/>
              <a:t>ketib</a:t>
            </a:r>
            <a:r>
              <a:rPr lang="ru-RU" sz="1600" dirty="0" smtClean="0"/>
              <a:t> </a:t>
            </a:r>
            <a:r>
              <a:rPr lang="ru-RU" sz="1600" dirty="0" err="1" smtClean="0"/>
              <a:t>halok</a:t>
            </a:r>
            <a:r>
              <a:rPr lang="ru-RU" sz="1600" dirty="0" smtClean="0"/>
              <a:t> </a:t>
            </a:r>
            <a:r>
              <a:rPr lang="ru-RU" sz="1600" dirty="0" err="1" smtClean="0"/>
              <a:t>bo‘lgan</a:t>
            </a:r>
            <a:r>
              <a:rPr lang="ru-RU" sz="1600" dirty="0" smtClean="0"/>
              <a:t> </a:t>
            </a:r>
            <a:r>
              <a:rPr lang="ru-RU" sz="1600" dirty="0" err="1" smtClean="0"/>
              <a:t>zargar</a:t>
            </a:r>
            <a:r>
              <a:rPr lang="ru-RU" sz="1600" dirty="0" smtClean="0"/>
              <a:t> </a:t>
            </a:r>
            <a:r>
              <a:rPr lang="ru-RU" sz="1600" dirty="0" err="1" smtClean="0"/>
              <a:t>qismati</a:t>
            </a:r>
            <a:r>
              <a:rPr lang="ru-RU" sz="1600" dirty="0" smtClean="0"/>
              <a:t> </a:t>
            </a:r>
            <a:r>
              <a:rPr lang="ru-RU" sz="1600" dirty="0" err="1" smtClean="0"/>
              <a:t>bilan</a:t>
            </a:r>
            <a:r>
              <a:rPr lang="ru-RU" sz="1600" dirty="0" smtClean="0"/>
              <a:t> </a:t>
            </a:r>
            <a:r>
              <a:rPr lang="ru-RU" sz="1600" dirty="0" err="1" smtClean="0"/>
              <a:t>tanishtiradi</a:t>
            </a:r>
            <a:r>
              <a:rPr lang="ru-RU" sz="1600" dirty="0" smtClean="0"/>
              <a:t> </a:t>
            </a:r>
            <a:r>
              <a:rPr lang="ru-RU" sz="1600" dirty="0" err="1" smtClean="0"/>
              <a:t>va</a:t>
            </a:r>
            <a:r>
              <a:rPr lang="ru-RU" sz="1600" dirty="0" smtClean="0"/>
              <a:t>: “</a:t>
            </a:r>
            <a:r>
              <a:rPr lang="ru-RU" sz="1600" dirty="0" err="1" smtClean="0"/>
              <a:t>Talpinursan</a:t>
            </a:r>
            <a:r>
              <a:rPr lang="ru-RU" sz="1600" dirty="0" smtClean="0"/>
              <a:t> </a:t>
            </a:r>
            <a:r>
              <a:rPr lang="ru-RU" sz="1600" dirty="0" err="1" smtClean="0"/>
              <a:t>davlat</a:t>
            </a:r>
            <a:r>
              <a:rPr lang="ru-RU" sz="1600" dirty="0" smtClean="0"/>
              <a:t>-u </a:t>
            </a:r>
            <a:r>
              <a:rPr lang="ru-RU" sz="1600" dirty="0" err="1" smtClean="0"/>
              <a:t>izzat</a:t>
            </a:r>
            <a:r>
              <a:rPr lang="ru-RU" sz="1600" dirty="0" smtClean="0"/>
              <a:t> </a:t>
            </a:r>
            <a:r>
              <a:rPr lang="ru-RU" sz="1600" dirty="0" err="1" smtClean="0"/>
              <a:t>sari</a:t>
            </a:r>
            <a:r>
              <a:rPr lang="ru-RU" sz="1600" dirty="0" smtClean="0"/>
              <a:t>, / </a:t>
            </a:r>
            <a:r>
              <a:rPr lang="ru-RU" sz="1600" dirty="0" err="1" smtClean="0"/>
              <a:t>Senga</a:t>
            </a:r>
            <a:r>
              <a:rPr lang="ru-RU" sz="1600" dirty="0" smtClean="0"/>
              <a:t> </a:t>
            </a:r>
            <a:r>
              <a:rPr lang="ru-RU" sz="1600" dirty="0" err="1" smtClean="0"/>
              <a:t>Azroil</a:t>
            </a:r>
            <a:r>
              <a:rPr lang="ru-RU" sz="1600" dirty="0" smtClean="0"/>
              <a:t> </a:t>
            </a:r>
            <a:r>
              <a:rPr lang="ru-RU" sz="1600" dirty="0" err="1" smtClean="0"/>
              <a:t>degaykim</a:t>
            </a:r>
            <a:r>
              <a:rPr lang="ru-RU" sz="1600" dirty="0" smtClean="0"/>
              <a:t>, </a:t>
            </a:r>
            <a:r>
              <a:rPr lang="ru-RU" sz="1600" dirty="0" err="1" smtClean="0"/>
              <a:t>kel</a:t>
            </a:r>
            <a:r>
              <a:rPr lang="ru-RU" sz="1600" dirty="0" smtClean="0"/>
              <a:t> </a:t>
            </a:r>
            <a:r>
              <a:rPr lang="ru-RU" sz="1600" dirty="0" err="1" smtClean="0"/>
              <a:t>beri</a:t>
            </a:r>
            <a:r>
              <a:rPr lang="ru-RU" sz="1600" dirty="0" smtClean="0"/>
              <a:t>” </a:t>
            </a:r>
            <a:r>
              <a:rPr lang="ru-RU" sz="1600" dirty="0" err="1" smtClean="0"/>
              <a:t>deydi</a:t>
            </a:r>
            <a:r>
              <a:rPr lang="ru-RU" sz="1600" dirty="0" smtClean="0"/>
              <a:t>. </a:t>
            </a:r>
            <a:r>
              <a:rPr lang="ru-RU" sz="1600" dirty="0" err="1" smtClean="0"/>
              <a:t>Kishilarning</a:t>
            </a:r>
            <a:r>
              <a:rPr lang="ru-RU" sz="1600" dirty="0" smtClean="0"/>
              <a:t> </a:t>
            </a:r>
            <a:r>
              <a:rPr lang="ru-RU" sz="1600" dirty="0" err="1" smtClean="0"/>
              <a:t>nafsi</a:t>
            </a:r>
            <a:r>
              <a:rPr lang="ru-RU" sz="1600" dirty="0" smtClean="0"/>
              <a:t> </a:t>
            </a:r>
            <a:r>
              <a:rPr lang="ru-RU" sz="1600" dirty="0" err="1" smtClean="0"/>
              <a:t>tufayli</a:t>
            </a:r>
            <a:r>
              <a:rPr lang="ru-RU" sz="1600" dirty="0" smtClean="0"/>
              <a:t> </a:t>
            </a:r>
            <a:r>
              <a:rPr lang="ru-RU" sz="1600" dirty="0" err="1" smtClean="0"/>
              <a:t>turli</a:t>
            </a:r>
            <a:r>
              <a:rPr lang="ru-RU" sz="1600" dirty="0" smtClean="0"/>
              <a:t> </a:t>
            </a:r>
            <a:r>
              <a:rPr lang="ru-RU" sz="1600" dirty="0" err="1" smtClean="0"/>
              <a:t>balolarga</a:t>
            </a:r>
            <a:r>
              <a:rPr lang="ru-RU" sz="1600" dirty="0" smtClean="0"/>
              <a:t> </a:t>
            </a:r>
            <a:r>
              <a:rPr lang="ru-RU" sz="1600" dirty="0" err="1" smtClean="0"/>
              <a:t>duchor</a:t>
            </a:r>
            <a:r>
              <a:rPr lang="ru-RU" sz="1600" dirty="0" smtClean="0"/>
              <a:t> </a:t>
            </a:r>
            <a:r>
              <a:rPr lang="ru-RU" sz="1600" dirty="0" err="1" smtClean="0"/>
              <a:t>bo‘lib</a:t>
            </a:r>
            <a:r>
              <a:rPr lang="ru-RU" sz="1600" dirty="0" smtClean="0"/>
              <a:t>, </a:t>
            </a:r>
            <a:r>
              <a:rPr lang="ru-RU" sz="1600" dirty="0" err="1" smtClean="0"/>
              <a:t>aziyat</a:t>
            </a:r>
            <a:r>
              <a:rPr lang="ru-RU" sz="1600" dirty="0" smtClean="0"/>
              <a:t> </a:t>
            </a:r>
            <a:r>
              <a:rPr lang="ru-RU" sz="1600" dirty="0" err="1" smtClean="0"/>
              <a:t>chekishini</a:t>
            </a:r>
            <a:r>
              <a:rPr lang="ru-RU" sz="1600" dirty="0" smtClean="0"/>
              <a:t> </a:t>
            </a:r>
            <a:r>
              <a:rPr lang="ru-RU" sz="1600" dirty="0" err="1" smtClean="0"/>
              <a:t>ko‘rsatish</a:t>
            </a:r>
            <a:r>
              <a:rPr lang="ru-RU" sz="1600" dirty="0" smtClean="0"/>
              <a:t> “</a:t>
            </a:r>
            <a:r>
              <a:rPr lang="ru-RU" sz="1600" dirty="0" err="1" smtClean="0"/>
              <a:t>Masnaviyi</a:t>
            </a:r>
            <a:r>
              <a:rPr lang="ru-RU" sz="1600" dirty="0" smtClean="0"/>
              <a:t>...”</a:t>
            </a:r>
            <a:r>
              <a:rPr lang="ru-RU" sz="1600" dirty="0" err="1" smtClean="0"/>
              <a:t>ning</a:t>
            </a:r>
            <a:r>
              <a:rPr lang="ru-RU" sz="1600" dirty="0" smtClean="0"/>
              <a:t> </a:t>
            </a:r>
            <a:r>
              <a:rPr lang="ru-RU" sz="1600" dirty="0" err="1" smtClean="0"/>
              <a:t>asosiy</a:t>
            </a:r>
            <a:r>
              <a:rPr lang="ru-RU" sz="1600" dirty="0" smtClean="0"/>
              <a:t> </a:t>
            </a:r>
            <a:r>
              <a:rPr lang="ru-RU" sz="1600" dirty="0" err="1" smtClean="0"/>
              <a:t>mohiyatini</a:t>
            </a:r>
            <a:r>
              <a:rPr lang="ru-RU" sz="1600" dirty="0" smtClean="0"/>
              <a:t> </a:t>
            </a:r>
            <a:r>
              <a:rPr lang="ru-RU" sz="1600" dirty="0" err="1" smtClean="0"/>
              <a:t>belgilaydi</a:t>
            </a:r>
            <a:r>
              <a:rPr lang="ru-RU" sz="1600" dirty="0" smtClean="0"/>
              <a:t>. </a:t>
            </a:r>
            <a:r>
              <a:rPr lang="ru-RU" sz="1600" dirty="0" err="1" smtClean="0"/>
              <a:t>Undagi</a:t>
            </a:r>
            <a:r>
              <a:rPr lang="ru-RU" sz="1600" dirty="0" smtClean="0"/>
              <a:t> </a:t>
            </a:r>
            <a:r>
              <a:rPr lang="ru-RU" sz="1600" dirty="0" err="1" smtClean="0"/>
              <a:t>biri</a:t>
            </a:r>
            <a:r>
              <a:rPr lang="ru-RU" sz="1600" dirty="0" smtClean="0"/>
              <a:t> </a:t>
            </a:r>
            <a:r>
              <a:rPr lang="ru-RU" sz="1600" dirty="0" err="1" smtClean="0"/>
              <a:t>biridan</a:t>
            </a:r>
            <a:r>
              <a:rPr lang="ru-RU" sz="1600" dirty="0" smtClean="0"/>
              <a:t> </a:t>
            </a:r>
            <a:r>
              <a:rPr lang="ru-RU" sz="1600" dirty="0" err="1" smtClean="0"/>
              <a:t>mazmundor</a:t>
            </a:r>
            <a:r>
              <a:rPr lang="ru-RU" sz="1600" dirty="0" smtClean="0"/>
              <a:t> </a:t>
            </a:r>
            <a:r>
              <a:rPr lang="ru-RU" sz="1600" dirty="0" err="1" smtClean="0"/>
              <a:t>hayotiy</a:t>
            </a:r>
            <a:r>
              <a:rPr lang="ru-RU" sz="1600" dirty="0" smtClean="0"/>
              <a:t> </a:t>
            </a:r>
            <a:r>
              <a:rPr lang="ru-RU" sz="1600" dirty="0" err="1" smtClean="0"/>
              <a:t>hikoyat</a:t>
            </a:r>
            <a:r>
              <a:rPr lang="ru-RU" sz="1600" dirty="0" smtClean="0"/>
              <a:t>, </a:t>
            </a:r>
            <a:r>
              <a:rPr lang="ru-RU" sz="1600" dirty="0" err="1" smtClean="0"/>
              <a:t>rivoyatlar</a:t>
            </a:r>
            <a:r>
              <a:rPr lang="ru-RU" sz="1600" dirty="0" smtClean="0"/>
              <a:t> </a:t>
            </a:r>
            <a:r>
              <a:rPr lang="ru-RU" sz="1600" dirty="0" err="1" smtClean="0"/>
              <a:t>bilan</a:t>
            </a:r>
            <a:r>
              <a:rPr lang="ru-RU" sz="1600" dirty="0" smtClean="0"/>
              <a:t> </a:t>
            </a:r>
            <a:r>
              <a:rPr lang="ru-RU" sz="1600" dirty="0" err="1" smtClean="0"/>
              <a:t>tanishayotganda</a:t>
            </a:r>
            <a:r>
              <a:rPr lang="ru-RU" sz="1600" dirty="0" smtClean="0"/>
              <a:t> </a:t>
            </a:r>
            <a:r>
              <a:rPr lang="ru-RU" sz="1600" dirty="0" err="1" smtClean="0"/>
              <a:t>Mavlono</a:t>
            </a:r>
            <a:r>
              <a:rPr lang="ru-RU" sz="1600" dirty="0" smtClean="0"/>
              <a:t> </a:t>
            </a:r>
            <a:r>
              <a:rPr lang="ru-RU" sz="1600" dirty="0" err="1" smtClean="0"/>
              <a:t>tasavvurining</a:t>
            </a:r>
            <a:r>
              <a:rPr lang="ru-RU" sz="1600" dirty="0" smtClean="0"/>
              <a:t> </a:t>
            </a:r>
            <a:r>
              <a:rPr lang="ru-RU" sz="1600" dirty="0" err="1" smtClean="0"/>
              <a:t>behad</a:t>
            </a:r>
            <a:r>
              <a:rPr lang="ru-RU" sz="1600" dirty="0" smtClean="0"/>
              <a:t> </a:t>
            </a:r>
            <a:r>
              <a:rPr lang="ru-RU" sz="1600" dirty="0" err="1" smtClean="0"/>
              <a:t>kengligi</a:t>
            </a:r>
            <a:r>
              <a:rPr lang="ru-RU" sz="1600" dirty="0" smtClean="0"/>
              <a:t>, </a:t>
            </a:r>
            <a:r>
              <a:rPr lang="ru-RU" sz="1600" dirty="0" err="1" smtClean="0"/>
              <a:t>mutafakkirning</a:t>
            </a:r>
            <a:r>
              <a:rPr lang="ru-RU" sz="1600" dirty="0" smtClean="0"/>
              <a:t> </a:t>
            </a:r>
            <a:r>
              <a:rPr lang="ru-RU" sz="1600" dirty="0" err="1" smtClean="0"/>
              <a:t>turli</a:t>
            </a:r>
            <a:r>
              <a:rPr lang="ru-RU" sz="1600" dirty="0" smtClean="0"/>
              <a:t> </a:t>
            </a:r>
            <a:r>
              <a:rPr lang="ru-RU" sz="1600" dirty="0" err="1" smtClean="0"/>
              <a:t>hodisalar</a:t>
            </a:r>
            <a:r>
              <a:rPr lang="ru-RU" sz="1600" dirty="0" smtClean="0"/>
              <a:t> </a:t>
            </a:r>
            <a:r>
              <a:rPr lang="ru-RU" sz="1600" dirty="0" err="1" smtClean="0"/>
              <a:t>o‘rtasidagi</a:t>
            </a:r>
            <a:r>
              <a:rPr lang="ru-RU" sz="1600" dirty="0" smtClean="0"/>
              <a:t> </a:t>
            </a:r>
            <a:r>
              <a:rPr lang="ru-RU" sz="1600" dirty="0" err="1" smtClean="0"/>
              <a:t>aloqadorlikni</a:t>
            </a:r>
            <a:r>
              <a:rPr lang="ru-RU" sz="1600" dirty="0" smtClean="0"/>
              <a:t> </a:t>
            </a:r>
            <a:r>
              <a:rPr lang="ru-RU" sz="1600" dirty="0" err="1" smtClean="0"/>
              <a:t>ko‘rsata</a:t>
            </a:r>
            <a:r>
              <a:rPr lang="ru-RU" sz="1600" dirty="0" smtClean="0"/>
              <a:t> </a:t>
            </a:r>
            <a:r>
              <a:rPr lang="ru-RU" sz="1600" dirty="0" err="1" smtClean="0"/>
              <a:t>bilishdagi</a:t>
            </a:r>
            <a:r>
              <a:rPr lang="ru-RU" sz="1600" dirty="0" smtClean="0"/>
              <a:t> </a:t>
            </a:r>
            <a:r>
              <a:rPr lang="ru-RU" sz="1600" dirty="0" err="1" smtClean="0"/>
              <a:t>zukkoligi</a:t>
            </a:r>
            <a:r>
              <a:rPr lang="ru-RU" sz="1600" dirty="0" smtClean="0"/>
              <a:t>, </a:t>
            </a:r>
            <a:r>
              <a:rPr lang="ru-RU" sz="1600" dirty="0" err="1" smtClean="0"/>
              <a:t>topqirligi</a:t>
            </a:r>
            <a:r>
              <a:rPr lang="ru-RU" sz="1600" dirty="0" smtClean="0"/>
              <a:t> </a:t>
            </a:r>
            <a:r>
              <a:rPr lang="ru-RU" sz="1600" dirty="0" err="1" smtClean="0"/>
              <a:t>kishini</a:t>
            </a:r>
            <a:r>
              <a:rPr lang="ru-RU" sz="1600" dirty="0" smtClean="0"/>
              <a:t> </a:t>
            </a:r>
            <a:r>
              <a:rPr lang="ru-RU" sz="1600" dirty="0" err="1" smtClean="0"/>
              <a:t>hayratga</a:t>
            </a:r>
            <a:r>
              <a:rPr lang="ru-RU" sz="1600" dirty="0" smtClean="0"/>
              <a:t> </a:t>
            </a:r>
            <a:r>
              <a:rPr lang="ru-RU" sz="1600" dirty="0" err="1" smtClean="0"/>
              <a:t>soladi</a:t>
            </a:r>
            <a:r>
              <a:rPr lang="ru-RU" sz="1600" dirty="0" smtClean="0"/>
              <a:t>. U </a:t>
            </a:r>
            <a:r>
              <a:rPr lang="ru-RU" sz="1600" dirty="0" err="1" smtClean="0"/>
              <a:t>voqealarni</a:t>
            </a:r>
            <a:r>
              <a:rPr lang="ru-RU" sz="1600" dirty="0" smtClean="0"/>
              <a:t> </a:t>
            </a:r>
            <a:r>
              <a:rPr lang="ru-RU" sz="1600" dirty="0" err="1" smtClean="0"/>
              <a:t>bayon</a:t>
            </a:r>
            <a:r>
              <a:rPr lang="ru-RU" sz="1600" dirty="0" smtClean="0"/>
              <a:t> </a:t>
            </a:r>
            <a:r>
              <a:rPr lang="ru-RU" sz="1600" dirty="0" err="1" smtClean="0"/>
              <a:t>etar</a:t>
            </a:r>
            <a:r>
              <a:rPr lang="ru-RU" sz="1600" dirty="0" smtClean="0"/>
              <a:t> </a:t>
            </a:r>
            <a:r>
              <a:rPr lang="ru-RU" sz="1600" dirty="0" err="1" smtClean="0"/>
              <a:t>ekan</a:t>
            </a:r>
            <a:r>
              <a:rPr lang="ru-RU" sz="1600" dirty="0" smtClean="0"/>
              <a:t>, </a:t>
            </a:r>
            <a:r>
              <a:rPr lang="ru-RU" sz="1600" dirty="0" err="1" smtClean="0"/>
              <a:t>xilma-xil</a:t>
            </a:r>
            <a:r>
              <a:rPr lang="ru-RU" sz="1600" dirty="0" smtClean="0"/>
              <a:t> </a:t>
            </a:r>
            <a:r>
              <a:rPr lang="ru-RU" sz="1600" dirty="0" err="1" smtClean="0"/>
              <a:t>metafora</a:t>
            </a:r>
            <a:r>
              <a:rPr lang="ru-RU" sz="1600" dirty="0" smtClean="0"/>
              <a:t>, </a:t>
            </a:r>
            <a:r>
              <a:rPr lang="ru-RU" sz="1600" dirty="0" err="1" smtClean="0"/>
              <a:t>allegoriyalardan</a:t>
            </a:r>
            <a:r>
              <a:rPr lang="ru-RU" sz="1600" dirty="0" smtClean="0"/>
              <a:t> </a:t>
            </a:r>
            <a:r>
              <a:rPr lang="ru-RU" sz="1600" dirty="0" err="1" smtClean="0"/>
              <a:t>foydalanadi</a:t>
            </a:r>
            <a:r>
              <a:rPr lang="ru-RU" sz="1600" dirty="0" smtClean="0"/>
              <a:t>, </a:t>
            </a:r>
            <a:r>
              <a:rPr lang="ru-RU" sz="1600" dirty="0" err="1" smtClean="0"/>
              <a:t>turli</a:t>
            </a:r>
            <a:r>
              <a:rPr lang="ru-RU" sz="1600" dirty="0" smtClean="0"/>
              <a:t> </a:t>
            </a:r>
            <a:r>
              <a:rPr lang="ru-RU" sz="1600" dirty="0" err="1" smtClean="0"/>
              <a:t>hodisalarga</a:t>
            </a:r>
            <a:r>
              <a:rPr lang="ru-RU" sz="1600" dirty="0" smtClean="0"/>
              <a:t> </a:t>
            </a:r>
            <a:r>
              <a:rPr lang="ru-RU" sz="1600" dirty="0" err="1" smtClean="0"/>
              <a:t>ishora</a:t>
            </a:r>
            <a:r>
              <a:rPr lang="ru-RU" sz="1600" dirty="0" smtClean="0"/>
              <a:t> </a:t>
            </a:r>
            <a:r>
              <a:rPr lang="ru-RU" sz="1600" dirty="0" err="1" smtClean="0"/>
              <a:t>qiladi</a:t>
            </a:r>
            <a:r>
              <a:rPr lang="ru-RU" sz="1600" dirty="0" smtClean="0"/>
              <a:t>. </a:t>
            </a:r>
            <a:r>
              <a:rPr lang="ru-RU" sz="1600" dirty="0" err="1" smtClean="0"/>
              <a:t>O‘xshatish</a:t>
            </a:r>
            <a:r>
              <a:rPr lang="ru-RU" sz="1600" dirty="0" smtClean="0"/>
              <a:t>, </a:t>
            </a:r>
            <a:r>
              <a:rPr lang="ru-RU" sz="1600" dirty="0" err="1" smtClean="0"/>
              <a:t>taqqoslash</a:t>
            </a:r>
            <a:r>
              <a:rPr lang="ru-RU" sz="1600" dirty="0" smtClean="0"/>
              <a:t>, </a:t>
            </a:r>
            <a:r>
              <a:rPr lang="ru-RU" sz="1600" dirty="0" err="1" smtClean="0"/>
              <a:t>jonzotlarni</a:t>
            </a:r>
            <a:r>
              <a:rPr lang="ru-RU" sz="1600" dirty="0" smtClean="0"/>
              <a:t> </a:t>
            </a:r>
            <a:r>
              <a:rPr lang="ru-RU" sz="1600" dirty="0" err="1" smtClean="0"/>
              <a:t>so‘zlatish</a:t>
            </a:r>
            <a:r>
              <a:rPr lang="ru-RU" sz="1600" dirty="0" smtClean="0"/>
              <a:t> </a:t>
            </a:r>
            <a:r>
              <a:rPr lang="ru-RU" sz="1600" dirty="0" err="1" smtClean="0"/>
              <a:t>vositasida</a:t>
            </a:r>
            <a:r>
              <a:rPr lang="ru-RU" sz="1600" dirty="0" smtClean="0"/>
              <a:t> </a:t>
            </a:r>
            <a:r>
              <a:rPr lang="ru-RU" sz="1600" dirty="0" err="1" smtClean="0"/>
              <a:t>voqelik</a:t>
            </a:r>
            <a:r>
              <a:rPr lang="ru-RU" sz="1600" dirty="0" smtClean="0"/>
              <a:t> </a:t>
            </a:r>
            <a:r>
              <a:rPr lang="ru-RU" sz="1600" dirty="0" err="1" smtClean="0"/>
              <a:t>to‘g‘risida</a:t>
            </a:r>
            <a:r>
              <a:rPr lang="ru-RU" sz="1600" dirty="0" smtClean="0"/>
              <a:t> </a:t>
            </a:r>
            <a:r>
              <a:rPr lang="ru-RU" sz="1600" dirty="0" err="1" smtClean="0"/>
              <a:t>ravshan</a:t>
            </a:r>
            <a:r>
              <a:rPr lang="ru-RU" sz="1600" dirty="0" smtClean="0"/>
              <a:t> </a:t>
            </a:r>
            <a:r>
              <a:rPr lang="ru-RU" sz="1600" dirty="0" err="1" smtClean="0"/>
              <a:t>tasavvur</a:t>
            </a:r>
            <a:r>
              <a:rPr lang="ru-RU" sz="1600" dirty="0" smtClean="0"/>
              <a:t> </a:t>
            </a:r>
            <a:r>
              <a:rPr lang="ru-RU" sz="1600" dirty="0" err="1" smtClean="0"/>
              <a:t>uyg‘otadi</a:t>
            </a:r>
            <a:r>
              <a:rPr lang="ru-RU" sz="1600" dirty="0" smtClean="0"/>
              <a:t>. </a:t>
            </a:r>
            <a:r>
              <a:rPr lang="ru-RU" sz="1600" dirty="0" err="1" smtClean="0"/>
              <a:t>Shundanmi</a:t>
            </a:r>
            <a:r>
              <a:rPr lang="ru-RU" sz="1600" dirty="0" smtClean="0"/>
              <a:t>, “</a:t>
            </a:r>
            <a:r>
              <a:rPr lang="ru-RU" sz="1600" dirty="0" err="1" smtClean="0"/>
              <a:t>Masnaviyi</a:t>
            </a:r>
            <a:r>
              <a:rPr lang="ru-RU" sz="1600" dirty="0" smtClean="0"/>
              <a:t> </a:t>
            </a:r>
            <a:r>
              <a:rPr lang="ru-RU" sz="1600" dirty="0" err="1" smtClean="0"/>
              <a:t>ma’naviy”da</a:t>
            </a:r>
            <a:r>
              <a:rPr lang="ru-RU" sz="1600" dirty="0" smtClean="0"/>
              <a:t> </a:t>
            </a:r>
            <a:r>
              <a:rPr lang="ru-RU" sz="1600" dirty="0" err="1" smtClean="0"/>
              <a:t>voqealar</a:t>
            </a:r>
            <a:r>
              <a:rPr lang="ru-RU" sz="1600" dirty="0" smtClean="0"/>
              <a:t> </a:t>
            </a:r>
            <a:r>
              <a:rPr lang="ru-RU" sz="1600" dirty="0" err="1" smtClean="0"/>
              <a:t>odatdagi</a:t>
            </a:r>
            <a:r>
              <a:rPr lang="ru-RU" sz="1600" dirty="0" smtClean="0"/>
              <a:t> </a:t>
            </a:r>
            <a:r>
              <a:rPr lang="ru-RU" sz="1600" dirty="0" err="1" smtClean="0"/>
              <a:t>so‘zlashuv</a:t>
            </a:r>
            <a:r>
              <a:rPr lang="ru-RU" sz="1600" dirty="0" smtClean="0"/>
              <a:t> </a:t>
            </a:r>
            <a:r>
              <a:rPr lang="ru-RU" sz="1600" dirty="0" err="1" smtClean="0"/>
              <a:t>tilida</a:t>
            </a:r>
            <a:r>
              <a:rPr lang="ru-RU" sz="1600" dirty="0" smtClean="0"/>
              <a:t> </a:t>
            </a:r>
            <a:r>
              <a:rPr lang="ru-RU" sz="1600" dirty="0" err="1" smtClean="0"/>
              <a:t>emas</a:t>
            </a:r>
            <a:r>
              <a:rPr lang="ru-RU" sz="1600" dirty="0" smtClean="0"/>
              <a:t>, </a:t>
            </a:r>
            <a:r>
              <a:rPr lang="ru-RU" sz="1600" dirty="0" err="1" smtClean="0"/>
              <a:t>tuyg‘ular</a:t>
            </a:r>
            <a:r>
              <a:rPr lang="ru-RU" sz="1600" dirty="0" smtClean="0"/>
              <a:t> </a:t>
            </a:r>
            <a:r>
              <a:rPr lang="ru-RU" sz="1600" dirty="0" err="1" smtClean="0"/>
              <a:t>tilida</a:t>
            </a:r>
            <a:r>
              <a:rPr lang="ru-RU" sz="1600" dirty="0" smtClean="0"/>
              <a:t> </a:t>
            </a:r>
            <a:r>
              <a:rPr lang="ru-RU" sz="1600" dirty="0" err="1" smtClean="0"/>
              <a:t>tasvirlanganday</a:t>
            </a:r>
            <a:r>
              <a:rPr lang="ru-RU" sz="1600" dirty="0" smtClean="0"/>
              <a:t> </a:t>
            </a:r>
            <a:r>
              <a:rPr lang="ru-RU" sz="1600" dirty="0" err="1" smtClean="0"/>
              <a:t>tuyuladi</a:t>
            </a:r>
            <a:r>
              <a:rPr lang="ru-RU" sz="1600" dirty="0" smtClean="0"/>
              <a:t>. </a:t>
            </a:r>
            <a:r>
              <a:rPr lang="ru-RU" sz="1600" dirty="0" err="1" smtClean="0"/>
              <a:t>Shu</a:t>
            </a:r>
            <a:r>
              <a:rPr lang="ru-RU" sz="1600" dirty="0" smtClean="0"/>
              <a:t> </a:t>
            </a:r>
            <a:r>
              <a:rPr lang="ru-RU" sz="1600" dirty="0" err="1" smtClean="0"/>
              <a:t>bois</a:t>
            </a:r>
            <a:r>
              <a:rPr lang="ru-RU" sz="1600" dirty="0" smtClean="0"/>
              <a:t> </a:t>
            </a:r>
            <a:r>
              <a:rPr lang="ru-RU" sz="1600" dirty="0" err="1" smtClean="0"/>
              <a:t>ular</a:t>
            </a:r>
            <a:r>
              <a:rPr lang="ru-RU" sz="1600" dirty="0" smtClean="0"/>
              <a:t> </a:t>
            </a:r>
            <a:r>
              <a:rPr lang="ru-RU" sz="1600" dirty="0" err="1" smtClean="0"/>
              <a:t>kishilarning</a:t>
            </a:r>
            <a:r>
              <a:rPr lang="ru-RU" sz="1600" dirty="0" smtClean="0"/>
              <a:t> </a:t>
            </a:r>
            <a:r>
              <a:rPr lang="ru-RU" sz="1600" dirty="0" err="1" smtClean="0"/>
              <a:t>qalbini</a:t>
            </a:r>
            <a:r>
              <a:rPr lang="ru-RU" sz="1600" dirty="0" smtClean="0"/>
              <a:t> </a:t>
            </a:r>
            <a:r>
              <a:rPr lang="ru-RU" sz="1600" dirty="0" err="1" smtClean="0"/>
              <a:t>to‘lqinlantirib</a:t>
            </a:r>
            <a:r>
              <a:rPr lang="ru-RU" sz="1600" dirty="0" smtClean="0"/>
              <a:t>, </a:t>
            </a:r>
            <a:r>
              <a:rPr lang="ru-RU" sz="1600" dirty="0" err="1" smtClean="0"/>
              <a:t>ma’naviy</a:t>
            </a:r>
            <a:r>
              <a:rPr lang="ru-RU" sz="1600" dirty="0" smtClean="0"/>
              <a:t> </a:t>
            </a:r>
            <a:r>
              <a:rPr lang="ru-RU" sz="1600" dirty="0" err="1" smtClean="0"/>
              <a:t>dunyosini</a:t>
            </a:r>
            <a:r>
              <a:rPr lang="ru-RU" sz="1600" dirty="0" smtClean="0"/>
              <a:t> </a:t>
            </a:r>
            <a:r>
              <a:rPr lang="ru-RU" sz="1600" dirty="0" err="1" smtClean="0"/>
              <a:t>boyitadi</a:t>
            </a:r>
            <a:r>
              <a:rPr lang="ru-RU" sz="1600" dirty="0" smtClean="0"/>
              <a:t>. </a:t>
            </a:r>
            <a:endParaRPr lang="ru-RU" sz="1600" dirty="0"/>
          </a:p>
        </p:txBody>
      </p:sp>
      <p:pic>
        <p:nvPicPr>
          <p:cNvPr id="3" name="Рисунок 2"/>
          <p:cNvPicPr>
            <a:picLocks noChangeAspect="1"/>
          </p:cNvPicPr>
          <p:nvPr/>
        </p:nvPicPr>
        <p:blipFill>
          <a:blip r:embed="rId2"/>
          <a:stretch>
            <a:fillRect/>
          </a:stretch>
        </p:blipFill>
        <p:spPr>
          <a:xfrm>
            <a:off x="0" y="1333949"/>
            <a:ext cx="3566160" cy="5524052"/>
          </a:xfrm>
          <a:prstGeom prst="rect">
            <a:avLst/>
          </a:prstGeom>
        </p:spPr>
      </p:pic>
    </p:spTree>
    <p:extLst>
      <p:ext uri="{BB962C8B-B14F-4D97-AF65-F5344CB8AC3E}">
        <p14:creationId xmlns:p14="http://schemas.microsoft.com/office/powerpoint/2010/main" val="7510372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642360" y="853440"/>
            <a:ext cx="8229600" cy="5509200"/>
          </a:xfrm>
          <a:prstGeom prst="rect">
            <a:avLst/>
          </a:prstGeom>
        </p:spPr>
        <p:txBody>
          <a:bodyPr wrap="square">
            <a:spAutoFit/>
          </a:bodyPr>
          <a:lstStyle/>
          <a:p>
            <a:pPr algn="just"/>
            <a:r>
              <a:rPr lang="ru-RU" sz="1600" dirty="0" smtClean="0"/>
              <a:t>YUNUS EMRO (1240 – 1320) </a:t>
            </a:r>
            <a:r>
              <a:rPr lang="ru-RU" sz="1600" dirty="0" err="1" smtClean="0"/>
              <a:t>Mavlono</a:t>
            </a:r>
            <a:r>
              <a:rPr lang="ru-RU" sz="1600" dirty="0" smtClean="0"/>
              <a:t> </a:t>
            </a:r>
            <a:r>
              <a:rPr lang="ru-RU" sz="1600" dirty="0" err="1" smtClean="0"/>
              <a:t>Jaloliddin</a:t>
            </a:r>
            <a:r>
              <a:rPr lang="ru-RU" sz="1600" dirty="0" smtClean="0"/>
              <a:t> </a:t>
            </a:r>
            <a:r>
              <a:rPr lang="ru-RU" sz="1600" dirty="0" err="1" smtClean="0"/>
              <a:t>Rumiy</a:t>
            </a:r>
            <a:r>
              <a:rPr lang="ru-RU" sz="1600" dirty="0" smtClean="0"/>
              <a:t> </a:t>
            </a:r>
            <a:r>
              <a:rPr lang="ru-RU" sz="1600" dirty="0" err="1" smtClean="0"/>
              <a:t>izidan</a:t>
            </a:r>
            <a:r>
              <a:rPr lang="ru-RU" sz="1600" dirty="0" smtClean="0"/>
              <a:t> </a:t>
            </a:r>
            <a:r>
              <a:rPr lang="ru-RU" sz="1600" dirty="0" err="1" smtClean="0"/>
              <a:t>borib</a:t>
            </a:r>
            <a:r>
              <a:rPr lang="ru-RU" sz="1600" dirty="0" smtClean="0"/>
              <a:t>, «</a:t>
            </a:r>
            <a:r>
              <a:rPr lang="ru-RU" sz="1600" dirty="0" err="1" smtClean="0"/>
              <a:t>oshiqlar</a:t>
            </a:r>
            <a:r>
              <a:rPr lang="ru-RU" sz="1600" dirty="0" smtClean="0"/>
              <a:t> </a:t>
            </a:r>
            <a:r>
              <a:rPr lang="ru-RU" sz="1600" dirty="0" err="1" smtClean="0"/>
              <a:t>she’riyati</a:t>
            </a:r>
            <a:r>
              <a:rPr lang="ru-RU" sz="1600" dirty="0" smtClean="0"/>
              <a:t>» </a:t>
            </a:r>
            <a:r>
              <a:rPr lang="ru-RU" sz="1600" dirty="0" err="1" smtClean="0"/>
              <a:t>deb</a:t>
            </a:r>
            <a:r>
              <a:rPr lang="ru-RU" sz="1600" dirty="0" smtClean="0"/>
              <a:t> </a:t>
            </a:r>
            <a:r>
              <a:rPr lang="ru-RU" sz="1600" dirty="0" err="1" smtClean="0"/>
              <a:t>nomlangan</a:t>
            </a:r>
            <a:r>
              <a:rPr lang="ru-RU" sz="1600" dirty="0" smtClean="0"/>
              <a:t> </a:t>
            </a:r>
            <a:r>
              <a:rPr lang="ru-RU" sz="1600" dirty="0" err="1" smtClean="0"/>
              <a:t>she’riyatning</a:t>
            </a:r>
            <a:r>
              <a:rPr lang="ru-RU" sz="1600" dirty="0" smtClean="0"/>
              <a:t> </a:t>
            </a:r>
            <a:r>
              <a:rPr lang="ru-RU" sz="1600" dirty="0" err="1" smtClean="0"/>
              <a:t>shakllanishiga</a:t>
            </a:r>
            <a:r>
              <a:rPr lang="ru-RU" sz="1600" dirty="0" smtClean="0"/>
              <a:t> </a:t>
            </a:r>
            <a:r>
              <a:rPr lang="ru-RU" sz="1600" dirty="0" err="1" smtClean="0"/>
              <a:t>salmoqli</a:t>
            </a:r>
            <a:r>
              <a:rPr lang="ru-RU" sz="1600" dirty="0" smtClean="0"/>
              <a:t> </a:t>
            </a:r>
            <a:r>
              <a:rPr lang="ru-RU" sz="1600" dirty="0" err="1" smtClean="0"/>
              <a:t>hissa</a:t>
            </a:r>
            <a:r>
              <a:rPr lang="ru-RU" sz="1600" dirty="0" smtClean="0"/>
              <a:t> </a:t>
            </a:r>
            <a:r>
              <a:rPr lang="ru-RU" sz="1600" dirty="0" err="1" smtClean="0"/>
              <a:t>qo‘shganlardan</a:t>
            </a:r>
            <a:r>
              <a:rPr lang="ru-RU" sz="1600" dirty="0" smtClean="0"/>
              <a:t> </a:t>
            </a:r>
            <a:r>
              <a:rPr lang="ru-RU" sz="1600" dirty="0" err="1" smtClean="0"/>
              <a:t>yana</a:t>
            </a:r>
            <a:r>
              <a:rPr lang="ru-RU" sz="1600" dirty="0" smtClean="0"/>
              <a:t> </a:t>
            </a:r>
            <a:r>
              <a:rPr lang="ru-RU" sz="1600" dirty="0" err="1" smtClean="0"/>
              <a:t>biri</a:t>
            </a:r>
            <a:r>
              <a:rPr lang="ru-RU" sz="1600" dirty="0" smtClean="0"/>
              <a:t> </a:t>
            </a:r>
            <a:r>
              <a:rPr lang="ru-RU" sz="1600" dirty="0" err="1" smtClean="0"/>
              <a:t>Yunus</a:t>
            </a:r>
            <a:r>
              <a:rPr lang="ru-RU" sz="1600" dirty="0" smtClean="0"/>
              <a:t> </a:t>
            </a:r>
            <a:r>
              <a:rPr lang="ru-RU" sz="1600" dirty="0" err="1" smtClean="0"/>
              <a:t>Emrodir</a:t>
            </a:r>
            <a:r>
              <a:rPr lang="ru-RU" sz="1600" dirty="0" smtClean="0"/>
              <a:t>. U 1240 – 1320-yillarda </a:t>
            </a:r>
            <a:r>
              <a:rPr lang="ru-RU" sz="1600" dirty="0" err="1" smtClean="0"/>
              <a:t>yashab</a:t>
            </a:r>
            <a:r>
              <a:rPr lang="ru-RU" sz="1600" dirty="0" smtClean="0"/>
              <a:t> </a:t>
            </a:r>
            <a:r>
              <a:rPr lang="ru-RU" sz="1600" dirty="0" err="1" smtClean="0"/>
              <a:t>o‘tgan</a:t>
            </a:r>
            <a:r>
              <a:rPr lang="ru-RU" sz="1600" dirty="0" smtClean="0"/>
              <a:t>. </a:t>
            </a:r>
            <a:r>
              <a:rPr lang="ru-RU" sz="1600" dirty="0" err="1" smtClean="0"/>
              <a:t>Yunus</a:t>
            </a:r>
            <a:r>
              <a:rPr lang="ru-RU" sz="1600" dirty="0" smtClean="0"/>
              <a:t> </a:t>
            </a:r>
            <a:r>
              <a:rPr lang="ru-RU" sz="1600" dirty="0" err="1" smtClean="0"/>
              <a:t>Emro</a:t>
            </a:r>
            <a:r>
              <a:rPr lang="ru-RU" sz="1600" dirty="0" smtClean="0"/>
              <a:t> </a:t>
            </a:r>
            <a:r>
              <a:rPr lang="ru-RU" sz="1600" dirty="0" err="1" smtClean="0"/>
              <a:t>haqida</a:t>
            </a:r>
            <a:r>
              <a:rPr lang="ru-RU" sz="1600" dirty="0" smtClean="0"/>
              <a:t> </a:t>
            </a:r>
            <a:r>
              <a:rPr lang="ru-RU" sz="1600" dirty="0" err="1" smtClean="0"/>
              <a:t>ko‘plab</a:t>
            </a:r>
            <a:r>
              <a:rPr lang="ru-RU" sz="1600" dirty="0" smtClean="0"/>
              <a:t> </a:t>
            </a:r>
            <a:r>
              <a:rPr lang="ru-RU" sz="1600" dirty="0" err="1" smtClean="0"/>
              <a:t>afsonalar</a:t>
            </a:r>
            <a:r>
              <a:rPr lang="ru-RU" sz="1600" dirty="0" smtClean="0"/>
              <a:t> </a:t>
            </a:r>
            <a:r>
              <a:rPr lang="ru-RU" sz="1600" dirty="0" err="1" smtClean="0"/>
              <a:t>to‘qilgan</a:t>
            </a:r>
            <a:r>
              <a:rPr lang="ru-RU" sz="1600" dirty="0" smtClean="0"/>
              <a:t>. U </a:t>
            </a:r>
            <a:r>
              <a:rPr lang="ru-RU" sz="1600" dirty="0" err="1" smtClean="0"/>
              <a:t>Pursuq</a:t>
            </a:r>
            <a:r>
              <a:rPr lang="ru-RU" sz="1600" dirty="0" smtClean="0"/>
              <a:t> </a:t>
            </a:r>
            <a:r>
              <a:rPr lang="ru-RU" sz="1600" dirty="0" err="1" smtClean="0"/>
              <a:t>daryosi</a:t>
            </a:r>
            <a:r>
              <a:rPr lang="ru-RU" sz="1600" dirty="0" smtClean="0"/>
              <a:t> </a:t>
            </a:r>
            <a:r>
              <a:rPr lang="ru-RU" sz="1600" dirty="0" err="1" smtClean="0"/>
              <a:t>bo‘yidagi</a:t>
            </a:r>
            <a:r>
              <a:rPr lang="ru-RU" sz="1600" dirty="0" smtClean="0"/>
              <a:t> </a:t>
            </a:r>
            <a:r>
              <a:rPr lang="ru-RU" sz="1600" dirty="0" err="1" smtClean="0"/>
              <a:t>Sariko‘y</a:t>
            </a:r>
            <a:r>
              <a:rPr lang="ru-RU" sz="1600" dirty="0" smtClean="0"/>
              <a:t> </a:t>
            </a:r>
            <a:r>
              <a:rPr lang="ru-RU" sz="1600" dirty="0" err="1" smtClean="0"/>
              <a:t>qishlog‘ida</a:t>
            </a:r>
            <a:r>
              <a:rPr lang="ru-RU" sz="1600" dirty="0" smtClean="0"/>
              <a:t> </a:t>
            </a:r>
            <a:r>
              <a:rPr lang="ru-RU" sz="1600" dirty="0" err="1" smtClean="0"/>
              <a:t>tug‘ilgan</a:t>
            </a:r>
            <a:r>
              <a:rPr lang="ru-RU" sz="1600" dirty="0" smtClean="0"/>
              <a:t>. </a:t>
            </a:r>
            <a:r>
              <a:rPr lang="ru-RU" sz="1600" dirty="0" err="1" smtClean="0"/>
              <a:t>Yunus</a:t>
            </a:r>
            <a:r>
              <a:rPr lang="ru-RU" sz="1600" dirty="0" smtClean="0"/>
              <a:t> </a:t>
            </a:r>
            <a:r>
              <a:rPr lang="ru-RU" sz="1600" dirty="0" err="1" smtClean="0"/>
              <a:t>mashhur</a:t>
            </a:r>
            <a:r>
              <a:rPr lang="ru-RU" sz="1600" dirty="0" smtClean="0"/>
              <a:t> </a:t>
            </a:r>
            <a:r>
              <a:rPr lang="ru-RU" sz="1600" dirty="0" err="1" smtClean="0"/>
              <a:t>shayx</a:t>
            </a:r>
            <a:r>
              <a:rPr lang="ru-RU" sz="1600" dirty="0" smtClean="0"/>
              <a:t> </a:t>
            </a:r>
            <a:r>
              <a:rPr lang="ru-RU" sz="1600" dirty="0" err="1" smtClean="0"/>
              <a:t>Tabduq</a:t>
            </a:r>
            <a:r>
              <a:rPr lang="ru-RU" sz="1600" dirty="0" smtClean="0"/>
              <a:t> </a:t>
            </a:r>
            <a:r>
              <a:rPr lang="ru-RU" sz="1600" dirty="0" err="1" smtClean="0"/>
              <a:t>Emroga</a:t>
            </a:r>
            <a:r>
              <a:rPr lang="ru-RU" sz="1600" dirty="0" smtClean="0"/>
              <a:t> </a:t>
            </a:r>
            <a:r>
              <a:rPr lang="ru-RU" sz="1600" dirty="0" err="1" smtClean="0"/>
              <a:t>muridlik</a:t>
            </a:r>
            <a:r>
              <a:rPr lang="ru-RU" sz="1600" dirty="0" smtClean="0"/>
              <a:t> </a:t>
            </a:r>
            <a:r>
              <a:rPr lang="ru-RU" sz="1600" dirty="0" err="1" smtClean="0"/>
              <a:t>qilgan</a:t>
            </a:r>
            <a:r>
              <a:rPr lang="ru-RU" sz="1600" dirty="0" smtClean="0"/>
              <a:t>. </a:t>
            </a:r>
            <a:r>
              <a:rPr lang="ru-RU" sz="1600" dirty="0" err="1" smtClean="0"/>
              <a:t>Bu</a:t>
            </a:r>
            <a:r>
              <a:rPr lang="ru-RU" sz="1600" dirty="0" smtClean="0"/>
              <a:t> </a:t>
            </a:r>
            <a:r>
              <a:rPr lang="ru-RU" sz="1600" dirty="0" err="1" smtClean="0"/>
              <a:t>shayx</a:t>
            </a:r>
            <a:r>
              <a:rPr lang="ru-RU" sz="1600" dirty="0" smtClean="0"/>
              <a:t> </a:t>
            </a:r>
            <a:r>
              <a:rPr lang="ru-RU" sz="1600" dirty="0" err="1" smtClean="0"/>
              <a:t>tasavvuf</a:t>
            </a:r>
            <a:r>
              <a:rPr lang="ru-RU" sz="1600" dirty="0" smtClean="0"/>
              <a:t> </a:t>
            </a:r>
            <a:r>
              <a:rPr lang="ru-RU" sz="1600" dirty="0" err="1" smtClean="0"/>
              <a:t>suluklaridan</a:t>
            </a:r>
            <a:r>
              <a:rPr lang="ru-RU" sz="1600" dirty="0" smtClean="0"/>
              <a:t> </a:t>
            </a:r>
            <a:r>
              <a:rPr lang="ru-RU" sz="1600" dirty="0" err="1" smtClean="0"/>
              <a:t>biriga</a:t>
            </a:r>
            <a:r>
              <a:rPr lang="ru-RU" sz="1600" dirty="0" smtClean="0"/>
              <a:t> </a:t>
            </a:r>
            <a:r>
              <a:rPr lang="ru-RU" sz="1600" dirty="0" err="1" smtClean="0"/>
              <a:t>rahnamolik</a:t>
            </a:r>
            <a:r>
              <a:rPr lang="ru-RU" sz="1600" dirty="0" smtClean="0"/>
              <a:t> </a:t>
            </a:r>
            <a:r>
              <a:rPr lang="ru-RU" sz="1600" dirty="0" err="1" smtClean="0"/>
              <a:t>qilgan</a:t>
            </a:r>
            <a:r>
              <a:rPr lang="ru-RU" sz="1600" dirty="0" smtClean="0"/>
              <a:t>. </a:t>
            </a:r>
            <a:r>
              <a:rPr lang="ru-RU" sz="1600" dirty="0" err="1" smtClean="0"/>
              <a:t>Shoirning</a:t>
            </a:r>
            <a:r>
              <a:rPr lang="ru-RU" sz="1600" dirty="0" smtClean="0"/>
              <a:t> </a:t>
            </a:r>
            <a:r>
              <a:rPr lang="ru-RU" sz="1600" dirty="0" err="1" smtClean="0"/>
              <a:t>o‘ziga</a:t>
            </a:r>
            <a:r>
              <a:rPr lang="ru-RU" sz="1600" dirty="0" smtClean="0"/>
              <a:t> </a:t>
            </a:r>
            <a:r>
              <a:rPr lang="ru-RU" sz="1600" dirty="0" err="1" smtClean="0"/>
              <a:t>Emro</a:t>
            </a:r>
            <a:r>
              <a:rPr lang="ru-RU" sz="1600" dirty="0" smtClean="0"/>
              <a:t> </a:t>
            </a:r>
            <a:r>
              <a:rPr lang="ru-RU" sz="1600" dirty="0" err="1" smtClean="0"/>
              <a:t>taxallusini</a:t>
            </a:r>
            <a:r>
              <a:rPr lang="ru-RU" sz="1600" dirty="0" smtClean="0"/>
              <a:t> </a:t>
            </a:r>
            <a:r>
              <a:rPr lang="ru-RU" sz="1600" dirty="0" err="1" smtClean="0"/>
              <a:t>tanlashi</a:t>
            </a:r>
            <a:r>
              <a:rPr lang="ru-RU" sz="1600" dirty="0" smtClean="0"/>
              <a:t> </a:t>
            </a:r>
            <a:r>
              <a:rPr lang="ru-RU" sz="1600" dirty="0" err="1" smtClean="0"/>
              <a:t>ham</a:t>
            </a:r>
            <a:r>
              <a:rPr lang="ru-RU" sz="1600" dirty="0" smtClean="0"/>
              <a:t> </a:t>
            </a:r>
            <a:r>
              <a:rPr lang="ru-RU" sz="1600" dirty="0" err="1" smtClean="0"/>
              <a:t>o‘zining</a:t>
            </a:r>
            <a:r>
              <a:rPr lang="ru-RU" sz="1600" dirty="0" smtClean="0"/>
              <a:t> </a:t>
            </a:r>
            <a:r>
              <a:rPr lang="ru-RU" sz="1600" dirty="0" err="1" smtClean="0"/>
              <a:t>shu</a:t>
            </a:r>
            <a:r>
              <a:rPr lang="ru-RU" sz="1600" dirty="0" smtClean="0"/>
              <a:t> </a:t>
            </a:r>
            <a:r>
              <a:rPr lang="ru-RU" sz="1600" dirty="0" err="1" smtClean="0"/>
              <a:t>sulukka</a:t>
            </a:r>
            <a:r>
              <a:rPr lang="ru-RU" sz="1600" dirty="0" smtClean="0"/>
              <a:t> </a:t>
            </a:r>
            <a:r>
              <a:rPr lang="ru-RU" sz="1600" dirty="0" err="1" smtClean="0"/>
              <a:t>mansubligini</a:t>
            </a:r>
            <a:r>
              <a:rPr lang="ru-RU" sz="1600" dirty="0" smtClean="0"/>
              <a:t> </a:t>
            </a:r>
            <a:r>
              <a:rPr lang="ru-RU" sz="1600" dirty="0" err="1" smtClean="0"/>
              <a:t>bildirish</a:t>
            </a:r>
            <a:r>
              <a:rPr lang="ru-RU" sz="1600" dirty="0" smtClean="0"/>
              <a:t> </a:t>
            </a:r>
            <a:r>
              <a:rPr lang="ru-RU" sz="1600" dirty="0" err="1" smtClean="0"/>
              <a:t>istagidan</a:t>
            </a:r>
            <a:r>
              <a:rPr lang="ru-RU" sz="1600" dirty="0" smtClean="0"/>
              <a:t> </a:t>
            </a:r>
            <a:r>
              <a:rPr lang="ru-RU" sz="1600" dirty="0" err="1" smtClean="0"/>
              <a:t>kelib</a:t>
            </a:r>
            <a:r>
              <a:rPr lang="ru-RU" sz="1600" dirty="0" smtClean="0"/>
              <a:t> </a:t>
            </a:r>
            <a:r>
              <a:rPr lang="ru-RU" sz="1600" dirty="0" err="1" smtClean="0"/>
              <a:t>chiqqan</a:t>
            </a:r>
            <a:r>
              <a:rPr lang="ru-RU" sz="1600" dirty="0" smtClean="0"/>
              <a:t>. </a:t>
            </a:r>
            <a:r>
              <a:rPr lang="ru-RU" sz="1600" dirty="0" err="1" smtClean="0"/>
              <a:t>Yunus</a:t>
            </a:r>
            <a:r>
              <a:rPr lang="ru-RU" sz="1600" dirty="0" smtClean="0"/>
              <a:t> </a:t>
            </a:r>
            <a:r>
              <a:rPr lang="ru-RU" sz="1600" dirty="0" err="1" smtClean="0"/>
              <a:t>Emroning</a:t>
            </a:r>
            <a:r>
              <a:rPr lang="ru-RU" sz="1600" dirty="0" smtClean="0"/>
              <a:t> «</a:t>
            </a:r>
            <a:r>
              <a:rPr lang="ru-RU" sz="1600" dirty="0" err="1" smtClean="0"/>
              <a:t>Risolat</a:t>
            </a:r>
            <a:r>
              <a:rPr lang="ru-RU" sz="1600" dirty="0" smtClean="0"/>
              <a:t> </a:t>
            </a:r>
            <a:r>
              <a:rPr lang="ru-RU" sz="1600" dirty="0" err="1" smtClean="0"/>
              <a:t>ul</a:t>
            </a:r>
            <a:r>
              <a:rPr lang="ru-RU" sz="1600" dirty="0" smtClean="0"/>
              <a:t> </a:t>
            </a:r>
            <a:r>
              <a:rPr lang="ru-RU" sz="1600" dirty="0" err="1" smtClean="0"/>
              <a:t>nushiya</a:t>
            </a:r>
            <a:r>
              <a:rPr lang="ru-RU" sz="1600" dirty="0" smtClean="0"/>
              <a:t>» («</a:t>
            </a:r>
            <a:r>
              <a:rPr lang="ru-RU" sz="1600" dirty="0" err="1" smtClean="0"/>
              <a:t>Nasihatlar</a:t>
            </a:r>
            <a:r>
              <a:rPr lang="ru-RU" sz="1600" dirty="0" smtClean="0"/>
              <a:t> </a:t>
            </a:r>
            <a:r>
              <a:rPr lang="ru-RU" sz="1600" dirty="0" err="1" smtClean="0"/>
              <a:t>kitobi</a:t>
            </a:r>
            <a:r>
              <a:rPr lang="ru-RU" sz="1600" dirty="0" smtClean="0"/>
              <a:t>») </a:t>
            </a:r>
            <a:r>
              <a:rPr lang="ru-RU" sz="1600" dirty="0" err="1" smtClean="0"/>
              <a:t>saqlanib</a:t>
            </a:r>
            <a:r>
              <a:rPr lang="ru-RU" sz="1600" dirty="0" smtClean="0"/>
              <a:t> </a:t>
            </a:r>
            <a:r>
              <a:rPr lang="ru-RU" sz="1600" dirty="0" err="1" smtClean="0"/>
              <a:t>qolgan</a:t>
            </a:r>
            <a:r>
              <a:rPr lang="ru-RU" sz="1600" dirty="0" smtClean="0"/>
              <a:t>. U </a:t>
            </a:r>
            <a:r>
              <a:rPr lang="ru-RU" sz="1600" dirty="0" err="1" smtClean="0"/>
              <a:t>Jaloliddin</a:t>
            </a:r>
            <a:r>
              <a:rPr lang="ru-RU" sz="1600" dirty="0" smtClean="0"/>
              <a:t> </a:t>
            </a:r>
            <a:r>
              <a:rPr lang="ru-RU" sz="1600" dirty="0" err="1" smtClean="0"/>
              <a:t>Rumiy</a:t>
            </a:r>
            <a:r>
              <a:rPr lang="ru-RU" sz="1600" dirty="0" smtClean="0"/>
              <a:t> </a:t>
            </a:r>
            <a:r>
              <a:rPr lang="ru-RU" sz="1600" dirty="0" err="1" smtClean="0"/>
              <a:t>va’zlarini</a:t>
            </a:r>
            <a:r>
              <a:rPr lang="ru-RU" sz="1600" dirty="0" smtClean="0"/>
              <a:t> </a:t>
            </a:r>
            <a:r>
              <a:rPr lang="ru-RU" sz="1600" dirty="0" err="1" smtClean="0"/>
              <a:t>eshitish</a:t>
            </a:r>
            <a:r>
              <a:rPr lang="ru-RU" sz="1600" dirty="0" smtClean="0"/>
              <a:t> </a:t>
            </a:r>
            <a:r>
              <a:rPr lang="ru-RU" sz="1600" dirty="0" err="1" smtClean="0"/>
              <a:t>uchun</a:t>
            </a:r>
            <a:r>
              <a:rPr lang="ru-RU" sz="1600" dirty="0" smtClean="0"/>
              <a:t> </a:t>
            </a:r>
            <a:r>
              <a:rPr lang="ru-RU" sz="1600" dirty="0" err="1" smtClean="0"/>
              <a:t>Ko‘nyo</a:t>
            </a:r>
            <a:r>
              <a:rPr lang="ru-RU" sz="1600" dirty="0" smtClean="0"/>
              <a:t> </a:t>
            </a:r>
            <a:r>
              <a:rPr lang="ru-RU" sz="1600" dirty="0" err="1" smtClean="0"/>
              <a:t>shahriga</a:t>
            </a:r>
            <a:r>
              <a:rPr lang="ru-RU" sz="1600" dirty="0" smtClean="0"/>
              <a:t> </a:t>
            </a:r>
            <a:r>
              <a:rPr lang="ru-RU" sz="1600" dirty="0" err="1" smtClean="0"/>
              <a:t>kelib</a:t>
            </a:r>
            <a:r>
              <a:rPr lang="ru-RU" sz="1600" dirty="0" smtClean="0"/>
              <a:t>, «</a:t>
            </a:r>
            <a:r>
              <a:rPr lang="ru-RU" sz="1600" dirty="0" err="1" smtClean="0"/>
              <a:t>Masnaviyi</a:t>
            </a:r>
            <a:r>
              <a:rPr lang="ru-RU" sz="1600" dirty="0" smtClean="0"/>
              <a:t> </a:t>
            </a:r>
            <a:r>
              <a:rPr lang="ru-RU" sz="1600" dirty="0" err="1" smtClean="0"/>
              <a:t>mavlaviy</a:t>
            </a:r>
            <a:r>
              <a:rPr lang="ru-RU" sz="1600" dirty="0" smtClean="0"/>
              <a:t>» </a:t>
            </a:r>
            <a:r>
              <a:rPr lang="ru-RU" sz="1600" dirty="0" err="1" smtClean="0"/>
              <a:t>muallifi</a:t>
            </a:r>
            <a:r>
              <a:rPr lang="ru-RU" sz="1600" dirty="0" smtClean="0"/>
              <a:t> </a:t>
            </a:r>
            <a:r>
              <a:rPr lang="ru-RU" sz="1600" dirty="0" err="1" smtClean="0"/>
              <a:t>asos</a:t>
            </a:r>
            <a:r>
              <a:rPr lang="ru-RU" sz="1600" dirty="0" smtClean="0"/>
              <a:t> </a:t>
            </a:r>
            <a:r>
              <a:rPr lang="ru-RU" sz="1600" dirty="0" err="1" smtClean="0"/>
              <a:t>solgan</a:t>
            </a:r>
            <a:r>
              <a:rPr lang="ru-RU" sz="1600" dirty="0" smtClean="0"/>
              <a:t> </a:t>
            </a:r>
            <a:r>
              <a:rPr lang="ru-RU" sz="1600" dirty="0" err="1" smtClean="0"/>
              <a:t>mavlaviy</a:t>
            </a:r>
            <a:r>
              <a:rPr lang="ru-RU" sz="1600" dirty="0" smtClean="0"/>
              <a:t> </a:t>
            </a:r>
            <a:r>
              <a:rPr lang="ru-RU" sz="1600" dirty="0" err="1" smtClean="0"/>
              <a:t>suluki</a:t>
            </a:r>
            <a:r>
              <a:rPr lang="ru-RU" sz="1600" dirty="0" smtClean="0"/>
              <a:t> </a:t>
            </a:r>
            <a:r>
              <a:rPr lang="ru-RU" sz="1600" dirty="0" err="1" smtClean="0"/>
              <a:t>zikrlarida</a:t>
            </a:r>
            <a:r>
              <a:rPr lang="ru-RU" sz="1600" dirty="0" smtClean="0"/>
              <a:t> </a:t>
            </a:r>
            <a:r>
              <a:rPr lang="ru-RU" sz="1600" dirty="0" err="1" smtClean="0"/>
              <a:t>ishtirok</a:t>
            </a:r>
            <a:r>
              <a:rPr lang="ru-RU" sz="1600" dirty="0" smtClean="0"/>
              <a:t> </a:t>
            </a:r>
            <a:r>
              <a:rPr lang="ru-RU" sz="1600" dirty="0" err="1" smtClean="0"/>
              <a:t>etgan</a:t>
            </a:r>
            <a:r>
              <a:rPr lang="ru-RU" sz="1600" dirty="0" smtClean="0"/>
              <a:t> </a:t>
            </a:r>
            <a:r>
              <a:rPr lang="ru-RU" sz="1600" dirty="0" err="1" smtClean="0"/>
              <a:t>va</a:t>
            </a:r>
            <a:r>
              <a:rPr lang="ru-RU" sz="1600" dirty="0" smtClean="0"/>
              <a:t> </a:t>
            </a:r>
            <a:r>
              <a:rPr lang="ru-RU" sz="1600" dirty="0" err="1" smtClean="0"/>
              <a:t>tasavvufning</a:t>
            </a:r>
            <a:r>
              <a:rPr lang="ru-RU" sz="1600" dirty="0" smtClean="0"/>
              <a:t> </a:t>
            </a:r>
            <a:r>
              <a:rPr lang="ru-RU" sz="1600" dirty="0" err="1" smtClean="0"/>
              <a:t>faol</a:t>
            </a:r>
            <a:r>
              <a:rPr lang="ru-RU" sz="1600" dirty="0" smtClean="0"/>
              <a:t> </a:t>
            </a:r>
            <a:r>
              <a:rPr lang="ru-RU" sz="1600" dirty="0" err="1" smtClean="0"/>
              <a:t>targ‘ibotchisiga</a:t>
            </a:r>
            <a:r>
              <a:rPr lang="ru-RU" sz="1600" dirty="0" smtClean="0"/>
              <a:t> </a:t>
            </a:r>
            <a:r>
              <a:rPr lang="ru-RU" sz="1600" dirty="0" err="1" smtClean="0"/>
              <a:t>aylangan</a:t>
            </a:r>
            <a:r>
              <a:rPr lang="ru-RU" sz="1600" dirty="0" smtClean="0"/>
              <a:t>. </a:t>
            </a:r>
            <a:r>
              <a:rPr lang="ru-RU" sz="1600" dirty="0" err="1" smtClean="0"/>
              <a:t>Jaloliddin</a:t>
            </a:r>
            <a:r>
              <a:rPr lang="ru-RU" sz="1600" dirty="0" smtClean="0"/>
              <a:t> </a:t>
            </a:r>
            <a:r>
              <a:rPr lang="ru-RU" sz="1600" dirty="0" err="1" smtClean="0"/>
              <a:t>Rumiy</a:t>
            </a:r>
            <a:r>
              <a:rPr lang="ru-RU" sz="1600" dirty="0" smtClean="0"/>
              <a:t> </a:t>
            </a:r>
            <a:r>
              <a:rPr lang="ru-RU" sz="1600" dirty="0" err="1" smtClean="0"/>
              <a:t>barkamollikka</a:t>
            </a:r>
            <a:r>
              <a:rPr lang="ru-RU" sz="1600" dirty="0" smtClean="0"/>
              <a:t> </a:t>
            </a:r>
            <a:r>
              <a:rPr lang="ru-RU" sz="1600" dirty="0" err="1" smtClean="0"/>
              <a:t>intilish</a:t>
            </a:r>
            <a:r>
              <a:rPr lang="ru-RU" sz="1600" dirty="0" smtClean="0"/>
              <a:t>, </a:t>
            </a:r>
            <a:r>
              <a:rPr lang="ru-RU" sz="1600" dirty="0" err="1" smtClean="0"/>
              <a:t>avvalo</a:t>
            </a:r>
            <a:r>
              <a:rPr lang="ru-RU" sz="1600" dirty="0" smtClean="0"/>
              <a:t>, </a:t>
            </a:r>
            <a:r>
              <a:rPr lang="ru-RU" sz="1600" dirty="0" err="1" smtClean="0"/>
              <a:t>o‘zlikni</a:t>
            </a:r>
            <a:r>
              <a:rPr lang="ru-RU" sz="1600" dirty="0" smtClean="0"/>
              <a:t> </a:t>
            </a:r>
            <a:r>
              <a:rPr lang="ru-RU" sz="1600" dirty="0" err="1" smtClean="0"/>
              <a:t>anglash</a:t>
            </a:r>
            <a:r>
              <a:rPr lang="ru-RU" sz="1600" dirty="0" smtClean="0"/>
              <a:t>, </a:t>
            </a:r>
            <a:r>
              <a:rPr lang="ru-RU" sz="1600" dirty="0" err="1" smtClean="0"/>
              <a:t>o‘zidagi</a:t>
            </a:r>
            <a:r>
              <a:rPr lang="ru-RU" sz="1600" dirty="0" smtClean="0"/>
              <a:t> </a:t>
            </a:r>
            <a:r>
              <a:rPr lang="ru-RU" sz="1600" dirty="0" err="1" smtClean="0"/>
              <a:t>illatlardan</a:t>
            </a:r>
            <a:r>
              <a:rPr lang="ru-RU" sz="1600" dirty="0" smtClean="0"/>
              <a:t> </a:t>
            </a:r>
            <a:r>
              <a:rPr lang="ru-RU" sz="1600" dirty="0" err="1" smtClean="0"/>
              <a:t>qutulib</a:t>
            </a:r>
            <a:r>
              <a:rPr lang="ru-RU" sz="1600" dirty="0" smtClean="0"/>
              <a:t>, </a:t>
            </a:r>
            <a:r>
              <a:rPr lang="ru-RU" sz="1600" dirty="0" err="1" smtClean="0"/>
              <a:t>poklanish</a:t>
            </a:r>
            <a:r>
              <a:rPr lang="ru-RU" sz="1600" dirty="0" smtClean="0"/>
              <a:t> </a:t>
            </a:r>
            <a:r>
              <a:rPr lang="ru-RU" sz="1600" dirty="0" err="1" smtClean="0"/>
              <a:t>ekanligini</a:t>
            </a:r>
            <a:r>
              <a:rPr lang="ru-RU" sz="1600" dirty="0" smtClean="0"/>
              <a:t> </a:t>
            </a:r>
            <a:r>
              <a:rPr lang="ru-RU" sz="1600" dirty="0" err="1" smtClean="0"/>
              <a:t>ta’kidlagan</a:t>
            </a:r>
            <a:r>
              <a:rPr lang="ru-RU" sz="1600" dirty="0" smtClean="0"/>
              <a:t>. </a:t>
            </a:r>
            <a:r>
              <a:rPr lang="ru-RU" sz="1600" dirty="0" err="1" smtClean="0"/>
              <a:t>Bu</a:t>
            </a:r>
            <a:r>
              <a:rPr lang="ru-RU" sz="1600" dirty="0" smtClean="0"/>
              <a:t> </a:t>
            </a:r>
            <a:r>
              <a:rPr lang="ru-RU" sz="1600" dirty="0" err="1" smtClean="0"/>
              <a:t>qarashni</a:t>
            </a:r>
            <a:r>
              <a:rPr lang="ru-RU" sz="1600" dirty="0" smtClean="0"/>
              <a:t> </a:t>
            </a:r>
            <a:r>
              <a:rPr lang="ru-RU" sz="1600" dirty="0" err="1" smtClean="0"/>
              <a:t>Yunus</a:t>
            </a:r>
            <a:r>
              <a:rPr lang="ru-RU" sz="1600" dirty="0" smtClean="0"/>
              <a:t> </a:t>
            </a:r>
            <a:r>
              <a:rPr lang="ru-RU" sz="1600" dirty="0" err="1" smtClean="0"/>
              <a:t>Emro</a:t>
            </a:r>
            <a:r>
              <a:rPr lang="ru-RU" sz="1600" dirty="0" smtClean="0"/>
              <a:t> </a:t>
            </a:r>
            <a:r>
              <a:rPr lang="ru-RU" sz="1600" dirty="0" err="1" smtClean="0"/>
              <a:t>ham</a:t>
            </a:r>
            <a:r>
              <a:rPr lang="ru-RU" sz="1600" dirty="0" smtClean="0"/>
              <a:t> </a:t>
            </a:r>
            <a:r>
              <a:rPr lang="ru-RU" sz="1600" dirty="0" err="1" smtClean="0"/>
              <a:t>o‘z</a:t>
            </a:r>
            <a:r>
              <a:rPr lang="ru-RU" sz="1600" dirty="0" smtClean="0"/>
              <a:t> </a:t>
            </a:r>
            <a:r>
              <a:rPr lang="ru-RU" sz="1600" dirty="0" err="1" smtClean="0"/>
              <a:t>asarlarida</a:t>
            </a:r>
            <a:r>
              <a:rPr lang="ru-RU" sz="1600" dirty="0" smtClean="0"/>
              <a:t> </a:t>
            </a:r>
            <a:r>
              <a:rPr lang="ru-RU" sz="1600" dirty="0" err="1" smtClean="0"/>
              <a:t>targ‘ib-tashviq</a:t>
            </a:r>
            <a:r>
              <a:rPr lang="ru-RU" sz="1600" dirty="0" smtClean="0"/>
              <a:t> </a:t>
            </a:r>
            <a:r>
              <a:rPr lang="ru-RU" sz="1600" dirty="0" err="1" smtClean="0"/>
              <a:t>qilgan</a:t>
            </a:r>
            <a:r>
              <a:rPr lang="ru-RU" sz="1600" dirty="0" smtClean="0"/>
              <a:t>. </a:t>
            </a:r>
            <a:r>
              <a:rPr lang="ru-RU" sz="1600" dirty="0" err="1" smtClean="0"/>
              <a:t>So‘fiyona</a:t>
            </a:r>
            <a:r>
              <a:rPr lang="ru-RU" sz="1600" dirty="0" smtClean="0"/>
              <a:t> </a:t>
            </a:r>
            <a:r>
              <a:rPr lang="ru-RU" sz="1600" dirty="0" err="1" smtClean="0"/>
              <a:t>she’riyatda</a:t>
            </a:r>
            <a:r>
              <a:rPr lang="ru-RU" sz="1600" dirty="0" smtClean="0"/>
              <a:t> </a:t>
            </a:r>
            <a:r>
              <a:rPr lang="ru-RU" sz="1600" dirty="0" err="1" smtClean="0"/>
              <a:t>mashuqa</a:t>
            </a:r>
            <a:r>
              <a:rPr lang="ru-RU" sz="1600" dirty="0" smtClean="0"/>
              <a:t>, </a:t>
            </a:r>
            <a:r>
              <a:rPr lang="ru-RU" sz="1600" dirty="0" err="1" smtClean="0"/>
              <a:t>do‘st</a:t>
            </a:r>
            <a:r>
              <a:rPr lang="ru-RU" sz="1600" dirty="0" smtClean="0"/>
              <a:t> </a:t>
            </a:r>
            <a:r>
              <a:rPr lang="ru-RU" sz="1600" dirty="0" err="1" smtClean="0"/>
              <a:t>deganda</a:t>
            </a:r>
            <a:r>
              <a:rPr lang="ru-RU" sz="1600" dirty="0" smtClean="0"/>
              <a:t> </a:t>
            </a:r>
            <a:r>
              <a:rPr lang="ru-RU" sz="1600" dirty="0" err="1" smtClean="0"/>
              <a:t>Olloh</a:t>
            </a:r>
            <a:r>
              <a:rPr lang="ru-RU" sz="1600" dirty="0" smtClean="0"/>
              <a:t> </a:t>
            </a:r>
            <a:r>
              <a:rPr lang="ru-RU" sz="1600" dirty="0" err="1" smtClean="0"/>
              <a:t>nazarda</a:t>
            </a:r>
            <a:r>
              <a:rPr lang="ru-RU" sz="1600" dirty="0" smtClean="0"/>
              <a:t> </a:t>
            </a:r>
            <a:r>
              <a:rPr lang="ru-RU" sz="1600" dirty="0" err="1" smtClean="0"/>
              <a:t>tutilgan</a:t>
            </a:r>
            <a:r>
              <a:rPr lang="ru-RU" sz="1600" dirty="0" smtClean="0"/>
              <a:t>. </a:t>
            </a:r>
            <a:r>
              <a:rPr lang="ru-RU" sz="1600" dirty="0" err="1" smtClean="0"/>
              <a:t>Jumladan</a:t>
            </a:r>
            <a:r>
              <a:rPr lang="ru-RU" sz="1600" dirty="0" smtClean="0"/>
              <a:t>, </a:t>
            </a:r>
            <a:r>
              <a:rPr lang="ru-RU" sz="1600" dirty="0" err="1" smtClean="0"/>
              <a:t>Yunus</a:t>
            </a:r>
            <a:r>
              <a:rPr lang="ru-RU" sz="1600" dirty="0" smtClean="0"/>
              <a:t> </a:t>
            </a:r>
            <a:r>
              <a:rPr lang="ru-RU" sz="1600" dirty="0" err="1" smtClean="0"/>
              <a:t>Emro</a:t>
            </a:r>
            <a:r>
              <a:rPr lang="ru-RU" sz="1600" dirty="0" smtClean="0"/>
              <a:t> </a:t>
            </a:r>
            <a:r>
              <a:rPr lang="ru-RU" sz="1600" dirty="0" err="1" smtClean="0"/>
              <a:t>ham</a:t>
            </a:r>
            <a:r>
              <a:rPr lang="ru-RU" sz="1600" dirty="0" smtClean="0"/>
              <a:t>:</a:t>
            </a:r>
            <a:endParaRPr lang="en-US" sz="1600" dirty="0" smtClean="0"/>
          </a:p>
          <a:p>
            <a:pPr algn="just"/>
            <a:r>
              <a:rPr lang="ru-RU" sz="1600" dirty="0" smtClean="0"/>
              <a:t>                        </a:t>
            </a:r>
            <a:r>
              <a:rPr lang="ru-RU" sz="1600" dirty="0" err="1" smtClean="0"/>
              <a:t>Yo‘ldosh</a:t>
            </a:r>
            <a:r>
              <a:rPr lang="ru-RU" sz="1600" dirty="0" smtClean="0"/>
              <a:t> </a:t>
            </a:r>
            <a:r>
              <a:rPr lang="ru-RU" sz="1600" dirty="0" err="1" smtClean="0"/>
              <a:t>bo‘laylik</a:t>
            </a:r>
            <a:r>
              <a:rPr lang="ru-RU" sz="1600" dirty="0" smtClean="0"/>
              <a:t> </a:t>
            </a:r>
            <a:r>
              <a:rPr lang="ru-RU" sz="1600" dirty="0" err="1" smtClean="0"/>
              <a:t>ikkimiz</a:t>
            </a:r>
            <a:r>
              <a:rPr lang="ru-RU" sz="1600" dirty="0" smtClean="0"/>
              <a:t>,</a:t>
            </a:r>
            <a:endParaRPr lang="en-US" sz="1600" dirty="0" smtClean="0"/>
          </a:p>
          <a:p>
            <a:pPr algn="just"/>
            <a:r>
              <a:rPr lang="ru-RU" sz="1600" dirty="0" smtClean="0"/>
              <a:t>                        </a:t>
            </a:r>
            <a:r>
              <a:rPr lang="ru-RU" sz="1600" dirty="0" err="1" smtClean="0"/>
              <a:t>Kel</a:t>
            </a:r>
            <a:r>
              <a:rPr lang="ru-RU" sz="1600" dirty="0" smtClean="0"/>
              <a:t>, </a:t>
            </a:r>
            <a:r>
              <a:rPr lang="ru-RU" sz="1600" dirty="0" err="1" smtClean="0"/>
              <a:t>do‘stga</a:t>
            </a:r>
            <a:r>
              <a:rPr lang="ru-RU" sz="1600" dirty="0" smtClean="0"/>
              <a:t> </a:t>
            </a:r>
            <a:r>
              <a:rPr lang="ru-RU" sz="1600" dirty="0" err="1" smtClean="0"/>
              <a:t>beraylik</a:t>
            </a:r>
            <a:r>
              <a:rPr lang="ru-RU" sz="1600" dirty="0" smtClean="0"/>
              <a:t> </a:t>
            </a:r>
            <a:r>
              <a:rPr lang="ru-RU" sz="1600" dirty="0" err="1" smtClean="0"/>
              <a:t>ko‘ngil</a:t>
            </a:r>
            <a:r>
              <a:rPr lang="ru-RU" sz="1600" dirty="0" smtClean="0"/>
              <a:t>.  </a:t>
            </a:r>
            <a:endParaRPr lang="en-US" sz="1600" dirty="0" smtClean="0"/>
          </a:p>
          <a:p>
            <a:pPr algn="just"/>
            <a:r>
              <a:rPr lang="ru-RU" sz="1600" dirty="0" smtClean="0"/>
              <a:t>                      </a:t>
            </a:r>
            <a:r>
              <a:rPr lang="en-US" sz="1600" dirty="0" smtClean="0"/>
              <a:t>  </a:t>
            </a:r>
            <a:r>
              <a:rPr lang="ru-RU" sz="1600" dirty="0" err="1" smtClean="0"/>
              <a:t>Holdosh</a:t>
            </a:r>
            <a:r>
              <a:rPr lang="ru-RU" sz="1600" dirty="0" smtClean="0"/>
              <a:t> </a:t>
            </a:r>
            <a:r>
              <a:rPr lang="ru-RU" sz="1600" dirty="0" err="1" smtClean="0"/>
              <a:t>bo‘laylik</a:t>
            </a:r>
            <a:r>
              <a:rPr lang="ru-RU" sz="1600" dirty="0" smtClean="0"/>
              <a:t> </a:t>
            </a:r>
            <a:r>
              <a:rPr lang="ru-RU" sz="1600" dirty="0" err="1" smtClean="0"/>
              <a:t>ikkimiz</a:t>
            </a:r>
            <a:r>
              <a:rPr lang="ru-RU" sz="1600" dirty="0" smtClean="0"/>
              <a:t>,   </a:t>
            </a:r>
            <a:endParaRPr lang="en-US" sz="1600" dirty="0" smtClean="0"/>
          </a:p>
          <a:p>
            <a:pPr algn="just"/>
            <a:r>
              <a:rPr lang="en-US" sz="1600" dirty="0"/>
              <a:t> </a:t>
            </a:r>
            <a:r>
              <a:rPr lang="ru-RU" sz="1600" dirty="0" smtClean="0"/>
              <a:t>                     </a:t>
            </a:r>
            <a:r>
              <a:rPr lang="en-US" sz="1600" dirty="0" smtClean="0"/>
              <a:t>  </a:t>
            </a:r>
            <a:r>
              <a:rPr lang="ru-RU" sz="1600" dirty="0" err="1" smtClean="0"/>
              <a:t>Kel</a:t>
            </a:r>
            <a:r>
              <a:rPr lang="ru-RU" sz="1600" dirty="0" smtClean="0"/>
              <a:t>, </a:t>
            </a:r>
            <a:r>
              <a:rPr lang="ru-RU" sz="1600" dirty="0" err="1" smtClean="0"/>
              <a:t>do‘stga</a:t>
            </a:r>
            <a:r>
              <a:rPr lang="ru-RU" sz="1600" dirty="0" smtClean="0"/>
              <a:t> </a:t>
            </a:r>
            <a:r>
              <a:rPr lang="ru-RU" sz="1600" dirty="0" err="1" smtClean="0"/>
              <a:t>beraylik</a:t>
            </a:r>
            <a:r>
              <a:rPr lang="ru-RU" sz="1600" dirty="0" smtClean="0"/>
              <a:t> </a:t>
            </a:r>
            <a:r>
              <a:rPr lang="ru-RU" sz="1600" dirty="0" err="1" smtClean="0"/>
              <a:t>ko‘ngil</a:t>
            </a:r>
            <a:r>
              <a:rPr lang="ru-RU" sz="1600" dirty="0" smtClean="0"/>
              <a:t>,– </a:t>
            </a:r>
            <a:r>
              <a:rPr lang="ru-RU" sz="1600" dirty="0" err="1" smtClean="0"/>
              <a:t>degan</a:t>
            </a:r>
            <a:r>
              <a:rPr lang="ru-RU" sz="1600" dirty="0" smtClean="0"/>
              <a:t>. </a:t>
            </a:r>
            <a:r>
              <a:rPr lang="ru-RU" sz="1600" dirty="0" err="1" smtClean="0"/>
              <a:t>Shoir</a:t>
            </a:r>
            <a:r>
              <a:rPr lang="ru-RU" sz="1600" dirty="0" smtClean="0"/>
              <a:t> “</a:t>
            </a:r>
            <a:r>
              <a:rPr lang="ru-RU" sz="1600" dirty="0" err="1" smtClean="0"/>
              <a:t>Do‘st</a:t>
            </a:r>
            <a:r>
              <a:rPr lang="ru-RU" sz="1600" dirty="0" smtClean="0"/>
              <a:t>” </a:t>
            </a:r>
            <a:r>
              <a:rPr lang="ru-RU" sz="1600" dirty="0" err="1" smtClean="0"/>
              <a:t>deb</a:t>
            </a:r>
            <a:r>
              <a:rPr lang="ru-RU" sz="1600" dirty="0" smtClean="0"/>
              <a:t> </a:t>
            </a:r>
            <a:r>
              <a:rPr lang="ru-RU" sz="1600" dirty="0" err="1" smtClean="0"/>
              <a:t>Ollohga</a:t>
            </a:r>
            <a:r>
              <a:rPr lang="ru-RU" sz="1600" dirty="0" smtClean="0"/>
              <a:t> </a:t>
            </a:r>
            <a:r>
              <a:rPr lang="ru-RU" sz="1600" dirty="0" err="1" smtClean="0"/>
              <a:t>murojaat</a:t>
            </a:r>
            <a:r>
              <a:rPr lang="ru-RU" sz="1600" dirty="0" smtClean="0"/>
              <a:t> </a:t>
            </a:r>
            <a:r>
              <a:rPr lang="ru-RU" sz="1600" dirty="0" err="1" smtClean="0"/>
              <a:t>qilgan</a:t>
            </a:r>
            <a:r>
              <a:rPr lang="ru-RU" sz="1600" dirty="0" smtClean="0"/>
              <a:t>. U </a:t>
            </a:r>
            <a:r>
              <a:rPr lang="ru-RU" sz="1600" dirty="0" err="1" smtClean="0"/>
              <a:t>Olloh</a:t>
            </a:r>
            <a:r>
              <a:rPr lang="ru-RU" sz="1600" dirty="0" smtClean="0"/>
              <a:t> </a:t>
            </a:r>
            <a:r>
              <a:rPr lang="ru-RU" sz="1600" dirty="0" err="1" smtClean="0"/>
              <a:t>barcha</a:t>
            </a:r>
            <a:r>
              <a:rPr lang="ru-RU" sz="1600" dirty="0" smtClean="0"/>
              <a:t> </a:t>
            </a:r>
            <a:r>
              <a:rPr lang="ru-RU" sz="1600" dirty="0" err="1" smtClean="0"/>
              <a:t>narsaning</a:t>
            </a:r>
            <a:r>
              <a:rPr lang="ru-RU" sz="1600" dirty="0" smtClean="0"/>
              <a:t> </a:t>
            </a:r>
            <a:r>
              <a:rPr lang="ru-RU" sz="1600" dirty="0" err="1" smtClean="0"/>
              <a:t>yagona</a:t>
            </a:r>
            <a:r>
              <a:rPr lang="ru-RU" sz="1600" dirty="0" smtClean="0"/>
              <a:t> </a:t>
            </a:r>
            <a:r>
              <a:rPr lang="ru-RU" sz="1600" dirty="0" err="1" smtClean="0"/>
              <a:t>yaratguvchisi</a:t>
            </a:r>
            <a:r>
              <a:rPr lang="ru-RU" sz="1600" dirty="0" smtClean="0"/>
              <a:t> </a:t>
            </a:r>
            <a:r>
              <a:rPr lang="ru-RU" sz="1600" dirty="0" err="1" smtClean="0"/>
              <a:t>deydi</a:t>
            </a:r>
            <a:r>
              <a:rPr lang="ru-RU" sz="1600" dirty="0" smtClean="0"/>
              <a:t>. </a:t>
            </a:r>
            <a:r>
              <a:rPr lang="ru-RU" sz="1600" dirty="0" err="1" smtClean="0"/>
              <a:t>Shuning</a:t>
            </a:r>
            <a:r>
              <a:rPr lang="ru-RU" sz="1600" dirty="0" smtClean="0"/>
              <a:t> </a:t>
            </a:r>
            <a:r>
              <a:rPr lang="ru-RU" sz="1600" dirty="0" err="1" smtClean="0"/>
              <a:t>uchun</a:t>
            </a:r>
            <a:r>
              <a:rPr lang="ru-RU" sz="1600" dirty="0" smtClean="0"/>
              <a:t> </a:t>
            </a:r>
            <a:r>
              <a:rPr lang="ru-RU" sz="1600" dirty="0" err="1" smtClean="0"/>
              <a:t>Uning</a:t>
            </a:r>
            <a:r>
              <a:rPr lang="ru-RU" sz="1600" dirty="0" smtClean="0"/>
              <a:t> </a:t>
            </a:r>
            <a:r>
              <a:rPr lang="ru-RU" sz="1600" dirty="0" err="1" smtClean="0"/>
              <a:t>rozi-rizoligi</a:t>
            </a:r>
            <a:r>
              <a:rPr lang="ru-RU" sz="1600" dirty="0" smtClean="0"/>
              <a:t> </a:t>
            </a:r>
            <a:r>
              <a:rPr lang="ru-RU" sz="1600" dirty="0" err="1" smtClean="0"/>
              <a:t>uchun</a:t>
            </a:r>
            <a:r>
              <a:rPr lang="ru-RU" sz="1600" dirty="0" smtClean="0"/>
              <a:t> </a:t>
            </a:r>
            <a:r>
              <a:rPr lang="ru-RU" sz="1600" dirty="0" err="1" smtClean="0"/>
              <a:t>yashash</a:t>
            </a:r>
            <a:r>
              <a:rPr lang="ru-RU" sz="1600" dirty="0" smtClean="0"/>
              <a:t>, </a:t>
            </a:r>
            <a:r>
              <a:rPr lang="ru-RU" sz="1600" dirty="0" err="1" smtClean="0"/>
              <a:t>unga</a:t>
            </a:r>
            <a:r>
              <a:rPr lang="ru-RU" sz="1600" dirty="0" smtClean="0"/>
              <a:t> </a:t>
            </a:r>
            <a:r>
              <a:rPr lang="ru-RU" sz="1600" dirty="0" err="1" smtClean="0"/>
              <a:t>intilish</a:t>
            </a:r>
            <a:r>
              <a:rPr lang="ru-RU" sz="1600" dirty="0" smtClean="0"/>
              <a:t> </a:t>
            </a:r>
            <a:r>
              <a:rPr lang="ru-RU" sz="1600" dirty="0" err="1" smtClean="0"/>
              <a:t>insonning</a:t>
            </a:r>
            <a:r>
              <a:rPr lang="ru-RU" sz="1600" dirty="0" smtClean="0"/>
              <a:t> </a:t>
            </a:r>
            <a:r>
              <a:rPr lang="ru-RU" sz="1600" dirty="0" err="1" smtClean="0"/>
              <a:t>asosiy</a:t>
            </a:r>
            <a:r>
              <a:rPr lang="ru-RU" sz="1600" dirty="0" smtClean="0"/>
              <a:t> </a:t>
            </a:r>
            <a:r>
              <a:rPr lang="ru-RU" sz="1600" dirty="0" err="1" smtClean="0"/>
              <a:t>maqsadi</a:t>
            </a:r>
            <a:r>
              <a:rPr lang="ru-RU" sz="1600" dirty="0" smtClean="0"/>
              <a:t> </a:t>
            </a:r>
            <a:r>
              <a:rPr lang="ru-RU" sz="1600" dirty="0" err="1" smtClean="0"/>
              <a:t>bo‘lishi</a:t>
            </a:r>
            <a:r>
              <a:rPr lang="ru-RU" sz="1600" dirty="0" smtClean="0"/>
              <a:t> </a:t>
            </a:r>
            <a:r>
              <a:rPr lang="ru-RU" sz="1600" dirty="0" err="1" smtClean="0"/>
              <a:t>kerak</a:t>
            </a:r>
            <a:r>
              <a:rPr lang="ru-RU" sz="1600" dirty="0" smtClean="0"/>
              <a:t>, </a:t>
            </a:r>
            <a:r>
              <a:rPr lang="ru-RU" sz="1600" dirty="0" err="1" smtClean="0"/>
              <a:t>degan</a:t>
            </a:r>
            <a:r>
              <a:rPr lang="ru-RU" sz="1600" dirty="0" smtClean="0"/>
              <a:t> </a:t>
            </a:r>
            <a:r>
              <a:rPr lang="ru-RU" sz="1600" dirty="0" err="1" smtClean="0"/>
              <a:t>g‘oyani</a:t>
            </a:r>
            <a:r>
              <a:rPr lang="ru-RU" sz="1600" dirty="0" smtClean="0"/>
              <a:t> </a:t>
            </a:r>
            <a:r>
              <a:rPr lang="ru-RU" sz="1600" dirty="0" err="1" smtClean="0"/>
              <a:t>ilgari</a:t>
            </a:r>
            <a:r>
              <a:rPr lang="ru-RU" sz="1600" dirty="0" smtClean="0"/>
              <a:t> </a:t>
            </a:r>
            <a:r>
              <a:rPr lang="ru-RU" sz="1600" dirty="0" err="1" smtClean="0"/>
              <a:t>surgan</a:t>
            </a:r>
            <a:r>
              <a:rPr lang="ru-RU" sz="1600" dirty="0" smtClean="0"/>
              <a:t>. </a:t>
            </a:r>
            <a:endParaRPr lang="ru-RU" sz="1600" dirty="0"/>
          </a:p>
        </p:txBody>
      </p:sp>
      <p:pic>
        <p:nvPicPr>
          <p:cNvPr id="4" name="Рисунок 3"/>
          <p:cNvPicPr>
            <a:picLocks noChangeAspect="1"/>
          </p:cNvPicPr>
          <p:nvPr/>
        </p:nvPicPr>
        <p:blipFill>
          <a:blip r:embed="rId2"/>
          <a:stretch>
            <a:fillRect/>
          </a:stretch>
        </p:blipFill>
        <p:spPr>
          <a:xfrm>
            <a:off x="106680" y="1242941"/>
            <a:ext cx="3444240" cy="5599819"/>
          </a:xfrm>
          <a:prstGeom prst="rect">
            <a:avLst/>
          </a:prstGeom>
        </p:spPr>
      </p:pic>
    </p:spTree>
    <p:extLst>
      <p:ext uri="{BB962C8B-B14F-4D97-AF65-F5344CB8AC3E}">
        <p14:creationId xmlns:p14="http://schemas.microsoft.com/office/powerpoint/2010/main" val="28646263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46120" y="191155"/>
            <a:ext cx="8793480" cy="6001643"/>
          </a:xfrm>
          <a:prstGeom prst="rect">
            <a:avLst/>
          </a:prstGeom>
        </p:spPr>
        <p:txBody>
          <a:bodyPr wrap="square">
            <a:spAutoFit/>
          </a:bodyPr>
          <a:lstStyle/>
          <a:p>
            <a:pPr algn="ctr"/>
            <a:r>
              <a:rPr lang="ru-RU" sz="1600" b="1" dirty="0" err="1" smtClean="0"/>
              <a:t>ZAMONAvIY</a:t>
            </a:r>
            <a:r>
              <a:rPr lang="ru-RU" sz="1600" b="1" dirty="0" smtClean="0"/>
              <a:t> TURK ADABIYOTI </a:t>
            </a:r>
            <a:endParaRPr lang="en-US" sz="1600" b="1" dirty="0" smtClean="0"/>
          </a:p>
          <a:p>
            <a:pPr algn="just"/>
            <a:r>
              <a:rPr lang="ru-RU" sz="1600" dirty="0" smtClean="0"/>
              <a:t>XIX </a:t>
            </a:r>
            <a:r>
              <a:rPr lang="ru-RU" sz="1600" dirty="0" err="1" smtClean="0"/>
              <a:t>asr</a:t>
            </a:r>
            <a:r>
              <a:rPr lang="ru-RU" sz="1600" dirty="0" smtClean="0"/>
              <a:t> </a:t>
            </a:r>
            <a:r>
              <a:rPr lang="ru-RU" sz="1600" dirty="0" err="1" smtClean="0"/>
              <a:t>oxiri</a:t>
            </a:r>
            <a:r>
              <a:rPr lang="ru-RU" sz="1600" dirty="0" smtClean="0"/>
              <a:t> – XX </a:t>
            </a:r>
            <a:r>
              <a:rPr lang="ru-RU" sz="1600" dirty="0" err="1" smtClean="0"/>
              <a:t>asr</a:t>
            </a:r>
            <a:r>
              <a:rPr lang="ru-RU" sz="1600" dirty="0" smtClean="0"/>
              <a:t> </a:t>
            </a:r>
            <a:r>
              <a:rPr lang="ru-RU" sz="1600" dirty="0" err="1" smtClean="0"/>
              <a:t>boshi</a:t>
            </a:r>
            <a:r>
              <a:rPr lang="ru-RU" sz="1600" dirty="0" smtClean="0"/>
              <a:t> </a:t>
            </a:r>
            <a:r>
              <a:rPr lang="ru-RU" sz="1600" dirty="0" err="1" smtClean="0"/>
              <a:t>turk</a:t>
            </a:r>
            <a:r>
              <a:rPr lang="ru-RU" sz="1600" dirty="0" smtClean="0"/>
              <a:t> </a:t>
            </a:r>
            <a:r>
              <a:rPr lang="ru-RU" sz="1600" dirty="0" err="1" smtClean="0"/>
              <a:t>adabiyoti</a:t>
            </a:r>
            <a:r>
              <a:rPr lang="ru-RU" sz="1600" dirty="0" smtClean="0"/>
              <a:t> </a:t>
            </a:r>
            <a:r>
              <a:rPr lang="ru-RU" sz="1600" dirty="0" err="1" smtClean="0"/>
              <a:t>tarixida</a:t>
            </a:r>
            <a:r>
              <a:rPr lang="ru-RU" sz="1600" dirty="0" smtClean="0"/>
              <a:t> </a:t>
            </a:r>
            <a:r>
              <a:rPr lang="ru-RU" sz="1600" dirty="0" err="1" smtClean="0"/>
              <a:t>alohida</a:t>
            </a:r>
            <a:r>
              <a:rPr lang="ru-RU" sz="1600" dirty="0" smtClean="0"/>
              <a:t> </a:t>
            </a:r>
            <a:r>
              <a:rPr lang="ru-RU" sz="1600" dirty="0" err="1" smtClean="0"/>
              <a:t>bir</a:t>
            </a:r>
            <a:r>
              <a:rPr lang="ru-RU" sz="1600" dirty="0" smtClean="0"/>
              <a:t> </a:t>
            </a:r>
            <a:r>
              <a:rPr lang="ru-RU" sz="1600" dirty="0" err="1" smtClean="0"/>
              <a:t>bosqich</a:t>
            </a:r>
            <a:r>
              <a:rPr lang="ru-RU" sz="1600" dirty="0" smtClean="0"/>
              <a:t> </a:t>
            </a:r>
            <a:r>
              <a:rPr lang="ru-RU" sz="1600" dirty="0" err="1" smtClean="0"/>
              <a:t>sifatida</a:t>
            </a:r>
            <a:r>
              <a:rPr lang="ru-RU" sz="1600" dirty="0" smtClean="0"/>
              <a:t> </a:t>
            </a:r>
            <a:r>
              <a:rPr lang="ru-RU" sz="1600" dirty="0" err="1" smtClean="0"/>
              <a:t>ajralib</a:t>
            </a:r>
            <a:r>
              <a:rPr lang="ru-RU" sz="1600" dirty="0" smtClean="0"/>
              <a:t> </a:t>
            </a:r>
            <a:r>
              <a:rPr lang="ru-RU" sz="1600" dirty="0" err="1" smtClean="0"/>
              <a:t>turadi</a:t>
            </a:r>
            <a:r>
              <a:rPr lang="ru-RU" sz="1600" dirty="0" smtClean="0"/>
              <a:t>. </a:t>
            </a:r>
            <a:r>
              <a:rPr lang="ru-RU" sz="1600" dirty="0" err="1" smtClean="0"/>
              <a:t>Bu</a:t>
            </a:r>
            <a:r>
              <a:rPr lang="ru-RU" sz="1600" dirty="0" smtClean="0"/>
              <a:t> </a:t>
            </a:r>
            <a:r>
              <a:rPr lang="ru-RU" sz="1600" dirty="0" err="1" smtClean="0"/>
              <a:t>hodisa</a:t>
            </a:r>
            <a:r>
              <a:rPr lang="ru-RU" sz="1600" dirty="0" smtClean="0"/>
              <a:t> </a:t>
            </a:r>
            <a:r>
              <a:rPr lang="ru-RU" sz="1600" dirty="0" err="1" smtClean="0"/>
              <a:t>avvalo</a:t>
            </a:r>
            <a:r>
              <a:rPr lang="ru-RU" sz="1600" dirty="0" smtClean="0"/>
              <a:t> </a:t>
            </a:r>
            <a:r>
              <a:rPr lang="ru-RU" sz="1600" dirty="0" err="1" smtClean="0"/>
              <a:t>Turkiya</a:t>
            </a:r>
            <a:r>
              <a:rPr lang="ru-RU" sz="1600" dirty="0" smtClean="0"/>
              <a:t> </a:t>
            </a:r>
            <a:r>
              <a:rPr lang="ru-RU" sz="1600" dirty="0" err="1" smtClean="0"/>
              <a:t>davlati</a:t>
            </a:r>
            <a:r>
              <a:rPr lang="ru-RU" sz="1600" dirty="0" smtClean="0"/>
              <a:t> </a:t>
            </a:r>
            <a:r>
              <a:rPr lang="ru-RU" sz="1600" dirty="0" err="1" smtClean="0"/>
              <a:t>hayotida</a:t>
            </a:r>
            <a:r>
              <a:rPr lang="ru-RU" sz="1600" dirty="0" smtClean="0"/>
              <a:t> </a:t>
            </a:r>
            <a:r>
              <a:rPr lang="ru-RU" sz="1600" dirty="0" err="1" smtClean="0"/>
              <a:t>kechgan</a:t>
            </a:r>
            <a:r>
              <a:rPr lang="ru-RU" sz="1600" dirty="0" smtClean="0"/>
              <a:t> </a:t>
            </a:r>
            <a:r>
              <a:rPr lang="ru-RU" sz="1600" dirty="0" err="1" smtClean="0"/>
              <a:t>ijtimoiy</a:t>
            </a:r>
            <a:r>
              <a:rPr lang="ru-RU" sz="1600" dirty="0" smtClean="0"/>
              <a:t>- </a:t>
            </a:r>
            <a:r>
              <a:rPr lang="ru-RU" sz="1600" dirty="0" err="1" smtClean="0"/>
              <a:t>siyosiy</a:t>
            </a:r>
            <a:r>
              <a:rPr lang="ru-RU" sz="1600" dirty="0" smtClean="0"/>
              <a:t>, </a:t>
            </a:r>
            <a:r>
              <a:rPr lang="ru-RU" sz="1600" dirty="0" err="1" smtClean="0"/>
              <a:t>madaniy</a:t>
            </a:r>
            <a:r>
              <a:rPr lang="ru-RU" sz="1600" dirty="0" smtClean="0"/>
              <a:t> </a:t>
            </a:r>
            <a:r>
              <a:rPr lang="ru-RU" sz="1600" dirty="0" err="1" smtClean="0"/>
              <a:t>o‘zgarishlar</a:t>
            </a:r>
            <a:r>
              <a:rPr lang="ru-RU" sz="1600" dirty="0" smtClean="0"/>
              <a:t> </a:t>
            </a:r>
            <a:r>
              <a:rPr lang="ru-RU" sz="1600" dirty="0" err="1" smtClean="0"/>
              <a:t>bilan</a:t>
            </a:r>
            <a:r>
              <a:rPr lang="ru-RU" sz="1600" dirty="0" smtClean="0"/>
              <a:t> </a:t>
            </a:r>
            <a:r>
              <a:rPr lang="ru-RU" sz="1600" dirty="0" err="1" smtClean="0"/>
              <a:t>bog‘liqdir</a:t>
            </a:r>
            <a:r>
              <a:rPr lang="ru-RU" sz="1600" dirty="0" smtClean="0"/>
              <a:t>. </a:t>
            </a:r>
            <a:r>
              <a:rPr lang="ru-RU" sz="1600" dirty="0" err="1" smtClean="0"/>
              <a:t>Bu</a:t>
            </a:r>
            <a:r>
              <a:rPr lang="ru-RU" sz="1600" dirty="0" smtClean="0"/>
              <a:t> </a:t>
            </a:r>
            <a:r>
              <a:rPr lang="ru-RU" sz="1600" dirty="0" err="1" smtClean="0"/>
              <a:t>davrda</a:t>
            </a:r>
            <a:r>
              <a:rPr lang="ru-RU" sz="1600" dirty="0" smtClean="0"/>
              <a:t> «</a:t>
            </a:r>
            <a:r>
              <a:rPr lang="ru-RU" sz="1600" dirty="0" err="1" smtClean="0"/>
              <a:t>Serveti</a:t>
            </a:r>
            <a:r>
              <a:rPr lang="ru-RU" sz="1600" dirty="0" smtClean="0"/>
              <a:t> </a:t>
            </a:r>
            <a:r>
              <a:rPr lang="ru-RU" sz="1600" dirty="0" err="1" smtClean="0"/>
              <a:t>funun</a:t>
            </a:r>
            <a:r>
              <a:rPr lang="ru-RU" sz="1600" dirty="0" smtClean="0"/>
              <a:t>» (1891 – 1901) («</a:t>
            </a:r>
            <a:r>
              <a:rPr lang="ru-RU" sz="1600" dirty="0" err="1" smtClean="0"/>
              <a:t>Bilimlar</a:t>
            </a:r>
            <a:r>
              <a:rPr lang="ru-RU" sz="1600" dirty="0" smtClean="0"/>
              <a:t> </a:t>
            </a:r>
            <a:r>
              <a:rPr lang="ru-RU" sz="1600" dirty="0" err="1" smtClean="0"/>
              <a:t>boyligi</a:t>
            </a:r>
            <a:r>
              <a:rPr lang="ru-RU" sz="1600" dirty="0" smtClean="0"/>
              <a:t>») </a:t>
            </a:r>
            <a:r>
              <a:rPr lang="ru-RU" sz="1600" dirty="0" err="1" smtClean="0"/>
              <a:t>jurnali</a:t>
            </a:r>
            <a:r>
              <a:rPr lang="ru-RU" sz="1600" dirty="0" smtClean="0"/>
              <a:t> </a:t>
            </a:r>
            <a:r>
              <a:rPr lang="ru-RU" sz="1600" dirty="0" err="1" smtClean="0"/>
              <a:t>adabiy</a:t>
            </a:r>
            <a:r>
              <a:rPr lang="ru-RU" sz="1600" dirty="0" smtClean="0"/>
              <a:t> </a:t>
            </a:r>
            <a:r>
              <a:rPr lang="ru-RU" sz="1600" dirty="0" err="1" smtClean="0"/>
              <a:t>jarayonga</a:t>
            </a:r>
            <a:r>
              <a:rPr lang="ru-RU" sz="1600" dirty="0" smtClean="0"/>
              <a:t> </a:t>
            </a:r>
            <a:r>
              <a:rPr lang="ru-RU" sz="1600" dirty="0" err="1" smtClean="0"/>
              <a:t>samarali</a:t>
            </a:r>
            <a:r>
              <a:rPr lang="ru-RU" sz="1600" dirty="0" smtClean="0"/>
              <a:t> </a:t>
            </a:r>
            <a:r>
              <a:rPr lang="ru-RU" sz="1600" dirty="0" err="1" smtClean="0"/>
              <a:t>ta’sir</a:t>
            </a:r>
            <a:r>
              <a:rPr lang="ru-RU" sz="1600" dirty="0" smtClean="0"/>
              <a:t> </a:t>
            </a:r>
            <a:r>
              <a:rPr lang="ru-RU" sz="1600" dirty="0" err="1" smtClean="0"/>
              <a:t>ko‘rsatgan</a:t>
            </a:r>
            <a:r>
              <a:rPr lang="ru-RU" sz="1600" dirty="0" smtClean="0"/>
              <a:t>. </a:t>
            </a:r>
            <a:r>
              <a:rPr lang="ru-RU" sz="1600" dirty="0" err="1" smtClean="0"/>
              <a:t>Ayni</a:t>
            </a:r>
            <a:r>
              <a:rPr lang="ru-RU" sz="1600" dirty="0" smtClean="0"/>
              <a:t> </a:t>
            </a:r>
            <a:r>
              <a:rPr lang="ru-RU" sz="1600" dirty="0" err="1" smtClean="0"/>
              <a:t>vaqtda</a:t>
            </a:r>
            <a:r>
              <a:rPr lang="ru-RU" sz="1600" dirty="0" smtClean="0"/>
              <a:t> </a:t>
            </a:r>
            <a:r>
              <a:rPr lang="ru-RU" sz="1600" dirty="0" err="1" smtClean="0"/>
              <a:t>turk</a:t>
            </a:r>
            <a:r>
              <a:rPr lang="ru-RU" sz="1600" dirty="0" smtClean="0"/>
              <a:t> </a:t>
            </a:r>
            <a:r>
              <a:rPr lang="ru-RU" sz="1600" dirty="0" err="1" smtClean="0"/>
              <a:t>peshqadam</a:t>
            </a:r>
            <a:r>
              <a:rPr lang="ru-RU" sz="1600" dirty="0" smtClean="0"/>
              <a:t> </a:t>
            </a:r>
            <a:r>
              <a:rPr lang="ru-RU" sz="1600" dirty="0" err="1" smtClean="0"/>
              <a:t>ziyolilarida</a:t>
            </a:r>
            <a:r>
              <a:rPr lang="ru-RU" sz="1600" dirty="0" smtClean="0"/>
              <a:t> </a:t>
            </a:r>
            <a:r>
              <a:rPr lang="ru-RU" sz="1600" dirty="0" err="1" smtClean="0"/>
              <a:t>fransuz</a:t>
            </a:r>
            <a:r>
              <a:rPr lang="ru-RU" sz="1600" dirty="0" smtClean="0"/>
              <a:t> </a:t>
            </a:r>
            <a:r>
              <a:rPr lang="ru-RU" sz="1600" dirty="0" err="1" smtClean="0"/>
              <a:t>xalqi</a:t>
            </a:r>
            <a:r>
              <a:rPr lang="ru-RU" sz="1600" dirty="0" smtClean="0"/>
              <a:t> </a:t>
            </a:r>
            <a:r>
              <a:rPr lang="ru-RU" sz="1600" dirty="0" err="1" smtClean="0"/>
              <a:t>hayoti</a:t>
            </a:r>
            <a:r>
              <a:rPr lang="ru-RU" sz="1600" dirty="0" smtClean="0"/>
              <a:t>, </a:t>
            </a:r>
            <a:r>
              <a:rPr lang="ru-RU" sz="1600" dirty="0" err="1" smtClean="0"/>
              <a:t>madaniyati</a:t>
            </a:r>
            <a:r>
              <a:rPr lang="ru-RU" sz="1600" dirty="0" smtClean="0"/>
              <a:t>, </a:t>
            </a:r>
            <a:r>
              <a:rPr lang="ru-RU" sz="1600" dirty="0" err="1" smtClean="0"/>
              <a:t>adabiyotini</a:t>
            </a:r>
            <a:r>
              <a:rPr lang="ru-RU" sz="1600" dirty="0" smtClean="0"/>
              <a:t> </a:t>
            </a:r>
            <a:r>
              <a:rPr lang="ru-RU" sz="1600" dirty="0" err="1" smtClean="0"/>
              <a:t>o‘rganishga</a:t>
            </a:r>
            <a:r>
              <a:rPr lang="ru-RU" sz="1600" dirty="0" smtClean="0"/>
              <a:t> </a:t>
            </a:r>
            <a:r>
              <a:rPr lang="ru-RU" sz="1600" dirty="0" err="1" smtClean="0"/>
              <a:t>intilish</a:t>
            </a:r>
            <a:r>
              <a:rPr lang="ru-RU" sz="1600" dirty="0" smtClean="0"/>
              <a:t> </a:t>
            </a:r>
            <a:r>
              <a:rPr lang="ru-RU" sz="1600" dirty="0" err="1" smtClean="0"/>
              <a:t>juda</a:t>
            </a:r>
            <a:r>
              <a:rPr lang="ru-RU" sz="1600" dirty="0" smtClean="0"/>
              <a:t> </a:t>
            </a:r>
            <a:r>
              <a:rPr lang="ru-RU" sz="1600" dirty="0" err="1" smtClean="0"/>
              <a:t>kuchaygan</a:t>
            </a:r>
            <a:r>
              <a:rPr lang="ru-RU" sz="1600" dirty="0" smtClean="0"/>
              <a:t>. </a:t>
            </a:r>
            <a:r>
              <a:rPr lang="ru-RU" sz="1600" dirty="0" err="1" smtClean="0"/>
              <a:t>Mavjud</a:t>
            </a:r>
            <a:r>
              <a:rPr lang="ru-RU" sz="1600" dirty="0" smtClean="0"/>
              <a:t> </a:t>
            </a:r>
            <a:r>
              <a:rPr lang="ru-RU" sz="1600" dirty="0" err="1" smtClean="0"/>
              <a:t>hayotdagi</a:t>
            </a:r>
            <a:r>
              <a:rPr lang="ru-RU" sz="1600" dirty="0" smtClean="0"/>
              <a:t> </a:t>
            </a:r>
            <a:r>
              <a:rPr lang="ru-RU" sz="1600" dirty="0" err="1" smtClean="0"/>
              <a:t>qoloqlikni</a:t>
            </a:r>
            <a:r>
              <a:rPr lang="ru-RU" sz="1600" dirty="0" smtClean="0"/>
              <a:t> </a:t>
            </a:r>
            <a:r>
              <a:rPr lang="ru-RU" sz="1600" dirty="0" err="1" smtClean="0"/>
              <a:t>bartaraf</a:t>
            </a:r>
            <a:r>
              <a:rPr lang="ru-RU" sz="1600" dirty="0" smtClean="0"/>
              <a:t> </a:t>
            </a:r>
            <a:r>
              <a:rPr lang="ru-RU" sz="1600" dirty="0" err="1" smtClean="0"/>
              <a:t>etish</a:t>
            </a:r>
            <a:r>
              <a:rPr lang="ru-RU" sz="1600" dirty="0" smtClean="0"/>
              <a:t>, </a:t>
            </a:r>
            <a:r>
              <a:rPr lang="ru-RU" sz="1600" dirty="0" err="1" smtClean="0"/>
              <a:t>taraqqiy</a:t>
            </a:r>
            <a:r>
              <a:rPr lang="ru-RU" sz="1600" dirty="0" smtClean="0"/>
              <a:t> </a:t>
            </a:r>
            <a:r>
              <a:rPr lang="ru-RU" sz="1600" dirty="0" err="1" smtClean="0"/>
              <a:t>etib</a:t>
            </a:r>
            <a:r>
              <a:rPr lang="ru-RU" sz="1600" dirty="0" smtClean="0"/>
              <a:t> </a:t>
            </a:r>
            <a:r>
              <a:rPr lang="ru-RU" sz="1600" dirty="0" err="1" smtClean="0"/>
              <a:t>borayotgan</a:t>
            </a:r>
            <a:r>
              <a:rPr lang="ru-RU" sz="1600" dirty="0" smtClean="0"/>
              <a:t> </a:t>
            </a:r>
            <a:r>
              <a:rPr lang="ru-RU" sz="1600" dirty="0" err="1" smtClean="0"/>
              <a:t>xalqlar</a:t>
            </a:r>
            <a:r>
              <a:rPr lang="ru-RU" sz="1600" dirty="0" smtClean="0"/>
              <a:t> </a:t>
            </a:r>
            <a:r>
              <a:rPr lang="ru-RU" sz="1600" dirty="0" err="1" smtClean="0"/>
              <a:t>hayotidan</a:t>
            </a:r>
            <a:r>
              <a:rPr lang="ru-RU" sz="1600" dirty="0" smtClean="0"/>
              <a:t> </a:t>
            </a:r>
            <a:r>
              <a:rPr lang="ru-RU" sz="1600" dirty="0" err="1" smtClean="0"/>
              <a:t>namuna</a:t>
            </a:r>
            <a:r>
              <a:rPr lang="ru-RU" sz="1600" dirty="0" smtClean="0"/>
              <a:t> </a:t>
            </a:r>
            <a:r>
              <a:rPr lang="ru-RU" sz="1600" dirty="0" err="1" smtClean="0"/>
              <a:t>olishga</a:t>
            </a:r>
            <a:r>
              <a:rPr lang="ru-RU" sz="1600" dirty="0" smtClean="0"/>
              <a:t> </a:t>
            </a:r>
            <a:r>
              <a:rPr lang="ru-RU" sz="1600" dirty="0" err="1" smtClean="0"/>
              <a:t>da’vat</a:t>
            </a:r>
            <a:r>
              <a:rPr lang="ru-RU" sz="1600" dirty="0" smtClean="0"/>
              <a:t> </a:t>
            </a:r>
            <a:r>
              <a:rPr lang="ru-RU" sz="1600" dirty="0" err="1" smtClean="0"/>
              <a:t>etuvchi</a:t>
            </a:r>
            <a:r>
              <a:rPr lang="ru-RU" sz="1600" dirty="0" smtClean="0"/>
              <a:t> </a:t>
            </a:r>
            <a:r>
              <a:rPr lang="ru-RU" sz="1600" dirty="0" err="1" smtClean="0"/>
              <a:t>publitsistik</a:t>
            </a:r>
            <a:r>
              <a:rPr lang="ru-RU" sz="1600" dirty="0" smtClean="0"/>
              <a:t> </a:t>
            </a:r>
            <a:r>
              <a:rPr lang="ru-RU" sz="1600" dirty="0" err="1" smtClean="0"/>
              <a:t>maqolalar</a:t>
            </a:r>
            <a:r>
              <a:rPr lang="ru-RU" sz="1600" dirty="0" smtClean="0"/>
              <a:t> </a:t>
            </a:r>
            <a:r>
              <a:rPr lang="ru-RU" sz="1600" dirty="0" err="1" smtClean="0"/>
              <a:t>davr</a:t>
            </a:r>
            <a:r>
              <a:rPr lang="ru-RU" sz="1600" dirty="0" smtClean="0"/>
              <a:t> </a:t>
            </a:r>
            <a:r>
              <a:rPr lang="ru-RU" sz="1600" dirty="0" err="1" smtClean="0"/>
              <a:t>adabiyoti</a:t>
            </a:r>
            <a:r>
              <a:rPr lang="ru-RU" sz="1600" dirty="0" smtClean="0"/>
              <a:t> </a:t>
            </a:r>
            <a:r>
              <a:rPr lang="ru-RU" sz="1600" dirty="0" err="1" smtClean="0"/>
              <a:t>manzarasini</a:t>
            </a:r>
            <a:r>
              <a:rPr lang="ru-RU" sz="1600" dirty="0" smtClean="0"/>
              <a:t> </a:t>
            </a:r>
            <a:r>
              <a:rPr lang="ru-RU" sz="1600" dirty="0" err="1" smtClean="0"/>
              <a:t>belgilaydigan</a:t>
            </a:r>
            <a:r>
              <a:rPr lang="ru-RU" sz="1600" dirty="0" smtClean="0"/>
              <a:t> </a:t>
            </a:r>
            <a:r>
              <a:rPr lang="ru-RU" sz="1600" dirty="0" err="1" smtClean="0"/>
              <a:t>mezonga</a:t>
            </a:r>
            <a:r>
              <a:rPr lang="ru-RU" sz="1600" dirty="0" smtClean="0"/>
              <a:t> </a:t>
            </a:r>
            <a:r>
              <a:rPr lang="ru-RU" sz="1600" dirty="0" err="1" smtClean="0"/>
              <a:t>aylangan</a:t>
            </a:r>
            <a:r>
              <a:rPr lang="ru-RU" sz="1600" dirty="0" smtClean="0"/>
              <a:t>. </a:t>
            </a:r>
            <a:r>
              <a:rPr lang="ru-RU" sz="1600" dirty="0" err="1" smtClean="0"/>
              <a:t>Tovfiq</a:t>
            </a:r>
            <a:r>
              <a:rPr lang="ru-RU" sz="1600" dirty="0" smtClean="0"/>
              <a:t> </a:t>
            </a:r>
            <a:r>
              <a:rPr lang="ru-RU" sz="1600" dirty="0" err="1" smtClean="0"/>
              <a:t>Fikrat</a:t>
            </a:r>
            <a:r>
              <a:rPr lang="ru-RU" sz="1600" dirty="0" smtClean="0"/>
              <a:t> (1867 – 1915), </a:t>
            </a:r>
            <a:r>
              <a:rPr lang="ru-RU" sz="1600" dirty="0" err="1" smtClean="0"/>
              <a:t>Halid</a:t>
            </a:r>
            <a:r>
              <a:rPr lang="ru-RU" sz="1600" dirty="0" smtClean="0"/>
              <a:t> </a:t>
            </a:r>
            <a:r>
              <a:rPr lang="ru-RU" sz="1600" dirty="0" err="1" smtClean="0"/>
              <a:t>Ziyo</a:t>
            </a:r>
            <a:r>
              <a:rPr lang="ru-RU" sz="1600" dirty="0" smtClean="0"/>
              <a:t> </a:t>
            </a:r>
            <a:r>
              <a:rPr lang="ru-RU" sz="1600" dirty="0" err="1" smtClean="0"/>
              <a:t>Ushaqlagil</a:t>
            </a:r>
            <a:r>
              <a:rPr lang="ru-RU" sz="1600" dirty="0" smtClean="0"/>
              <a:t> (1866 – 1945)</a:t>
            </a:r>
            <a:r>
              <a:rPr lang="ru-RU" sz="1600" dirty="0" err="1" smtClean="0"/>
              <a:t>ning</a:t>
            </a:r>
            <a:r>
              <a:rPr lang="ru-RU" sz="1600" dirty="0" smtClean="0"/>
              <a:t> </a:t>
            </a:r>
            <a:r>
              <a:rPr lang="ru-RU" sz="1600" dirty="0" err="1" smtClean="0"/>
              <a:t>turli</a:t>
            </a:r>
            <a:r>
              <a:rPr lang="ru-RU" sz="1600" dirty="0" smtClean="0"/>
              <a:t> </a:t>
            </a:r>
            <a:r>
              <a:rPr lang="ru-RU" sz="1600" dirty="0" err="1" smtClean="0"/>
              <a:t>janrdagi</a:t>
            </a:r>
            <a:r>
              <a:rPr lang="ru-RU" sz="1600" dirty="0" smtClean="0"/>
              <a:t> </a:t>
            </a:r>
            <a:r>
              <a:rPr lang="ru-RU" sz="1600" dirty="0" err="1" smtClean="0"/>
              <a:t>asarlari</a:t>
            </a:r>
            <a:r>
              <a:rPr lang="ru-RU" sz="1600" dirty="0" smtClean="0"/>
              <a:t> </a:t>
            </a:r>
            <a:r>
              <a:rPr lang="ru-RU" sz="1600" dirty="0" err="1" smtClean="0"/>
              <a:t>g‘oyaviy-badiiy</a:t>
            </a:r>
            <a:r>
              <a:rPr lang="ru-RU" sz="1600" dirty="0" smtClean="0"/>
              <a:t> </a:t>
            </a:r>
            <a:r>
              <a:rPr lang="ru-RU" sz="1600" dirty="0" err="1" smtClean="0"/>
              <a:t>salmoqdorligi</a:t>
            </a:r>
            <a:r>
              <a:rPr lang="ru-RU" sz="1600" dirty="0" smtClean="0"/>
              <a:t> </a:t>
            </a:r>
            <a:r>
              <a:rPr lang="ru-RU" sz="1600" dirty="0" err="1" smtClean="0"/>
              <a:t>bilan</a:t>
            </a:r>
            <a:r>
              <a:rPr lang="ru-RU" sz="1600" dirty="0" smtClean="0"/>
              <a:t> </a:t>
            </a:r>
            <a:r>
              <a:rPr lang="ru-RU" sz="1600" dirty="0" err="1" smtClean="0"/>
              <a:t>e’tibor</a:t>
            </a:r>
            <a:r>
              <a:rPr lang="ru-RU" sz="1600" dirty="0" smtClean="0"/>
              <a:t> </a:t>
            </a:r>
            <a:r>
              <a:rPr lang="ru-RU" sz="1600" dirty="0" err="1" smtClean="0"/>
              <a:t>qozongan</a:t>
            </a:r>
            <a:r>
              <a:rPr lang="ru-RU" sz="1600" dirty="0" smtClean="0"/>
              <a:t>. </a:t>
            </a:r>
            <a:r>
              <a:rPr lang="ru-RU" sz="1600" dirty="0" err="1" smtClean="0"/>
              <a:t>Tovfiq</a:t>
            </a:r>
            <a:r>
              <a:rPr lang="ru-RU" sz="1600" dirty="0" smtClean="0"/>
              <a:t> </a:t>
            </a:r>
            <a:r>
              <a:rPr lang="ru-RU" sz="1600" dirty="0" err="1" smtClean="0"/>
              <a:t>Fikrat</a:t>
            </a:r>
            <a:r>
              <a:rPr lang="ru-RU" sz="1600" dirty="0" smtClean="0"/>
              <a:t> (1867 – 1915) </a:t>
            </a:r>
            <a:r>
              <a:rPr lang="ru-RU" sz="1600" dirty="0" err="1" smtClean="0"/>
              <a:t>she’rlari</a:t>
            </a:r>
            <a:r>
              <a:rPr lang="ru-RU" sz="1600" dirty="0" smtClean="0"/>
              <a:t> </a:t>
            </a:r>
            <a:r>
              <a:rPr lang="ru-RU" sz="1600" dirty="0" err="1" smtClean="0"/>
              <a:t>shakl</a:t>
            </a:r>
            <a:r>
              <a:rPr lang="ru-RU" sz="1600" dirty="0" smtClean="0"/>
              <a:t> </a:t>
            </a:r>
            <a:r>
              <a:rPr lang="ru-RU" sz="1600" dirty="0" err="1" smtClean="0"/>
              <a:t>jihatidan</a:t>
            </a:r>
            <a:r>
              <a:rPr lang="ru-RU" sz="1600" dirty="0" smtClean="0"/>
              <a:t> </a:t>
            </a:r>
            <a:r>
              <a:rPr lang="ru-RU" sz="1600" dirty="0" err="1" smtClean="0"/>
              <a:t>fransuz</a:t>
            </a:r>
            <a:r>
              <a:rPr lang="ru-RU" sz="1600" dirty="0" smtClean="0"/>
              <a:t> </a:t>
            </a:r>
            <a:r>
              <a:rPr lang="ru-RU" sz="1600" dirty="0" err="1" smtClean="0"/>
              <a:t>adabiyotidagi</a:t>
            </a:r>
            <a:r>
              <a:rPr lang="ru-RU" sz="1600" dirty="0" smtClean="0"/>
              <a:t> </a:t>
            </a:r>
            <a:r>
              <a:rPr lang="ru-RU" sz="1600" dirty="0" err="1" smtClean="0"/>
              <a:t>she’r</a:t>
            </a:r>
            <a:r>
              <a:rPr lang="ru-RU" sz="1600" dirty="0" smtClean="0"/>
              <a:t> </a:t>
            </a:r>
            <a:r>
              <a:rPr lang="ru-RU" sz="1600" dirty="0" err="1" smtClean="0"/>
              <a:t>shakllariga</a:t>
            </a:r>
            <a:r>
              <a:rPr lang="ru-RU" sz="1600" dirty="0" smtClean="0"/>
              <a:t> </a:t>
            </a:r>
            <a:r>
              <a:rPr lang="ru-RU" sz="1600" dirty="0" err="1" smtClean="0"/>
              <a:t>o‘xshaydi</a:t>
            </a:r>
            <a:r>
              <a:rPr lang="ru-RU" sz="1600" dirty="0" smtClean="0"/>
              <a:t>. </a:t>
            </a:r>
            <a:r>
              <a:rPr lang="ru-RU" sz="1600" dirty="0" err="1" smtClean="0"/>
              <a:t>Biroq</a:t>
            </a:r>
            <a:r>
              <a:rPr lang="ru-RU" sz="1600" dirty="0" smtClean="0"/>
              <a:t> </a:t>
            </a:r>
            <a:r>
              <a:rPr lang="ru-RU" sz="1600" dirty="0" err="1" smtClean="0"/>
              <a:t>ularda</a:t>
            </a:r>
            <a:r>
              <a:rPr lang="ru-RU" sz="1600" dirty="0" smtClean="0"/>
              <a:t> </a:t>
            </a:r>
            <a:r>
              <a:rPr lang="ru-RU" sz="1600" dirty="0" err="1" smtClean="0"/>
              <a:t>turk</a:t>
            </a:r>
            <a:r>
              <a:rPr lang="ru-RU" sz="1600" dirty="0" smtClean="0"/>
              <a:t> </a:t>
            </a:r>
            <a:r>
              <a:rPr lang="ru-RU" sz="1600" dirty="0" err="1" smtClean="0"/>
              <a:t>millati</a:t>
            </a:r>
            <a:r>
              <a:rPr lang="ru-RU" sz="1600" dirty="0" smtClean="0"/>
              <a:t> </a:t>
            </a:r>
            <a:r>
              <a:rPr lang="ru-RU" sz="1600" dirty="0" err="1" smtClean="0"/>
              <a:t>ravnaqi</a:t>
            </a:r>
            <a:r>
              <a:rPr lang="ru-RU" sz="1600" dirty="0" smtClean="0"/>
              <a:t> </a:t>
            </a:r>
            <a:r>
              <a:rPr lang="ru-RU" sz="1600" dirty="0" err="1" smtClean="0"/>
              <a:t>uchun</a:t>
            </a:r>
            <a:r>
              <a:rPr lang="ru-RU" sz="1600" dirty="0" smtClean="0"/>
              <a:t> </a:t>
            </a:r>
            <a:r>
              <a:rPr lang="ru-RU" sz="1600" dirty="0" err="1" smtClean="0"/>
              <a:t>iztirob</a:t>
            </a:r>
            <a:r>
              <a:rPr lang="ru-RU" sz="1600" dirty="0" smtClean="0"/>
              <a:t> </a:t>
            </a:r>
            <a:r>
              <a:rPr lang="ru-RU" sz="1600" dirty="0" err="1" smtClean="0"/>
              <a:t>chekayotgan</a:t>
            </a:r>
            <a:r>
              <a:rPr lang="ru-RU" sz="1600" dirty="0" smtClean="0"/>
              <a:t> </a:t>
            </a:r>
            <a:r>
              <a:rPr lang="ru-RU" sz="1600" dirty="0" err="1" smtClean="0"/>
              <a:t>vatanparvar</a:t>
            </a:r>
            <a:r>
              <a:rPr lang="ru-RU" sz="1600" dirty="0" smtClean="0"/>
              <a:t> </a:t>
            </a:r>
            <a:r>
              <a:rPr lang="ru-RU" sz="1600" dirty="0" err="1" smtClean="0"/>
              <a:t>shoirning</a:t>
            </a:r>
            <a:r>
              <a:rPr lang="ru-RU" sz="1600" dirty="0" smtClean="0"/>
              <a:t> </a:t>
            </a:r>
            <a:r>
              <a:rPr lang="ru-RU" sz="1600" dirty="0" err="1" smtClean="0"/>
              <a:t>qalbi</a:t>
            </a:r>
            <a:r>
              <a:rPr lang="ru-RU" sz="1600" dirty="0" smtClean="0"/>
              <a:t> </a:t>
            </a:r>
            <a:r>
              <a:rPr lang="ru-RU" sz="1600" dirty="0" err="1" smtClean="0"/>
              <a:t>akslanib</a:t>
            </a:r>
            <a:r>
              <a:rPr lang="ru-RU" sz="1600" dirty="0" smtClean="0"/>
              <a:t> </a:t>
            </a:r>
            <a:r>
              <a:rPr lang="ru-RU" sz="1600" dirty="0" err="1" smtClean="0"/>
              <a:t>turadi</a:t>
            </a:r>
            <a:r>
              <a:rPr lang="ru-RU" sz="1600" dirty="0" smtClean="0"/>
              <a:t>. </a:t>
            </a:r>
            <a:r>
              <a:rPr lang="ru-RU" sz="1600" dirty="0" err="1" smtClean="0"/>
              <a:t>Shoirning</a:t>
            </a:r>
            <a:r>
              <a:rPr lang="ru-RU" sz="1600" dirty="0" smtClean="0"/>
              <a:t> «</a:t>
            </a:r>
            <a:r>
              <a:rPr lang="ru-RU" sz="1600" dirty="0" err="1" smtClean="0"/>
              <a:t>Saboh</a:t>
            </a:r>
            <a:r>
              <a:rPr lang="ru-RU" sz="1600" dirty="0" smtClean="0"/>
              <a:t> </a:t>
            </a:r>
            <a:r>
              <a:rPr lang="ru-RU" sz="1600" dirty="0" err="1" smtClean="0"/>
              <a:t>o‘lursa</a:t>
            </a:r>
            <a:r>
              <a:rPr lang="ru-RU" sz="1600" dirty="0" smtClean="0"/>
              <a:t>», «</a:t>
            </a:r>
            <a:r>
              <a:rPr lang="ru-RU" sz="1600" dirty="0" err="1" smtClean="0"/>
              <a:t>Tuman</a:t>
            </a:r>
            <a:r>
              <a:rPr lang="ru-RU" sz="1600" dirty="0" smtClean="0"/>
              <a:t>», «</a:t>
            </a:r>
            <a:r>
              <a:rPr lang="ru-RU" sz="1600" dirty="0" err="1" smtClean="0"/>
              <a:t>Baliqchilar</a:t>
            </a:r>
            <a:r>
              <a:rPr lang="ru-RU" sz="1600" dirty="0" smtClean="0"/>
              <a:t>», «</a:t>
            </a:r>
            <a:r>
              <a:rPr lang="ru-RU" sz="1600" dirty="0" err="1" smtClean="0"/>
              <a:t>Tarixi</a:t>
            </a:r>
            <a:r>
              <a:rPr lang="ru-RU" sz="1600" dirty="0" smtClean="0"/>
              <a:t> </a:t>
            </a:r>
            <a:r>
              <a:rPr lang="ru-RU" sz="1600" dirty="0" err="1" smtClean="0"/>
              <a:t>qadim</a:t>
            </a:r>
            <a:r>
              <a:rPr lang="ru-RU" sz="1600" dirty="0" smtClean="0"/>
              <a:t>», «</a:t>
            </a:r>
            <a:r>
              <a:rPr lang="ru-RU" sz="1600" dirty="0" err="1" smtClean="0"/>
              <a:t>Tuyaning</a:t>
            </a:r>
            <a:r>
              <a:rPr lang="ru-RU" sz="1600" dirty="0" smtClean="0"/>
              <a:t> </a:t>
            </a:r>
            <a:r>
              <a:rPr lang="ru-RU" sz="1600" dirty="0" err="1" smtClean="0"/>
              <a:t>boshi</a:t>
            </a:r>
            <a:r>
              <a:rPr lang="ru-RU" sz="1600" dirty="0" smtClean="0"/>
              <a:t>», «</a:t>
            </a:r>
            <a:r>
              <a:rPr lang="ru-RU" sz="1600" dirty="0" err="1" smtClean="0"/>
              <a:t>Hamshira</a:t>
            </a:r>
            <a:r>
              <a:rPr lang="ru-RU" sz="1600" dirty="0" smtClean="0"/>
              <a:t> </a:t>
            </a:r>
            <a:r>
              <a:rPr lang="ru-RU" sz="1600" dirty="0" err="1" smtClean="0"/>
              <a:t>uchun</a:t>
            </a:r>
            <a:r>
              <a:rPr lang="ru-RU" sz="1600" dirty="0" smtClean="0"/>
              <a:t>», «</a:t>
            </a:r>
            <a:r>
              <a:rPr lang="ru-RU" sz="1600" dirty="0" err="1" smtClean="0"/>
              <a:t>Shermin</a:t>
            </a:r>
            <a:r>
              <a:rPr lang="ru-RU" sz="1600" dirty="0" smtClean="0"/>
              <a:t>» </a:t>
            </a:r>
            <a:r>
              <a:rPr lang="ru-RU" sz="1600" dirty="0" err="1" smtClean="0"/>
              <a:t>kabi</a:t>
            </a:r>
            <a:r>
              <a:rPr lang="ru-RU" sz="1600" dirty="0" smtClean="0"/>
              <a:t> </a:t>
            </a:r>
            <a:r>
              <a:rPr lang="ru-RU" sz="1600" dirty="0" err="1" smtClean="0"/>
              <a:t>asarlarida</a:t>
            </a:r>
            <a:r>
              <a:rPr lang="ru-RU" sz="1600" dirty="0" smtClean="0"/>
              <a:t> </a:t>
            </a:r>
            <a:r>
              <a:rPr lang="ru-RU" sz="1600" dirty="0" err="1" smtClean="0"/>
              <a:t>dunyo</a:t>
            </a:r>
            <a:r>
              <a:rPr lang="ru-RU" sz="1600" dirty="0" smtClean="0"/>
              <a:t> </a:t>
            </a:r>
            <a:r>
              <a:rPr lang="ru-RU" sz="1600" dirty="0" err="1" smtClean="0"/>
              <a:t>o‘zgarishlariga</a:t>
            </a:r>
            <a:r>
              <a:rPr lang="ru-RU" sz="1600" dirty="0" smtClean="0"/>
              <a:t>, </a:t>
            </a:r>
            <a:r>
              <a:rPr lang="ru-RU" sz="1600" dirty="0" err="1" smtClean="0"/>
              <a:t>kishilar</a:t>
            </a:r>
            <a:r>
              <a:rPr lang="ru-RU" sz="1600" dirty="0" smtClean="0"/>
              <a:t> </a:t>
            </a:r>
            <a:r>
              <a:rPr lang="ru-RU" sz="1600" dirty="0" err="1" smtClean="0"/>
              <a:t>ongu</a:t>
            </a:r>
            <a:r>
              <a:rPr lang="ru-RU" sz="1600" dirty="0" smtClean="0"/>
              <a:t> </a:t>
            </a:r>
            <a:r>
              <a:rPr lang="ru-RU" sz="1600" dirty="0" err="1" smtClean="0"/>
              <a:t>dunyoqarashidagi</a:t>
            </a:r>
            <a:r>
              <a:rPr lang="ru-RU" sz="1600" dirty="0" smtClean="0"/>
              <a:t> </a:t>
            </a:r>
            <a:r>
              <a:rPr lang="ru-RU" sz="1600" dirty="0" err="1" smtClean="0"/>
              <a:t>tebranishlarga</a:t>
            </a:r>
            <a:r>
              <a:rPr lang="ru-RU" sz="1600" dirty="0" smtClean="0"/>
              <a:t> </a:t>
            </a:r>
            <a:r>
              <a:rPr lang="ru-RU" sz="1600" dirty="0" err="1" smtClean="0"/>
              <a:t>yangicha</a:t>
            </a:r>
            <a:r>
              <a:rPr lang="ru-RU" sz="1600" dirty="0" smtClean="0"/>
              <a:t> </a:t>
            </a:r>
            <a:r>
              <a:rPr lang="ru-RU" sz="1600" dirty="0" err="1" smtClean="0"/>
              <a:t>nuqtayi</a:t>
            </a:r>
            <a:r>
              <a:rPr lang="ru-RU" sz="1600" dirty="0" smtClean="0"/>
              <a:t> </a:t>
            </a:r>
            <a:r>
              <a:rPr lang="ru-RU" sz="1600" dirty="0" err="1" smtClean="0"/>
              <a:t>nazar</a:t>
            </a:r>
            <a:r>
              <a:rPr lang="ru-RU" sz="1600" dirty="0" smtClean="0"/>
              <a:t> </a:t>
            </a:r>
            <a:r>
              <a:rPr lang="ru-RU" sz="1600" dirty="0" err="1" smtClean="0"/>
              <a:t>bilan</a:t>
            </a:r>
            <a:r>
              <a:rPr lang="ru-RU" sz="1600" dirty="0" smtClean="0"/>
              <a:t> </a:t>
            </a:r>
            <a:r>
              <a:rPr lang="ru-RU" sz="1600" dirty="0" err="1" smtClean="0"/>
              <a:t>qarash</a:t>
            </a:r>
            <a:r>
              <a:rPr lang="ru-RU" sz="1600" dirty="0" smtClean="0"/>
              <a:t>, </a:t>
            </a:r>
            <a:r>
              <a:rPr lang="ru-RU" sz="1600" dirty="0" err="1" smtClean="0"/>
              <a:t>fikrni</a:t>
            </a:r>
            <a:r>
              <a:rPr lang="ru-RU" sz="1600" dirty="0" smtClean="0"/>
              <a:t> </a:t>
            </a:r>
            <a:r>
              <a:rPr lang="ru-RU" sz="1600" dirty="0" err="1" smtClean="0"/>
              <a:t>avval</a:t>
            </a:r>
            <a:r>
              <a:rPr lang="ru-RU" sz="1600" dirty="0" smtClean="0"/>
              <a:t> </a:t>
            </a:r>
            <a:r>
              <a:rPr lang="ru-RU" sz="1600" dirty="0" err="1" smtClean="0"/>
              <a:t>urf</a:t>
            </a:r>
            <a:r>
              <a:rPr lang="ru-RU" sz="1600" dirty="0" smtClean="0"/>
              <a:t> </a:t>
            </a:r>
            <a:r>
              <a:rPr lang="ru-RU" sz="1600" dirty="0" err="1" smtClean="0"/>
              <a:t>bo‘lmagan</a:t>
            </a:r>
            <a:r>
              <a:rPr lang="ru-RU" sz="1600" dirty="0" smtClean="0"/>
              <a:t> </a:t>
            </a:r>
            <a:r>
              <a:rPr lang="ru-RU" sz="1600" dirty="0" err="1" smtClean="0"/>
              <a:t>shaklda</a:t>
            </a:r>
            <a:r>
              <a:rPr lang="ru-RU" sz="1600" dirty="0" smtClean="0"/>
              <a:t> </a:t>
            </a:r>
            <a:r>
              <a:rPr lang="ru-RU" sz="1600" dirty="0" err="1" smtClean="0"/>
              <a:t>ifoda</a:t>
            </a:r>
            <a:r>
              <a:rPr lang="ru-RU" sz="1600" dirty="0" smtClean="0"/>
              <a:t> </a:t>
            </a:r>
            <a:r>
              <a:rPr lang="ru-RU" sz="1600" dirty="0" err="1" smtClean="0"/>
              <a:t>qilish</a:t>
            </a:r>
            <a:r>
              <a:rPr lang="ru-RU" sz="1600" dirty="0" smtClean="0"/>
              <a:t> </a:t>
            </a:r>
            <a:r>
              <a:rPr lang="ru-RU" sz="1600" dirty="0" err="1" smtClean="0"/>
              <a:t>ko‘zga</a:t>
            </a:r>
            <a:r>
              <a:rPr lang="ru-RU" sz="1600" dirty="0" smtClean="0"/>
              <a:t> </a:t>
            </a:r>
            <a:r>
              <a:rPr lang="ru-RU" sz="1600" dirty="0" err="1" smtClean="0"/>
              <a:t>tashlanadi</a:t>
            </a:r>
            <a:r>
              <a:rPr lang="ru-RU" sz="1600" dirty="0" smtClean="0"/>
              <a:t>. </a:t>
            </a:r>
            <a:r>
              <a:rPr lang="ru-RU" sz="1600" dirty="0" err="1" smtClean="0"/>
              <a:t>Shu</a:t>
            </a:r>
            <a:r>
              <a:rPr lang="ru-RU" sz="1600" dirty="0" smtClean="0"/>
              <a:t> </a:t>
            </a:r>
            <a:r>
              <a:rPr lang="ru-RU" sz="1600" dirty="0" err="1" smtClean="0"/>
              <a:t>boisdan</a:t>
            </a:r>
            <a:r>
              <a:rPr lang="ru-RU" sz="1600" dirty="0" smtClean="0"/>
              <a:t> </a:t>
            </a:r>
            <a:r>
              <a:rPr lang="ru-RU" sz="1600" dirty="0" err="1" smtClean="0"/>
              <a:t>ham</a:t>
            </a:r>
            <a:r>
              <a:rPr lang="ru-RU" sz="1600" dirty="0" smtClean="0"/>
              <a:t> </a:t>
            </a:r>
            <a:r>
              <a:rPr lang="ru-RU" sz="1600" dirty="0" err="1" smtClean="0"/>
              <a:t>ulug</a:t>
            </a:r>
            <a:r>
              <a:rPr lang="ru-RU" sz="1600" dirty="0" smtClean="0"/>
              <a:t>‘ </a:t>
            </a:r>
            <a:r>
              <a:rPr lang="ru-RU" sz="1600" dirty="0" err="1" smtClean="0"/>
              <a:t>o‘zbek</a:t>
            </a:r>
            <a:r>
              <a:rPr lang="ru-RU" sz="1600" dirty="0" smtClean="0"/>
              <a:t> </a:t>
            </a:r>
            <a:r>
              <a:rPr lang="ru-RU" sz="1600" dirty="0" err="1" smtClean="0"/>
              <a:t>shoiri</a:t>
            </a:r>
            <a:r>
              <a:rPr lang="ru-RU" sz="1600" dirty="0" smtClean="0"/>
              <a:t> </a:t>
            </a:r>
            <a:r>
              <a:rPr lang="ru-RU" sz="1600" dirty="0" err="1" smtClean="0"/>
              <a:t>Cho‘lpon</a:t>
            </a:r>
            <a:r>
              <a:rPr lang="ru-RU" sz="1600" dirty="0" smtClean="0"/>
              <a:t>: «</a:t>
            </a:r>
            <a:r>
              <a:rPr lang="ru-RU" sz="1600" dirty="0" err="1" smtClean="0"/>
              <a:t>Usmonlilarning</a:t>
            </a:r>
            <a:r>
              <a:rPr lang="ru-RU" sz="1600" dirty="0" smtClean="0"/>
              <a:t> «</a:t>
            </a:r>
            <a:r>
              <a:rPr lang="ru-RU" sz="1600" dirty="0" err="1" smtClean="0"/>
              <a:t>adabiyoti</a:t>
            </a:r>
            <a:r>
              <a:rPr lang="ru-RU" sz="1600" dirty="0" smtClean="0"/>
              <a:t> </a:t>
            </a:r>
            <a:r>
              <a:rPr lang="ru-RU" sz="1600" dirty="0" err="1" smtClean="0"/>
              <a:t>jadida</a:t>
            </a:r>
            <a:r>
              <a:rPr lang="ru-RU" sz="1600" dirty="0" smtClean="0"/>
              <a:t>» (</a:t>
            </a:r>
            <a:r>
              <a:rPr lang="ru-RU" sz="1600" dirty="0" err="1" smtClean="0"/>
              <a:t>yangi</a:t>
            </a:r>
            <a:r>
              <a:rPr lang="ru-RU" sz="1600" dirty="0" smtClean="0"/>
              <a:t> </a:t>
            </a:r>
            <a:r>
              <a:rPr lang="ru-RU" sz="1600" dirty="0" err="1" smtClean="0"/>
              <a:t>adabiyot</a:t>
            </a:r>
            <a:r>
              <a:rPr lang="ru-RU" sz="1600" dirty="0" smtClean="0"/>
              <a:t>)</a:t>
            </a:r>
            <a:r>
              <a:rPr lang="ru-RU" sz="1600" dirty="0" err="1" smtClean="0"/>
              <a:t>chilarining</a:t>
            </a:r>
            <a:r>
              <a:rPr lang="ru-RU" sz="1600" dirty="0" smtClean="0"/>
              <a:t> </a:t>
            </a:r>
            <a:r>
              <a:rPr lang="ru-RU" sz="1600" dirty="0" err="1" smtClean="0"/>
              <a:t>pir</a:t>
            </a:r>
            <a:r>
              <a:rPr lang="ru-RU" sz="1600" dirty="0" smtClean="0"/>
              <a:t> </a:t>
            </a:r>
            <a:r>
              <a:rPr lang="ru-RU" sz="1600" dirty="0" err="1" smtClean="0"/>
              <a:t>va</a:t>
            </a:r>
            <a:r>
              <a:rPr lang="ru-RU" sz="1600" dirty="0" smtClean="0"/>
              <a:t> </a:t>
            </a:r>
            <a:r>
              <a:rPr lang="ru-RU" sz="1600" dirty="0" err="1" smtClean="0"/>
              <a:t>ustozi</a:t>
            </a:r>
            <a:r>
              <a:rPr lang="ru-RU" sz="1600" dirty="0" smtClean="0"/>
              <a:t> </a:t>
            </a:r>
            <a:r>
              <a:rPr lang="ru-RU" sz="1600" dirty="0" err="1" smtClean="0"/>
              <a:t>bo‘lgan</a:t>
            </a:r>
            <a:r>
              <a:rPr lang="ru-RU" sz="1600" dirty="0" smtClean="0"/>
              <a:t> </a:t>
            </a:r>
            <a:r>
              <a:rPr lang="ru-RU" sz="1600" dirty="0" err="1" smtClean="0"/>
              <a:t>Tovfiq</a:t>
            </a:r>
            <a:r>
              <a:rPr lang="ru-RU" sz="1600" dirty="0" smtClean="0"/>
              <a:t> </a:t>
            </a:r>
            <a:r>
              <a:rPr lang="ru-RU" sz="1600" dirty="0" err="1" smtClean="0"/>
              <a:t>Fikratbek</a:t>
            </a:r>
            <a:r>
              <a:rPr lang="ru-RU" sz="1600" dirty="0" smtClean="0"/>
              <a:t> </a:t>
            </a:r>
            <a:r>
              <a:rPr lang="ru-RU" sz="1600" dirty="0" err="1" smtClean="0"/>
              <a:t>butun</a:t>
            </a:r>
            <a:r>
              <a:rPr lang="ru-RU" sz="1600" dirty="0" smtClean="0"/>
              <a:t> </a:t>
            </a:r>
            <a:r>
              <a:rPr lang="ru-RU" sz="1600" dirty="0" err="1" smtClean="0"/>
              <a:t>yangi</a:t>
            </a:r>
            <a:r>
              <a:rPr lang="ru-RU" sz="1600" dirty="0" smtClean="0"/>
              <a:t> </a:t>
            </a:r>
            <a:r>
              <a:rPr lang="ru-RU" sz="1600" dirty="0" err="1" smtClean="0"/>
              <a:t>nasl</a:t>
            </a:r>
            <a:r>
              <a:rPr lang="ru-RU" sz="1600" dirty="0" smtClean="0"/>
              <a:t> </a:t>
            </a:r>
            <a:r>
              <a:rPr lang="ru-RU" sz="1600" dirty="0" err="1" smtClean="0"/>
              <a:t>turklarning</a:t>
            </a:r>
            <a:r>
              <a:rPr lang="ru-RU" sz="1600" dirty="0" smtClean="0"/>
              <a:t> </a:t>
            </a:r>
            <a:r>
              <a:rPr lang="ru-RU" sz="1600" dirty="0" err="1" smtClean="0"/>
              <a:t>yuraklarina</a:t>
            </a:r>
            <a:r>
              <a:rPr lang="ru-RU" sz="1600" dirty="0" smtClean="0"/>
              <a:t> </a:t>
            </a:r>
            <a:r>
              <a:rPr lang="ru-RU" sz="1600" dirty="0" err="1" smtClean="0"/>
              <a:t>go‘zal</a:t>
            </a:r>
            <a:r>
              <a:rPr lang="ru-RU" sz="1600" dirty="0" smtClean="0"/>
              <a:t>, </a:t>
            </a:r>
            <a:r>
              <a:rPr lang="ru-RU" sz="1600" dirty="0" err="1" smtClean="0"/>
              <a:t>nafis</a:t>
            </a:r>
            <a:r>
              <a:rPr lang="ru-RU" sz="1600" dirty="0" smtClean="0"/>
              <a:t> </a:t>
            </a:r>
            <a:r>
              <a:rPr lang="ru-RU" sz="1600" dirty="0" err="1" smtClean="0"/>
              <a:t>va</a:t>
            </a:r>
            <a:r>
              <a:rPr lang="ru-RU" sz="1600" dirty="0" smtClean="0"/>
              <a:t> </a:t>
            </a:r>
            <a:r>
              <a:rPr lang="ru-RU" sz="1600" dirty="0" err="1" smtClean="0"/>
              <a:t>latif</a:t>
            </a:r>
            <a:r>
              <a:rPr lang="ru-RU" sz="1600" dirty="0" smtClean="0"/>
              <a:t> </a:t>
            </a:r>
            <a:r>
              <a:rPr lang="ru-RU" sz="1600" dirty="0" err="1" smtClean="0"/>
              <a:t>she’r</a:t>
            </a:r>
            <a:r>
              <a:rPr lang="ru-RU" sz="1600" dirty="0" smtClean="0"/>
              <a:t> </a:t>
            </a:r>
            <a:r>
              <a:rPr lang="ru-RU" sz="1600" dirty="0" err="1" smtClean="0"/>
              <a:t>buketlari</a:t>
            </a:r>
            <a:r>
              <a:rPr lang="ru-RU" sz="1600" dirty="0" smtClean="0"/>
              <a:t> </a:t>
            </a:r>
            <a:r>
              <a:rPr lang="ru-RU" sz="1600" dirty="0" err="1" smtClean="0"/>
              <a:t>qadamishdir</a:t>
            </a:r>
            <a:r>
              <a:rPr lang="ru-RU" sz="1600" dirty="0" smtClean="0"/>
              <a:t>. </a:t>
            </a:r>
            <a:r>
              <a:rPr lang="ru-RU" sz="1600" dirty="0" err="1" smtClean="0"/>
              <a:t>Uning</a:t>
            </a:r>
            <a:r>
              <a:rPr lang="ru-RU" sz="1600" dirty="0" smtClean="0"/>
              <a:t> </a:t>
            </a:r>
            <a:r>
              <a:rPr lang="ru-RU" sz="1600" dirty="0" err="1" smtClean="0"/>
              <a:t>keng</a:t>
            </a:r>
            <a:r>
              <a:rPr lang="ru-RU" sz="1600" dirty="0" smtClean="0"/>
              <a:t> </a:t>
            </a:r>
            <a:r>
              <a:rPr lang="ru-RU" sz="1600" dirty="0" err="1" smtClean="0"/>
              <a:t>xayoli</a:t>
            </a:r>
            <a:r>
              <a:rPr lang="ru-RU" sz="1600" dirty="0" smtClean="0"/>
              <a:t> </a:t>
            </a:r>
            <a:r>
              <a:rPr lang="ru-RU" sz="1600" dirty="0" err="1" smtClean="0"/>
              <a:t>ravon</a:t>
            </a:r>
            <a:r>
              <a:rPr lang="ru-RU" sz="1600" dirty="0" smtClean="0"/>
              <a:t> (</a:t>
            </a:r>
            <a:r>
              <a:rPr lang="ru-RU" sz="1600" dirty="0" err="1" smtClean="0"/>
              <a:t>tez</a:t>
            </a:r>
            <a:r>
              <a:rPr lang="ru-RU" sz="1600" dirty="0" smtClean="0"/>
              <a:t>) </a:t>
            </a:r>
            <a:r>
              <a:rPr lang="ru-RU" sz="1600" dirty="0" err="1" smtClean="0"/>
              <a:t>va</a:t>
            </a:r>
            <a:r>
              <a:rPr lang="ru-RU" sz="1600" dirty="0" smtClean="0"/>
              <a:t> </a:t>
            </a:r>
            <a:r>
              <a:rPr lang="ru-RU" sz="1600" dirty="0" err="1" smtClean="0"/>
              <a:t>yengil</a:t>
            </a:r>
            <a:r>
              <a:rPr lang="ru-RU" sz="1600" dirty="0" smtClean="0"/>
              <a:t> </a:t>
            </a:r>
            <a:r>
              <a:rPr lang="ru-RU" sz="1600" dirty="0" err="1" smtClean="0"/>
              <a:t>ifodasi</a:t>
            </a:r>
            <a:r>
              <a:rPr lang="ru-RU" sz="1600" dirty="0" smtClean="0"/>
              <a:t> </a:t>
            </a:r>
            <a:r>
              <a:rPr lang="ru-RU" sz="1600" dirty="0" err="1" smtClean="0"/>
              <a:t>kimni</a:t>
            </a:r>
            <a:r>
              <a:rPr lang="ru-RU" sz="1600" dirty="0" smtClean="0"/>
              <a:t>, </a:t>
            </a:r>
            <a:r>
              <a:rPr lang="ru-RU" sz="1600" dirty="0" err="1" smtClean="0"/>
              <a:t>qaysi</a:t>
            </a:r>
            <a:r>
              <a:rPr lang="ru-RU" sz="1600" dirty="0" smtClean="0"/>
              <a:t> </a:t>
            </a:r>
            <a:r>
              <a:rPr lang="ru-RU" sz="1600" dirty="0" err="1" smtClean="0"/>
              <a:t>bir</a:t>
            </a:r>
            <a:r>
              <a:rPr lang="ru-RU" sz="1600" dirty="0" smtClean="0"/>
              <a:t> </a:t>
            </a:r>
            <a:r>
              <a:rPr lang="ru-RU" sz="1600" dirty="0" err="1" smtClean="0"/>
              <a:t>she’r</a:t>
            </a:r>
            <a:r>
              <a:rPr lang="ru-RU" sz="1600" dirty="0" smtClean="0"/>
              <a:t> </a:t>
            </a:r>
            <a:r>
              <a:rPr lang="ru-RU" sz="1600" dirty="0" err="1" smtClean="0"/>
              <a:t>va</a:t>
            </a:r>
            <a:r>
              <a:rPr lang="ru-RU" sz="1600" dirty="0" smtClean="0"/>
              <a:t> </a:t>
            </a:r>
            <a:r>
              <a:rPr lang="ru-RU" sz="1600" dirty="0" err="1" smtClean="0"/>
              <a:t>adabiyot</a:t>
            </a:r>
            <a:r>
              <a:rPr lang="ru-RU" sz="1600" dirty="0" smtClean="0"/>
              <a:t> </a:t>
            </a:r>
            <a:r>
              <a:rPr lang="ru-RU" sz="1600" dirty="0" err="1" smtClean="0"/>
              <a:t>muhibini</a:t>
            </a:r>
            <a:r>
              <a:rPr lang="ru-RU" sz="1600" dirty="0" smtClean="0"/>
              <a:t> </a:t>
            </a:r>
            <a:r>
              <a:rPr lang="ru-RU" sz="1600" dirty="0" err="1" smtClean="0"/>
              <a:t>taxsir</a:t>
            </a:r>
            <a:r>
              <a:rPr lang="ru-RU" sz="1600" dirty="0" smtClean="0"/>
              <a:t> </a:t>
            </a:r>
            <a:r>
              <a:rPr lang="ru-RU" sz="1600" dirty="0" err="1" smtClean="0"/>
              <a:t>etmas</a:t>
            </a:r>
            <a:r>
              <a:rPr lang="ru-RU" sz="1600" dirty="0" smtClean="0"/>
              <a:t>?... </a:t>
            </a:r>
            <a:r>
              <a:rPr lang="ru-RU" sz="1600" dirty="0" err="1" smtClean="0"/>
              <a:t>Tovfiq</a:t>
            </a:r>
            <a:r>
              <a:rPr lang="ru-RU" sz="1600" dirty="0" smtClean="0"/>
              <a:t> </a:t>
            </a:r>
            <a:r>
              <a:rPr lang="ru-RU" sz="1600" dirty="0" err="1" smtClean="0"/>
              <a:t>Fikrat</a:t>
            </a:r>
            <a:r>
              <a:rPr lang="ru-RU" sz="1600" dirty="0" smtClean="0"/>
              <a:t> «</a:t>
            </a:r>
            <a:r>
              <a:rPr lang="ru-RU" sz="1600" dirty="0" err="1" smtClean="0"/>
              <a:t>Rubobi</a:t>
            </a:r>
            <a:r>
              <a:rPr lang="ru-RU" sz="1600" dirty="0" smtClean="0"/>
              <a:t> </a:t>
            </a:r>
            <a:r>
              <a:rPr lang="ru-RU" sz="1600" dirty="0" err="1" smtClean="0"/>
              <a:t>shikasta</a:t>
            </a:r>
            <a:r>
              <a:rPr lang="ru-RU" sz="1600" dirty="0" smtClean="0"/>
              <a:t>» (</a:t>
            </a:r>
            <a:r>
              <a:rPr lang="ru-RU" sz="1600" dirty="0" err="1" smtClean="0"/>
              <a:t>siniq</a:t>
            </a:r>
            <a:r>
              <a:rPr lang="ru-RU" sz="1600" dirty="0" smtClean="0"/>
              <a:t> </a:t>
            </a:r>
            <a:r>
              <a:rPr lang="ru-RU" sz="1600" dirty="0" err="1" smtClean="0"/>
              <a:t>dutor</a:t>
            </a:r>
            <a:r>
              <a:rPr lang="ru-RU" sz="1600" dirty="0" smtClean="0"/>
              <a:t>) </a:t>
            </a:r>
            <a:r>
              <a:rPr lang="ru-RU" sz="1600" dirty="0" err="1" smtClean="0"/>
              <a:t>asari</a:t>
            </a:r>
            <a:r>
              <a:rPr lang="ru-RU" sz="1600" dirty="0" smtClean="0"/>
              <a:t> </a:t>
            </a:r>
            <a:r>
              <a:rPr lang="ru-RU" sz="1600" dirty="0" err="1" smtClean="0"/>
              <a:t>ila</a:t>
            </a:r>
            <a:r>
              <a:rPr lang="ru-RU" sz="1600" dirty="0" smtClean="0"/>
              <a:t> </a:t>
            </a:r>
            <a:r>
              <a:rPr lang="ru-RU" sz="1600" dirty="0" err="1" smtClean="0"/>
              <a:t>qancha</a:t>
            </a:r>
            <a:r>
              <a:rPr lang="ru-RU" sz="1600" dirty="0" smtClean="0"/>
              <a:t> </a:t>
            </a:r>
            <a:r>
              <a:rPr lang="ru-RU" sz="1600" dirty="0" err="1" smtClean="0"/>
              <a:t>tanilgan</a:t>
            </a:r>
            <a:r>
              <a:rPr lang="ru-RU" sz="1600" dirty="0" smtClean="0"/>
              <a:t> </a:t>
            </a:r>
            <a:r>
              <a:rPr lang="ru-RU" sz="1600" dirty="0" err="1" smtClean="0"/>
              <a:t>bo‘lsa</a:t>
            </a:r>
            <a:r>
              <a:rPr lang="ru-RU" sz="1600" dirty="0" smtClean="0"/>
              <a:t>, </a:t>
            </a:r>
            <a:r>
              <a:rPr lang="ru-RU" sz="1600" dirty="0" err="1" smtClean="0"/>
              <a:t>uning</a:t>
            </a:r>
            <a:r>
              <a:rPr lang="ru-RU" sz="1600" dirty="0" smtClean="0"/>
              <a:t> </a:t>
            </a:r>
            <a:r>
              <a:rPr lang="ru-RU" sz="1600" dirty="0" err="1" smtClean="0"/>
              <a:t>ila</a:t>
            </a:r>
            <a:r>
              <a:rPr lang="ru-RU" sz="1600" dirty="0" smtClean="0"/>
              <a:t> </a:t>
            </a:r>
            <a:r>
              <a:rPr lang="ru-RU" sz="1600" dirty="0" err="1" smtClean="0"/>
              <a:t>qancha</a:t>
            </a:r>
            <a:r>
              <a:rPr lang="ru-RU" sz="1600" dirty="0" smtClean="0"/>
              <a:t> </a:t>
            </a:r>
            <a:r>
              <a:rPr lang="ru-RU" sz="1600" dirty="0" err="1" smtClean="0"/>
              <a:t>nafosat</a:t>
            </a:r>
            <a:r>
              <a:rPr lang="ru-RU" sz="1600" dirty="0" smtClean="0"/>
              <a:t> </a:t>
            </a:r>
            <a:r>
              <a:rPr lang="ru-RU" sz="1600" dirty="0" err="1" smtClean="0"/>
              <a:t>suyuvchilarni</a:t>
            </a:r>
            <a:r>
              <a:rPr lang="ru-RU" sz="1600" dirty="0" smtClean="0"/>
              <a:t> </a:t>
            </a:r>
            <a:r>
              <a:rPr lang="ru-RU" sz="1600" dirty="0" err="1" smtClean="0"/>
              <a:t>o‘ziga</a:t>
            </a:r>
            <a:r>
              <a:rPr lang="ru-RU" sz="1600" dirty="0" smtClean="0"/>
              <a:t> </a:t>
            </a:r>
            <a:r>
              <a:rPr lang="ru-RU" sz="1600" dirty="0" err="1" smtClean="0"/>
              <a:t>maftun</a:t>
            </a:r>
            <a:r>
              <a:rPr lang="ru-RU" sz="1600" dirty="0" smtClean="0"/>
              <a:t> </a:t>
            </a:r>
            <a:r>
              <a:rPr lang="ru-RU" sz="1600" dirty="0" err="1" smtClean="0"/>
              <a:t>etgan</a:t>
            </a:r>
            <a:r>
              <a:rPr lang="ru-RU" sz="1600" dirty="0" smtClean="0"/>
              <a:t> </a:t>
            </a:r>
            <a:r>
              <a:rPr lang="ru-RU" sz="1600" dirty="0" err="1" smtClean="0"/>
              <a:t>bo‘lsa</a:t>
            </a:r>
            <a:r>
              <a:rPr lang="ru-RU" sz="1600" dirty="0" smtClean="0"/>
              <a:t>, </a:t>
            </a:r>
            <a:r>
              <a:rPr lang="ru-RU" sz="1600" dirty="0" err="1" smtClean="0"/>
              <a:t>uning</a:t>
            </a:r>
            <a:r>
              <a:rPr lang="ru-RU" sz="1600" dirty="0" smtClean="0"/>
              <a:t> «</a:t>
            </a:r>
            <a:r>
              <a:rPr lang="ru-RU" sz="1600" dirty="0" err="1" smtClean="0"/>
              <a:t>Tarixi</a:t>
            </a:r>
            <a:r>
              <a:rPr lang="ru-RU" sz="1600" dirty="0" smtClean="0"/>
              <a:t> </a:t>
            </a:r>
            <a:r>
              <a:rPr lang="ru-RU" sz="1600" dirty="0" err="1" smtClean="0"/>
              <a:t>qadim»i</a:t>
            </a:r>
            <a:r>
              <a:rPr lang="ru-RU" sz="1600" dirty="0" smtClean="0"/>
              <a:t> - u </a:t>
            </a:r>
            <a:r>
              <a:rPr lang="ru-RU" sz="1600" dirty="0" err="1" smtClean="0"/>
              <a:t>dahshatli</a:t>
            </a:r>
            <a:r>
              <a:rPr lang="ru-RU" sz="1600" dirty="0" smtClean="0"/>
              <a:t> </a:t>
            </a:r>
            <a:r>
              <a:rPr lang="ru-RU" sz="1600" dirty="0" err="1" smtClean="0"/>
              <a:t>faryodi</a:t>
            </a:r>
            <a:r>
              <a:rPr lang="ru-RU" sz="1600" dirty="0" smtClean="0"/>
              <a:t> </a:t>
            </a:r>
            <a:r>
              <a:rPr lang="ru-RU" sz="1600" dirty="0" err="1" smtClean="0"/>
              <a:t>ila</a:t>
            </a:r>
            <a:r>
              <a:rPr lang="ru-RU" sz="1600" dirty="0" smtClean="0"/>
              <a:t> </a:t>
            </a:r>
            <a:r>
              <a:rPr lang="ru-RU" sz="1600" dirty="0" err="1" smtClean="0"/>
              <a:t>odamlarning</a:t>
            </a:r>
            <a:r>
              <a:rPr lang="ru-RU" sz="1600" dirty="0" smtClean="0"/>
              <a:t> </a:t>
            </a:r>
            <a:r>
              <a:rPr lang="ru-RU" sz="1600" dirty="0" err="1" smtClean="0"/>
              <a:t>qalbida</a:t>
            </a:r>
            <a:r>
              <a:rPr lang="ru-RU" sz="1600" dirty="0" smtClean="0"/>
              <a:t> </a:t>
            </a:r>
            <a:r>
              <a:rPr lang="ru-RU" sz="1600" dirty="0" err="1" smtClean="0"/>
              <a:t>buyuk-buyuk</a:t>
            </a:r>
            <a:r>
              <a:rPr lang="ru-RU" sz="1600" dirty="0" smtClean="0"/>
              <a:t> </a:t>
            </a:r>
            <a:r>
              <a:rPr lang="ru-RU" sz="1600" dirty="0" err="1" smtClean="0"/>
              <a:t>o‘zgarishlar</a:t>
            </a:r>
            <a:r>
              <a:rPr lang="ru-RU" sz="1600" dirty="0" smtClean="0"/>
              <a:t> </a:t>
            </a:r>
            <a:r>
              <a:rPr lang="ru-RU" sz="1600" dirty="0" err="1" smtClean="0"/>
              <a:t>vujudga</a:t>
            </a:r>
            <a:r>
              <a:rPr lang="ru-RU" sz="1600" dirty="0" smtClean="0"/>
              <a:t> </a:t>
            </a:r>
            <a:r>
              <a:rPr lang="ru-RU" sz="1600" dirty="0" err="1" smtClean="0"/>
              <a:t>keltirmishdir</a:t>
            </a:r>
            <a:r>
              <a:rPr lang="ru-RU" sz="1600" dirty="0" smtClean="0"/>
              <a:t>...» </a:t>
            </a:r>
            <a:r>
              <a:rPr lang="ru-RU" sz="1600" dirty="0" err="1" smtClean="0"/>
              <a:t>deb</a:t>
            </a:r>
            <a:r>
              <a:rPr lang="ru-RU" sz="1600" dirty="0" smtClean="0"/>
              <a:t> </a:t>
            </a:r>
            <a:r>
              <a:rPr lang="ru-RU" sz="1600" dirty="0" err="1" smtClean="0"/>
              <a:t>yozgan</a:t>
            </a:r>
            <a:r>
              <a:rPr lang="ru-RU" sz="1600" dirty="0" smtClean="0"/>
              <a:t>.</a:t>
            </a:r>
            <a:endParaRPr lang="ru-RU" sz="1600" dirty="0"/>
          </a:p>
        </p:txBody>
      </p:sp>
      <p:pic>
        <p:nvPicPr>
          <p:cNvPr id="3" name="Рисунок 2"/>
          <p:cNvPicPr>
            <a:picLocks noChangeAspect="1"/>
          </p:cNvPicPr>
          <p:nvPr/>
        </p:nvPicPr>
        <p:blipFill>
          <a:blip r:embed="rId2"/>
          <a:stretch>
            <a:fillRect/>
          </a:stretch>
        </p:blipFill>
        <p:spPr>
          <a:xfrm>
            <a:off x="0" y="-1"/>
            <a:ext cx="2865120" cy="3220919"/>
          </a:xfrm>
          <a:prstGeom prst="rect">
            <a:avLst/>
          </a:prstGeom>
        </p:spPr>
      </p:pic>
      <p:pic>
        <p:nvPicPr>
          <p:cNvPr id="4" name="Рисунок 3"/>
          <p:cNvPicPr>
            <a:picLocks noChangeAspect="1"/>
          </p:cNvPicPr>
          <p:nvPr/>
        </p:nvPicPr>
        <p:blipFill>
          <a:blip r:embed="rId3"/>
          <a:stretch>
            <a:fillRect/>
          </a:stretch>
        </p:blipFill>
        <p:spPr>
          <a:xfrm>
            <a:off x="0" y="3293992"/>
            <a:ext cx="2865120" cy="3533648"/>
          </a:xfrm>
          <a:prstGeom prst="rect">
            <a:avLst/>
          </a:prstGeom>
        </p:spPr>
      </p:pic>
    </p:spTree>
    <p:extLst>
      <p:ext uri="{BB962C8B-B14F-4D97-AF65-F5344CB8AC3E}">
        <p14:creationId xmlns:p14="http://schemas.microsoft.com/office/powerpoint/2010/main" val="19364340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08760" y="727234"/>
            <a:ext cx="8244840" cy="5755422"/>
          </a:xfrm>
          <a:prstGeom prst="rect">
            <a:avLst/>
          </a:prstGeom>
        </p:spPr>
        <p:txBody>
          <a:bodyPr wrap="square">
            <a:spAutoFit/>
          </a:bodyPr>
          <a:lstStyle/>
          <a:p>
            <a:pPr algn="just"/>
            <a:r>
              <a:rPr lang="ru-RU" sz="1600" b="1" dirty="0" err="1" smtClean="0"/>
              <a:t>Farit</a:t>
            </a:r>
            <a:r>
              <a:rPr lang="ru-RU" sz="1600" b="1" dirty="0" smtClean="0"/>
              <a:t> </a:t>
            </a:r>
            <a:r>
              <a:rPr lang="ru-RU" sz="1600" b="1" dirty="0" err="1" smtClean="0"/>
              <a:t>O‘rxon</a:t>
            </a:r>
            <a:r>
              <a:rPr lang="ru-RU" sz="1600" b="1" dirty="0" smtClean="0"/>
              <a:t> </a:t>
            </a:r>
            <a:r>
              <a:rPr lang="ru-RU" sz="1600" b="1" dirty="0" err="1" smtClean="0"/>
              <a:t>Pamuq</a:t>
            </a:r>
            <a:r>
              <a:rPr lang="ru-RU" sz="1600" b="1" dirty="0" smtClean="0"/>
              <a:t> </a:t>
            </a:r>
            <a:r>
              <a:rPr lang="ru-RU" sz="1600" dirty="0" smtClean="0"/>
              <a:t>1952-yil 7-iyunda </a:t>
            </a:r>
            <a:r>
              <a:rPr lang="ru-RU" sz="1600" dirty="0" err="1" smtClean="0"/>
              <a:t>Istanbul</a:t>
            </a:r>
            <a:r>
              <a:rPr lang="ru-RU" sz="1600" dirty="0" smtClean="0"/>
              <a:t> </a:t>
            </a:r>
            <a:r>
              <a:rPr lang="ru-RU" sz="1600" dirty="0" err="1" smtClean="0"/>
              <a:t>shahrining</a:t>
            </a:r>
            <a:r>
              <a:rPr lang="ru-RU" sz="1600" dirty="0" smtClean="0"/>
              <a:t> </a:t>
            </a:r>
            <a:r>
              <a:rPr lang="ru-RU" sz="1600" dirty="0" err="1" smtClean="0"/>
              <a:t>Nishontoshi</a:t>
            </a:r>
            <a:r>
              <a:rPr lang="ru-RU" sz="1600" dirty="0" smtClean="0"/>
              <a:t> </a:t>
            </a:r>
            <a:r>
              <a:rPr lang="ru-RU" sz="1600" dirty="0" err="1" smtClean="0"/>
              <a:t>tumanida</a:t>
            </a:r>
            <a:r>
              <a:rPr lang="ru-RU" sz="1600" dirty="0" smtClean="0"/>
              <a:t> </a:t>
            </a:r>
            <a:r>
              <a:rPr lang="ru-RU" sz="1600" dirty="0" err="1" smtClean="0"/>
              <a:t>tug‘ilgan</a:t>
            </a:r>
            <a:r>
              <a:rPr lang="ru-RU" sz="1600" dirty="0" smtClean="0"/>
              <a:t>. </a:t>
            </a:r>
            <a:r>
              <a:rPr lang="ru-RU" sz="1600" dirty="0" err="1" smtClean="0"/>
              <a:t>Bobosi</a:t>
            </a:r>
            <a:r>
              <a:rPr lang="ru-RU" sz="1600" dirty="0" smtClean="0"/>
              <a:t> </a:t>
            </a:r>
            <a:r>
              <a:rPr lang="ru-RU" sz="1600" dirty="0" err="1" smtClean="0"/>
              <a:t>va</a:t>
            </a:r>
            <a:r>
              <a:rPr lang="ru-RU" sz="1600" dirty="0" smtClean="0"/>
              <a:t> </a:t>
            </a:r>
            <a:r>
              <a:rPr lang="ru-RU" sz="1600" dirty="0" err="1" smtClean="0"/>
              <a:t>amakisi</a:t>
            </a:r>
            <a:r>
              <a:rPr lang="ru-RU" sz="1600" dirty="0" smtClean="0"/>
              <a:t> </a:t>
            </a:r>
            <a:r>
              <a:rPr lang="ru-RU" sz="1600" dirty="0" err="1" smtClean="0"/>
              <a:t>ham</a:t>
            </a:r>
            <a:r>
              <a:rPr lang="ru-RU" sz="1600" dirty="0" smtClean="0"/>
              <a:t>, </a:t>
            </a:r>
            <a:r>
              <a:rPr lang="ru-RU" sz="1600" dirty="0" err="1" smtClean="0"/>
              <a:t>otasi</a:t>
            </a:r>
            <a:r>
              <a:rPr lang="ru-RU" sz="1600" dirty="0" smtClean="0"/>
              <a:t> </a:t>
            </a:r>
            <a:r>
              <a:rPr lang="ru-RU" sz="1600" dirty="0" err="1" smtClean="0"/>
              <a:t>Gunduz</a:t>
            </a:r>
            <a:r>
              <a:rPr lang="ru-RU" sz="1600" dirty="0" smtClean="0"/>
              <a:t> </a:t>
            </a:r>
            <a:r>
              <a:rPr lang="ru-RU" sz="1600" dirty="0" err="1" smtClean="0"/>
              <a:t>Pamuq</a:t>
            </a:r>
            <a:r>
              <a:rPr lang="ru-RU" sz="1600" dirty="0" smtClean="0"/>
              <a:t> </a:t>
            </a:r>
            <a:r>
              <a:rPr lang="ru-RU" sz="1600" dirty="0" err="1" smtClean="0"/>
              <a:t>ham</a:t>
            </a:r>
            <a:r>
              <a:rPr lang="ru-RU" sz="1600" dirty="0" smtClean="0"/>
              <a:t> </a:t>
            </a:r>
            <a:r>
              <a:rPr lang="ru-RU" sz="1600" dirty="0" err="1" smtClean="0"/>
              <a:t>oliy</a:t>
            </a:r>
            <a:r>
              <a:rPr lang="ru-RU" sz="1600" dirty="0" smtClean="0"/>
              <a:t> </a:t>
            </a:r>
            <a:r>
              <a:rPr lang="ru-RU" sz="1600" dirty="0" err="1" smtClean="0"/>
              <a:t>ma’lumotli</a:t>
            </a:r>
            <a:r>
              <a:rPr lang="ru-RU" sz="1600" dirty="0" smtClean="0"/>
              <a:t> </a:t>
            </a:r>
            <a:r>
              <a:rPr lang="ru-RU" sz="1600" dirty="0" err="1" smtClean="0"/>
              <a:t>va</a:t>
            </a:r>
            <a:r>
              <a:rPr lang="ru-RU" sz="1600" dirty="0" smtClean="0"/>
              <a:t> </a:t>
            </a:r>
            <a:r>
              <a:rPr lang="ru-RU" sz="1600" dirty="0" err="1" smtClean="0"/>
              <a:t>yuksak</a:t>
            </a:r>
            <a:r>
              <a:rPr lang="ru-RU" sz="1600" dirty="0" smtClean="0"/>
              <a:t> </a:t>
            </a:r>
            <a:r>
              <a:rPr lang="ru-RU" sz="1600" dirty="0" err="1" smtClean="0"/>
              <a:t>malakali</a:t>
            </a:r>
            <a:r>
              <a:rPr lang="ru-RU" sz="1600" dirty="0" smtClean="0"/>
              <a:t> </a:t>
            </a:r>
            <a:r>
              <a:rPr lang="ru-RU" sz="1600" dirty="0" err="1" smtClean="0"/>
              <a:t>muhandis</a:t>
            </a:r>
            <a:r>
              <a:rPr lang="ru-RU" sz="1600" dirty="0" smtClean="0"/>
              <a:t> </a:t>
            </a:r>
            <a:r>
              <a:rPr lang="ru-RU" sz="1600" dirty="0" err="1" smtClean="0"/>
              <a:t>bo‘lgan</a:t>
            </a:r>
            <a:r>
              <a:rPr lang="ru-RU" sz="1600" dirty="0" smtClean="0"/>
              <a:t>. </a:t>
            </a:r>
            <a:r>
              <a:rPr lang="ru-RU" sz="1600" dirty="0" err="1" smtClean="0"/>
              <a:t>Ota</a:t>
            </a:r>
            <a:r>
              <a:rPr lang="ru-RU" sz="1600" dirty="0" smtClean="0"/>
              <a:t> </a:t>
            </a:r>
            <a:r>
              <a:rPr lang="ru-RU" sz="1600" dirty="0" err="1" smtClean="0"/>
              <a:t>avlodi</a:t>
            </a:r>
            <a:r>
              <a:rPr lang="ru-RU" sz="1600" dirty="0" smtClean="0"/>
              <a:t> </a:t>
            </a:r>
            <a:r>
              <a:rPr lang="ru-RU" sz="1600" dirty="0" err="1" smtClean="0"/>
              <a:t>oppoq</a:t>
            </a:r>
            <a:r>
              <a:rPr lang="ru-RU" sz="1600" dirty="0" smtClean="0"/>
              <a:t> </a:t>
            </a:r>
            <a:r>
              <a:rPr lang="ru-RU" sz="1600" dirty="0" err="1" smtClean="0"/>
              <a:t>lo‘ppi</a:t>
            </a:r>
            <a:r>
              <a:rPr lang="ru-RU" sz="1600" dirty="0" smtClean="0"/>
              <a:t> </a:t>
            </a:r>
            <a:r>
              <a:rPr lang="ru-RU" sz="1600" dirty="0" err="1" smtClean="0"/>
              <a:t>yuzli</a:t>
            </a:r>
            <a:r>
              <a:rPr lang="ru-RU" sz="1600" dirty="0" smtClean="0"/>
              <a:t> </a:t>
            </a:r>
            <a:r>
              <a:rPr lang="ru-RU" sz="1600" dirty="0" err="1" smtClean="0"/>
              <a:t>bo‘lgani</a:t>
            </a:r>
            <a:r>
              <a:rPr lang="ru-RU" sz="1600" dirty="0" smtClean="0"/>
              <a:t> </a:t>
            </a:r>
            <a:r>
              <a:rPr lang="ru-RU" sz="1600" dirty="0" err="1" smtClean="0"/>
              <a:t>uchun</a:t>
            </a:r>
            <a:r>
              <a:rPr lang="ru-RU" sz="1600" dirty="0" smtClean="0"/>
              <a:t> </a:t>
            </a:r>
            <a:r>
              <a:rPr lang="ru-RU" sz="1600" dirty="0" err="1" smtClean="0"/>
              <a:t>odamlar</a:t>
            </a:r>
            <a:r>
              <a:rPr lang="ru-RU" sz="1600" dirty="0" smtClean="0"/>
              <a:t> </a:t>
            </a:r>
            <a:r>
              <a:rPr lang="ru-RU" sz="1600" dirty="0" err="1" smtClean="0"/>
              <a:t>ularga</a:t>
            </a:r>
            <a:r>
              <a:rPr lang="ru-RU" sz="1600" dirty="0" smtClean="0"/>
              <a:t> “</a:t>
            </a:r>
            <a:r>
              <a:rPr lang="ru-RU" sz="1600" dirty="0" err="1" smtClean="0"/>
              <a:t>Pamuqlar</a:t>
            </a:r>
            <a:r>
              <a:rPr lang="ru-RU" sz="1600" dirty="0" smtClean="0"/>
              <a:t>” </a:t>
            </a:r>
            <a:r>
              <a:rPr lang="ru-RU" sz="1600" dirty="0" err="1" smtClean="0"/>
              <a:t>deb</a:t>
            </a:r>
            <a:r>
              <a:rPr lang="ru-RU" sz="1600" dirty="0" smtClean="0"/>
              <a:t> </a:t>
            </a:r>
            <a:r>
              <a:rPr lang="ru-RU" sz="1600" dirty="0" err="1" smtClean="0"/>
              <a:t>laqab</a:t>
            </a:r>
            <a:r>
              <a:rPr lang="ru-RU" sz="1600" dirty="0" smtClean="0"/>
              <a:t> </a:t>
            </a:r>
            <a:r>
              <a:rPr lang="ru-RU" sz="1600" dirty="0" err="1" smtClean="0"/>
              <a:t>qo‘yishgan</a:t>
            </a:r>
            <a:r>
              <a:rPr lang="ru-RU" sz="1600" dirty="0" smtClean="0"/>
              <a:t>. “</a:t>
            </a:r>
            <a:r>
              <a:rPr lang="ru-RU" sz="1600" dirty="0" err="1" smtClean="0"/>
              <a:t>Pamuq</a:t>
            </a:r>
            <a:r>
              <a:rPr lang="ru-RU" sz="1600" dirty="0" smtClean="0"/>
              <a:t>”- “</a:t>
            </a:r>
            <a:r>
              <a:rPr lang="ru-RU" sz="1600" dirty="0" err="1" smtClean="0"/>
              <a:t>paxta</a:t>
            </a:r>
            <a:r>
              <a:rPr lang="ru-RU" sz="1600" dirty="0" smtClean="0"/>
              <a:t>” </a:t>
            </a:r>
            <a:r>
              <a:rPr lang="ru-RU" sz="1600" dirty="0" err="1" smtClean="0"/>
              <a:t>deganidir</a:t>
            </a:r>
            <a:r>
              <a:rPr lang="ru-RU" sz="1600" dirty="0" smtClean="0"/>
              <a:t>. </a:t>
            </a:r>
            <a:r>
              <a:rPr lang="ru-RU" sz="1600" dirty="0" err="1" smtClean="0"/>
              <a:t>Keyin</a:t>
            </a:r>
            <a:r>
              <a:rPr lang="ru-RU" sz="1600" dirty="0" smtClean="0"/>
              <a:t> </a:t>
            </a:r>
            <a:r>
              <a:rPr lang="ru-RU" sz="1600" dirty="0" err="1" smtClean="0"/>
              <a:t>ular</a:t>
            </a:r>
            <a:r>
              <a:rPr lang="ru-RU" sz="1600" dirty="0" smtClean="0"/>
              <a:t> </a:t>
            </a:r>
            <a:r>
              <a:rPr lang="ru-RU" sz="1600" dirty="0" err="1" smtClean="0"/>
              <a:t>bu</a:t>
            </a:r>
            <a:r>
              <a:rPr lang="ru-RU" sz="1600" dirty="0" smtClean="0"/>
              <a:t> </a:t>
            </a:r>
            <a:r>
              <a:rPr lang="ru-RU" sz="1600" dirty="0" err="1" smtClean="0"/>
              <a:t>laqabni</a:t>
            </a:r>
            <a:r>
              <a:rPr lang="ru-RU" sz="1600" dirty="0" smtClean="0"/>
              <a:t> </a:t>
            </a:r>
            <a:r>
              <a:rPr lang="ru-RU" sz="1600" dirty="0" err="1" smtClean="0"/>
              <a:t>o‘zlariga</a:t>
            </a:r>
            <a:r>
              <a:rPr lang="ru-RU" sz="1600" dirty="0" smtClean="0"/>
              <a:t> </a:t>
            </a:r>
            <a:r>
              <a:rPr lang="ru-RU" sz="1600" dirty="0" err="1" smtClean="0"/>
              <a:t>familiya</a:t>
            </a:r>
            <a:r>
              <a:rPr lang="ru-RU" sz="1600" dirty="0" smtClean="0"/>
              <a:t> </a:t>
            </a:r>
            <a:r>
              <a:rPr lang="ru-RU" sz="1600" dirty="0" err="1" smtClean="0"/>
              <a:t>qilib</a:t>
            </a:r>
            <a:r>
              <a:rPr lang="ru-RU" sz="1600" dirty="0" smtClean="0"/>
              <a:t> </a:t>
            </a:r>
            <a:r>
              <a:rPr lang="ru-RU" sz="1600" dirty="0" err="1" smtClean="0"/>
              <a:t>olishgan</a:t>
            </a:r>
            <a:r>
              <a:rPr lang="ru-RU" sz="1600" dirty="0" smtClean="0"/>
              <a:t>. </a:t>
            </a:r>
            <a:r>
              <a:rPr lang="ru-RU" sz="1600" dirty="0" err="1" smtClean="0"/>
              <a:t>Pamuqlar</a:t>
            </a:r>
            <a:r>
              <a:rPr lang="ru-RU" sz="1600" dirty="0" smtClean="0"/>
              <a:t> </a:t>
            </a:r>
            <a:r>
              <a:rPr lang="ru-RU" sz="1600" dirty="0" err="1" smtClean="0"/>
              <a:t>oilasining</a:t>
            </a:r>
            <a:r>
              <a:rPr lang="ru-RU" sz="1600" dirty="0" smtClean="0"/>
              <a:t> </a:t>
            </a:r>
            <a:r>
              <a:rPr lang="ru-RU" sz="1600" dirty="0" err="1" smtClean="0"/>
              <a:t>boyligi</a:t>
            </a:r>
            <a:r>
              <a:rPr lang="ru-RU" sz="1600" dirty="0" smtClean="0"/>
              <a:t> </a:t>
            </a:r>
            <a:r>
              <a:rPr lang="ru-RU" sz="1600" dirty="0" err="1" smtClean="0"/>
              <a:t>va</a:t>
            </a:r>
            <a:r>
              <a:rPr lang="ru-RU" sz="1600" dirty="0" smtClean="0"/>
              <a:t> </a:t>
            </a:r>
            <a:r>
              <a:rPr lang="ru-RU" sz="1600" dirty="0" err="1" smtClean="0"/>
              <a:t>mol-mulklariga</a:t>
            </a:r>
            <a:r>
              <a:rPr lang="ru-RU" sz="1600" dirty="0" smtClean="0"/>
              <a:t> </a:t>
            </a:r>
            <a:r>
              <a:rPr lang="ru-RU" sz="1600" dirty="0" err="1" smtClean="0"/>
              <a:t>bobosi</a:t>
            </a:r>
            <a:r>
              <a:rPr lang="ru-RU" sz="1600" dirty="0" smtClean="0"/>
              <a:t> </a:t>
            </a:r>
            <a:r>
              <a:rPr lang="ru-RU" sz="1600" dirty="0" err="1" smtClean="0"/>
              <a:t>asos</a:t>
            </a:r>
            <a:r>
              <a:rPr lang="ru-RU" sz="1600" dirty="0" smtClean="0"/>
              <a:t> </a:t>
            </a:r>
            <a:r>
              <a:rPr lang="ru-RU" sz="1600" dirty="0" err="1" smtClean="0"/>
              <a:t>solgan</a:t>
            </a:r>
            <a:r>
              <a:rPr lang="ru-RU" sz="1600" dirty="0" smtClean="0"/>
              <a:t>. U </a:t>
            </a:r>
            <a:r>
              <a:rPr lang="ru-RU" sz="1600" dirty="0" err="1" smtClean="0"/>
              <a:t>tijorat</a:t>
            </a:r>
            <a:r>
              <a:rPr lang="ru-RU" sz="1600" dirty="0" smtClean="0"/>
              <a:t> </a:t>
            </a:r>
            <a:r>
              <a:rPr lang="ru-RU" sz="1600" dirty="0" err="1" smtClean="0"/>
              <a:t>bilan</a:t>
            </a:r>
            <a:r>
              <a:rPr lang="ru-RU" sz="1600" dirty="0" smtClean="0"/>
              <a:t> </a:t>
            </a:r>
            <a:r>
              <a:rPr lang="ru-RU" sz="1600" dirty="0" err="1" smtClean="0"/>
              <a:t>shug‘ullanib</a:t>
            </a:r>
            <a:r>
              <a:rPr lang="ru-RU" sz="1600" dirty="0" smtClean="0"/>
              <a:t>, </a:t>
            </a:r>
            <a:r>
              <a:rPr lang="ru-RU" sz="1600" dirty="0" err="1" smtClean="0"/>
              <a:t>juda</a:t>
            </a:r>
            <a:r>
              <a:rPr lang="ru-RU" sz="1600" dirty="0" smtClean="0"/>
              <a:t> </a:t>
            </a:r>
            <a:r>
              <a:rPr lang="ru-RU" sz="1600" dirty="0" err="1" smtClean="0"/>
              <a:t>katta</a:t>
            </a:r>
            <a:r>
              <a:rPr lang="ru-RU" sz="1600" dirty="0" smtClean="0"/>
              <a:t> </a:t>
            </a:r>
            <a:r>
              <a:rPr lang="ru-RU" sz="1600" dirty="0" err="1" smtClean="0"/>
              <a:t>boylik</a:t>
            </a:r>
            <a:r>
              <a:rPr lang="ru-RU" sz="1600" dirty="0" smtClean="0"/>
              <a:t> </a:t>
            </a:r>
            <a:r>
              <a:rPr lang="ru-RU" sz="1600" dirty="0" err="1" smtClean="0"/>
              <a:t>orttirgan</a:t>
            </a:r>
            <a:r>
              <a:rPr lang="ru-RU" sz="1600" dirty="0" smtClean="0"/>
              <a:t>. </a:t>
            </a:r>
            <a:r>
              <a:rPr lang="ru-RU" sz="1600" dirty="0" err="1" smtClean="0"/>
              <a:t>Ammo</a:t>
            </a:r>
            <a:r>
              <a:rPr lang="ru-RU" sz="1600" dirty="0" smtClean="0"/>
              <a:t> </a:t>
            </a:r>
            <a:r>
              <a:rPr lang="ru-RU" sz="1600" dirty="0" err="1" smtClean="0"/>
              <a:t>oila</a:t>
            </a:r>
            <a:r>
              <a:rPr lang="ru-RU" sz="1600" dirty="0" smtClean="0"/>
              <a:t> </a:t>
            </a:r>
            <a:r>
              <a:rPr lang="ru-RU" sz="1600" dirty="0" err="1" smtClean="0"/>
              <a:t>eng</a:t>
            </a:r>
            <a:r>
              <a:rPr lang="ru-RU" sz="1600" dirty="0" smtClean="0"/>
              <a:t> </a:t>
            </a:r>
            <a:r>
              <a:rPr lang="ru-RU" sz="1600" dirty="0" err="1" smtClean="0"/>
              <a:t>ravnaq</a:t>
            </a:r>
            <a:r>
              <a:rPr lang="ru-RU" sz="1600" dirty="0" smtClean="0"/>
              <a:t> </a:t>
            </a:r>
            <a:r>
              <a:rPr lang="ru-RU" sz="1600" dirty="0" err="1" smtClean="0"/>
              <a:t>topgan</a:t>
            </a:r>
            <a:r>
              <a:rPr lang="ru-RU" sz="1600" dirty="0" smtClean="0"/>
              <a:t> </a:t>
            </a:r>
            <a:r>
              <a:rPr lang="ru-RU" sz="1600" dirty="0" err="1" smtClean="0"/>
              <a:t>bir</a:t>
            </a:r>
            <a:r>
              <a:rPr lang="ru-RU" sz="1600" dirty="0" smtClean="0"/>
              <a:t> </a:t>
            </a:r>
            <a:r>
              <a:rPr lang="ru-RU" sz="1600" dirty="0" err="1" smtClean="0"/>
              <a:t>pallada</a:t>
            </a:r>
            <a:r>
              <a:rPr lang="ru-RU" sz="1600" dirty="0" smtClean="0"/>
              <a:t> u </a:t>
            </a:r>
            <a:r>
              <a:rPr lang="ru-RU" sz="1600" dirty="0" err="1" smtClean="0"/>
              <a:t>to‘satdan</a:t>
            </a:r>
            <a:r>
              <a:rPr lang="ru-RU" sz="1600" dirty="0" smtClean="0"/>
              <a:t> </a:t>
            </a:r>
            <a:r>
              <a:rPr lang="ru-RU" sz="1600" dirty="0" err="1" smtClean="0"/>
              <a:t>oqqon</a:t>
            </a:r>
            <a:r>
              <a:rPr lang="ru-RU" sz="1600" dirty="0" smtClean="0"/>
              <a:t> </a:t>
            </a:r>
            <a:r>
              <a:rPr lang="ru-RU" sz="1600" dirty="0" err="1" smtClean="0"/>
              <a:t>kasalidan</a:t>
            </a:r>
            <a:r>
              <a:rPr lang="ru-RU" sz="1600" dirty="0" smtClean="0"/>
              <a:t> </a:t>
            </a:r>
            <a:r>
              <a:rPr lang="ru-RU" sz="1600" dirty="0" err="1" smtClean="0"/>
              <a:t>vafot</a:t>
            </a:r>
            <a:r>
              <a:rPr lang="ru-RU" sz="1600" dirty="0" smtClean="0"/>
              <a:t> </a:t>
            </a:r>
            <a:r>
              <a:rPr lang="ru-RU" sz="1600" dirty="0" err="1" smtClean="0"/>
              <a:t>etgan</a:t>
            </a:r>
            <a:r>
              <a:rPr lang="ru-RU" sz="1600" dirty="0" smtClean="0"/>
              <a:t>. </a:t>
            </a:r>
            <a:r>
              <a:rPr lang="ru-RU" sz="1600" dirty="0" err="1" smtClean="0"/>
              <a:t>Adib</a:t>
            </a:r>
            <a:r>
              <a:rPr lang="ru-RU" sz="1600" dirty="0" smtClean="0"/>
              <a:t> </a:t>
            </a:r>
            <a:r>
              <a:rPr lang="ru-RU" sz="1600" dirty="0" err="1" smtClean="0"/>
              <a:t>o‘z</a:t>
            </a:r>
            <a:r>
              <a:rPr lang="ru-RU" sz="1600" dirty="0" smtClean="0"/>
              <a:t> </a:t>
            </a:r>
            <a:r>
              <a:rPr lang="ru-RU" sz="1600" dirty="0" err="1" smtClean="0"/>
              <a:t>tarjimayi</a:t>
            </a:r>
            <a:r>
              <a:rPr lang="ru-RU" sz="1600" dirty="0" smtClean="0"/>
              <a:t> </a:t>
            </a:r>
            <a:r>
              <a:rPr lang="ru-RU" sz="1600" dirty="0" err="1" smtClean="0"/>
              <a:t>holidagi</a:t>
            </a:r>
            <a:r>
              <a:rPr lang="ru-RU" sz="1600" dirty="0" smtClean="0"/>
              <a:t> </a:t>
            </a:r>
            <a:r>
              <a:rPr lang="ru-RU" sz="1600" dirty="0" err="1" smtClean="0"/>
              <a:t>bu</a:t>
            </a:r>
            <a:r>
              <a:rPr lang="ru-RU" sz="1600" dirty="0" smtClean="0"/>
              <a:t> </a:t>
            </a:r>
            <a:r>
              <a:rPr lang="ru-RU" sz="1600" dirty="0" err="1" smtClean="0"/>
              <a:t>voqelikni</a:t>
            </a:r>
            <a:r>
              <a:rPr lang="ru-RU" sz="1600" dirty="0" smtClean="0"/>
              <a:t> </a:t>
            </a:r>
            <a:r>
              <a:rPr lang="ru-RU" sz="1600" dirty="0" err="1" smtClean="0"/>
              <a:t>keyinchalik</a:t>
            </a:r>
            <a:r>
              <a:rPr lang="ru-RU" sz="1600" dirty="0" smtClean="0"/>
              <a:t> “</a:t>
            </a:r>
            <a:r>
              <a:rPr lang="ru-RU" sz="1600" dirty="0" err="1" smtClean="0"/>
              <a:t>Otam</a:t>
            </a:r>
            <a:r>
              <a:rPr lang="ru-RU" sz="1600" dirty="0" smtClean="0"/>
              <a:t> </a:t>
            </a:r>
            <a:r>
              <a:rPr lang="ru-RU" sz="1600" dirty="0" err="1" smtClean="0"/>
              <a:t>va</a:t>
            </a:r>
            <a:r>
              <a:rPr lang="ru-RU" sz="1600" dirty="0" smtClean="0"/>
              <a:t> </a:t>
            </a:r>
            <a:r>
              <a:rPr lang="ru-RU" sz="1600" dirty="0" err="1" smtClean="0"/>
              <a:t>amakim</a:t>
            </a:r>
            <a:r>
              <a:rPr lang="ru-RU" sz="1600" dirty="0" smtClean="0"/>
              <a:t> </a:t>
            </a:r>
            <a:r>
              <a:rPr lang="ru-RU" sz="1600" dirty="0" err="1" smtClean="0"/>
              <a:t>hali</a:t>
            </a:r>
            <a:r>
              <a:rPr lang="ru-RU" sz="1600" dirty="0" smtClean="0"/>
              <a:t> </a:t>
            </a:r>
            <a:r>
              <a:rPr lang="ru-RU" sz="1600" dirty="0" err="1" smtClean="0"/>
              <a:t>yosh</a:t>
            </a:r>
            <a:r>
              <a:rPr lang="ru-RU" sz="1600" dirty="0" smtClean="0"/>
              <a:t> </a:t>
            </a:r>
            <a:r>
              <a:rPr lang="ru-RU" sz="1600" dirty="0" err="1" smtClean="0"/>
              <a:t>bo‘lgani</a:t>
            </a:r>
            <a:r>
              <a:rPr lang="ru-RU" sz="1600" dirty="0" smtClean="0"/>
              <a:t> </a:t>
            </a:r>
            <a:r>
              <a:rPr lang="ru-RU" sz="1600" dirty="0" err="1" smtClean="0"/>
              <a:t>uchun</a:t>
            </a:r>
            <a:r>
              <a:rPr lang="ru-RU" sz="1600" dirty="0" smtClean="0"/>
              <a:t> </a:t>
            </a:r>
            <a:r>
              <a:rPr lang="ru-RU" sz="1600" dirty="0" err="1" smtClean="0"/>
              <a:t>bobomdan</a:t>
            </a:r>
            <a:r>
              <a:rPr lang="ru-RU" sz="1600" dirty="0" smtClean="0"/>
              <a:t> </a:t>
            </a:r>
            <a:r>
              <a:rPr lang="ru-RU" sz="1600" dirty="0" err="1" smtClean="0"/>
              <a:t>qolgan</a:t>
            </a:r>
            <a:r>
              <a:rPr lang="ru-RU" sz="1600" dirty="0" smtClean="0"/>
              <a:t> </a:t>
            </a:r>
            <a:r>
              <a:rPr lang="ru-RU" sz="1600" dirty="0" err="1" smtClean="0"/>
              <a:t>fabrikani</a:t>
            </a:r>
            <a:r>
              <a:rPr lang="ru-RU" sz="1600" dirty="0" smtClean="0"/>
              <a:t> </a:t>
            </a:r>
            <a:r>
              <a:rPr lang="ru-RU" sz="1600" dirty="0" err="1" smtClean="0"/>
              <a:t>yaxshi</a:t>
            </a:r>
            <a:r>
              <a:rPr lang="ru-RU" sz="1600" dirty="0" smtClean="0"/>
              <a:t> </a:t>
            </a:r>
            <a:r>
              <a:rPr lang="ru-RU" sz="1600" dirty="0" err="1" smtClean="0"/>
              <a:t>idora</a:t>
            </a:r>
            <a:r>
              <a:rPr lang="ru-RU" sz="1600" dirty="0" smtClean="0"/>
              <a:t> </a:t>
            </a:r>
            <a:r>
              <a:rPr lang="ru-RU" sz="1600" dirty="0" err="1" smtClean="0"/>
              <a:t>qilolmadilar</a:t>
            </a:r>
            <a:r>
              <a:rPr lang="ru-RU" sz="1600" dirty="0" smtClean="0"/>
              <a:t>, </a:t>
            </a:r>
            <a:r>
              <a:rPr lang="ru-RU" sz="1600" dirty="0" err="1" smtClean="0"/>
              <a:t>katta</a:t>
            </a:r>
            <a:r>
              <a:rPr lang="ru-RU" sz="1600" dirty="0" smtClean="0"/>
              <a:t> </a:t>
            </a:r>
            <a:r>
              <a:rPr lang="ru-RU" sz="1600" dirty="0" err="1" smtClean="0"/>
              <a:t>inshoot</a:t>
            </a:r>
            <a:r>
              <a:rPr lang="ru-RU" sz="1600" dirty="0" smtClean="0"/>
              <a:t> </a:t>
            </a:r>
            <a:r>
              <a:rPr lang="ru-RU" sz="1600" dirty="0" err="1" smtClean="0"/>
              <a:t>ishlariga</a:t>
            </a:r>
            <a:r>
              <a:rPr lang="ru-RU" sz="1600" dirty="0" smtClean="0"/>
              <a:t> </a:t>
            </a:r>
            <a:r>
              <a:rPr lang="ru-RU" sz="1600" dirty="0" err="1" smtClean="0"/>
              <a:t>bilar-bilmas</a:t>
            </a:r>
            <a:r>
              <a:rPr lang="ru-RU" sz="1600" dirty="0" smtClean="0"/>
              <a:t> </a:t>
            </a:r>
            <a:r>
              <a:rPr lang="ru-RU" sz="1600" dirty="0" err="1" smtClean="0"/>
              <a:t>sarmoyalar</a:t>
            </a:r>
            <a:r>
              <a:rPr lang="ru-RU" sz="1600" dirty="0" smtClean="0"/>
              <a:t> </a:t>
            </a:r>
            <a:r>
              <a:rPr lang="ru-RU" sz="1600" dirty="0" err="1" smtClean="0"/>
              <a:t>sarflab</a:t>
            </a:r>
            <a:r>
              <a:rPr lang="ru-RU" sz="1600" dirty="0" smtClean="0"/>
              <a:t>, </a:t>
            </a:r>
            <a:r>
              <a:rPr lang="ru-RU" sz="1600" dirty="0" err="1" smtClean="0"/>
              <a:t>bankrot</a:t>
            </a:r>
            <a:r>
              <a:rPr lang="ru-RU" sz="1600" dirty="0" smtClean="0"/>
              <a:t> </a:t>
            </a:r>
            <a:r>
              <a:rPr lang="ru-RU" sz="1600" dirty="0" err="1" smtClean="0"/>
              <a:t>bo‘lib</a:t>
            </a:r>
            <a:r>
              <a:rPr lang="ru-RU" sz="1600" dirty="0" smtClean="0"/>
              <a:t>, </a:t>
            </a:r>
            <a:r>
              <a:rPr lang="ru-RU" sz="1600" dirty="0" err="1" smtClean="0"/>
              <a:t>bobomdan</a:t>
            </a:r>
            <a:r>
              <a:rPr lang="ru-RU" sz="1600" dirty="0" smtClean="0"/>
              <a:t> </a:t>
            </a:r>
            <a:r>
              <a:rPr lang="ru-RU" sz="1600" dirty="0" err="1" smtClean="0"/>
              <a:t>qolgan</a:t>
            </a:r>
            <a:r>
              <a:rPr lang="ru-RU" sz="1600" dirty="0" smtClean="0"/>
              <a:t> </a:t>
            </a:r>
            <a:r>
              <a:rPr lang="ru-RU" sz="1600" dirty="0" err="1" smtClean="0"/>
              <a:t>ko‘p</a:t>
            </a:r>
            <a:r>
              <a:rPr lang="ru-RU" sz="1600" dirty="0" smtClean="0"/>
              <a:t> </a:t>
            </a:r>
            <a:r>
              <a:rPr lang="ru-RU" sz="1600" dirty="0" err="1" smtClean="0"/>
              <a:t>mollarni</a:t>
            </a:r>
            <a:r>
              <a:rPr lang="ru-RU" sz="1600" dirty="0" smtClean="0"/>
              <a:t>, </a:t>
            </a:r>
            <a:r>
              <a:rPr lang="ru-RU" sz="1600" dirty="0" err="1" smtClean="0"/>
              <a:t>binolarni</a:t>
            </a:r>
            <a:r>
              <a:rPr lang="ru-RU" sz="1600" dirty="0" smtClean="0"/>
              <a:t>, </a:t>
            </a:r>
            <a:r>
              <a:rPr lang="ru-RU" sz="1600" dirty="0" err="1" smtClean="0"/>
              <a:t>rastalarni</a:t>
            </a:r>
            <a:r>
              <a:rPr lang="ru-RU" sz="1600" dirty="0" smtClean="0"/>
              <a:t> </a:t>
            </a:r>
            <a:r>
              <a:rPr lang="ru-RU" sz="1600" dirty="0" err="1" smtClean="0"/>
              <a:t>onalariga</a:t>
            </a:r>
            <a:r>
              <a:rPr lang="ru-RU" sz="1600" dirty="0" smtClean="0"/>
              <a:t> </a:t>
            </a:r>
            <a:r>
              <a:rPr lang="ru-RU" sz="1600" dirty="0" err="1" smtClean="0"/>
              <a:t>ketma-ket</a:t>
            </a:r>
            <a:r>
              <a:rPr lang="ru-RU" sz="1600" dirty="0" smtClean="0"/>
              <a:t> </a:t>
            </a:r>
            <a:r>
              <a:rPr lang="ru-RU" sz="1600" dirty="0" err="1" smtClean="0"/>
              <a:t>sottirardilar</a:t>
            </a:r>
            <a:r>
              <a:rPr lang="ru-RU" sz="1600" dirty="0" smtClean="0"/>
              <a:t>... </a:t>
            </a:r>
            <a:r>
              <a:rPr lang="ru-RU" sz="1600" dirty="0" err="1" smtClean="0"/>
              <a:t>Onam</a:t>
            </a:r>
            <a:r>
              <a:rPr lang="ru-RU" sz="1600" dirty="0" smtClean="0"/>
              <a:t>, </a:t>
            </a:r>
            <a:r>
              <a:rPr lang="ru-RU" sz="1600" dirty="0" err="1" smtClean="0"/>
              <a:t>otam</a:t>
            </a:r>
            <a:r>
              <a:rPr lang="ru-RU" sz="1600" dirty="0" smtClean="0"/>
              <a:t>, </a:t>
            </a:r>
            <a:r>
              <a:rPr lang="ru-RU" sz="1600" dirty="0" err="1" smtClean="0"/>
              <a:t>akam</a:t>
            </a:r>
            <a:r>
              <a:rPr lang="ru-RU" sz="1600" dirty="0" smtClean="0"/>
              <a:t>, </a:t>
            </a:r>
            <a:r>
              <a:rPr lang="ru-RU" sz="1600" dirty="0" err="1" smtClean="0"/>
              <a:t>buvim</a:t>
            </a:r>
            <a:r>
              <a:rPr lang="ru-RU" sz="1600" dirty="0" smtClean="0"/>
              <a:t>, </a:t>
            </a:r>
            <a:r>
              <a:rPr lang="ru-RU" sz="1600" dirty="0" err="1" smtClean="0"/>
              <a:t>amakilarim</a:t>
            </a:r>
            <a:r>
              <a:rPr lang="ru-RU" sz="1600" dirty="0" smtClean="0"/>
              <a:t>, </a:t>
            </a:r>
            <a:r>
              <a:rPr lang="ru-RU" sz="1600" dirty="0" err="1" smtClean="0"/>
              <a:t>ammalarim</a:t>
            </a:r>
            <a:r>
              <a:rPr lang="ru-RU" sz="1600" dirty="0" smtClean="0"/>
              <a:t>, </a:t>
            </a:r>
            <a:r>
              <a:rPr lang="ru-RU" sz="1600" dirty="0" err="1" smtClean="0"/>
              <a:t>yangalarim</a:t>
            </a:r>
            <a:r>
              <a:rPr lang="ru-RU" sz="1600" dirty="0" smtClean="0"/>
              <a:t> </a:t>
            </a:r>
            <a:r>
              <a:rPr lang="ru-RU" sz="1600" dirty="0" err="1" smtClean="0"/>
              <a:t>besh</a:t>
            </a:r>
            <a:r>
              <a:rPr lang="ru-RU" sz="1600" dirty="0" smtClean="0"/>
              <a:t> </a:t>
            </a:r>
            <a:r>
              <a:rPr lang="ru-RU" sz="1600" dirty="0" err="1" smtClean="0"/>
              <a:t>qavatli</a:t>
            </a:r>
            <a:r>
              <a:rPr lang="ru-RU" sz="1600" dirty="0" smtClean="0"/>
              <a:t> </a:t>
            </a:r>
            <a:r>
              <a:rPr lang="ru-RU" sz="1600" dirty="0" err="1" smtClean="0"/>
              <a:t>bir</a:t>
            </a:r>
            <a:r>
              <a:rPr lang="ru-RU" sz="1600" dirty="0" smtClean="0"/>
              <a:t> </a:t>
            </a:r>
            <a:r>
              <a:rPr lang="ru-RU" sz="1600" dirty="0" err="1" smtClean="0"/>
              <a:t>binoning</a:t>
            </a:r>
            <a:r>
              <a:rPr lang="ru-RU" sz="1600" dirty="0" smtClean="0"/>
              <a:t> </a:t>
            </a:r>
            <a:r>
              <a:rPr lang="ru-RU" sz="1600" dirty="0" err="1" smtClean="0"/>
              <a:t>turli</a:t>
            </a:r>
            <a:r>
              <a:rPr lang="ru-RU" sz="1600" dirty="0" smtClean="0"/>
              <a:t> </a:t>
            </a:r>
            <a:r>
              <a:rPr lang="ru-RU" sz="1600" dirty="0" err="1" smtClean="0"/>
              <a:t>qavatlarida</a:t>
            </a:r>
            <a:r>
              <a:rPr lang="ru-RU" sz="1600" dirty="0" smtClean="0"/>
              <a:t> </a:t>
            </a:r>
            <a:r>
              <a:rPr lang="ru-RU" sz="1600" dirty="0" err="1" smtClean="0"/>
              <a:t>yashardik</a:t>
            </a:r>
            <a:r>
              <a:rPr lang="ru-RU" sz="1600" dirty="0" smtClean="0"/>
              <a:t>”, </a:t>
            </a:r>
            <a:r>
              <a:rPr lang="ru-RU" sz="1600" dirty="0" err="1" smtClean="0"/>
              <a:t>deb</a:t>
            </a:r>
            <a:r>
              <a:rPr lang="ru-RU" sz="1600" dirty="0" smtClean="0"/>
              <a:t> </a:t>
            </a:r>
            <a:r>
              <a:rPr lang="ru-RU" sz="1600" dirty="0" err="1" smtClean="0"/>
              <a:t>qalamga</a:t>
            </a:r>
            <a:r>
              <a:rPr lang="ru-RU" sz="1600" dirty="0" smtClean="0"/>
              <a:t> </a:t>
            </a:r>
            <a:r>
              <a:rPr lang="ru-RU" sz="1600" dirty="0" err="1" smtClean="0"/>
              <a:t>olgan</a:t>
            </a:r>
            <a:r>
              <a:rPr lang="ru-RU" sz="1600" dirty="0" smtClean="0"/>
              <a:t>. </a:t>
            </a:r>
            <a:r>
              <a:rPr lang="ru-RU" sz="1600" dirty="0" err="1" smtClean="0"/>
              <a:t>O‘rxon</a:t>
            </a:r>
            <a:r>
              <a:rPr lang="ru-RU" sz="1600" dirty="0" smtClean="0"/>
              <a:t> </a:t>
            </a:r>
            <a:r>
              <a:rPr lang="ru-RU" sz="1600" dirty="0" err="1" smtClean="0"/>
              <a:t>Pamuq</a:t>
            </a:r>
            <a:r>
              <a:rPr lang="ru-RU" sz="1600" dirty="0" smtClean="0"/>
              <a:t> </a:t>
            </a:r>
            <a:r>
              <a:rPr lang="ru-RU" sz="1600" dirty="0" err="1" smtClean="0"/>
              <a:t>Istanbulda</a:t>
            </a:r>
            <a:r>
              <a:rPr lang="ru-RU" sz="1600" dirty="0" smtClean="0"/>
              <a:t> </a:t>
            </a:r>
            <a:r>
              <a:rPr lang="ru-RU" sz="1600" dirty="0" err="1" smtClean="0"/>
              <a:t>ulg‘aygan</a:t>
            </a:r>
            <a:r>
              <a:rPr lang="ru-RU" sz="1600" dirty="0" smtClean="0"/>
              <a:t>. </a:t>
            </a:r>
            <a:r>
              <a:rPr lang="ru-RU" sz="1600" dirty="0" err="1" smtClean="0"/>
              <a:t>Rassom</a:t>
            </a:r>
            <a:r>
              <a:rPr lang="ru-RU" sz="1600" dirty="0" smtClean="0"/>
              <a:t> </a:t>
            </a:r>
            <a:r>
              <a:rPr lang="ru-RU" sz="1600" dirty="0" err="1" smtClean="0"/>
              <a:t>bo‘lish</a:t>
            </a:r>
            <a:r>
              <a:rPr lang="ru-RU" sz="1600" dirty="0" smtClean="0"/>
              <a:t> </a:t>
            </a:r>
            <a:r>
              <a:rPr lang="ru-RU" sz="1600" dirty="0" err="1" smtClean="0"/>
              <a:t>orzusida</a:t>
            </a:r>
            <a:r>
              <a:rPr lang="ru-RU" sz="1600" dirty="0" smtClean="0"/>
              <a:t> </a:t>
            </a:r>
            <a:r>
              <a:rPr lang="ru-RU" sz="1600" dirty="0" err="1" smtClean="0"/>
              <a:t>Robert</a:t>
            </a:r>
            <a:r>
              <a:rPr lang="ru-RU" sz="1600" dirty="0" smtClean="0"/>
              <a:t> </a:t>
            </a:r>
            <a:r>
              <a:rPr lang="ru-RU" sz="1600" dirty="0" err="1" smtClean="0"/>
              <a:t>kollejida</a:t>
            </a:r>
            <a:r>
              <a:rPr lang="ru-RU" sz="1600" dirty="0" smtClean="0"/>
              <a:t>, </a:t>
            </a:r>
            <a:r>
              <a:rPr lang="ru-RU" sz="1600" dirty="0" err="1" smtClean="0"/>
              <a:t>Istanbul</a:t>
            </a:r>
            <a:r>
              <a:rPr lang="ru-RU" sz="1600" dirty="0" smtClean="0"/>
              <a:t> </a:t>
            </a:r>
            <a:r>
              <a:rPr lang="ru-RU" sz="1600" dirty="0" err="1" smtClean="0"/>
              <a:t>texnika</a:t>
            </a:r>
            <a:r>
              <a:rPr lang="ru-RU" sz="1600" dirty="0" smtClean="0"/>
              <a:t> </a:t>
            </a:r>
            <a:r>
              <a:rPr lang="ru-RU" sz="1600" dirty="0" err="1" smtClean="0"/>
              <a:t>universitetining</a:t>
            </a:r>
            <a:r>
              <a:rPr lang="ru-RU" sz="1600" dirty="0" smtClean="0"/>
              <a:t> </a:t>
            </a:r>
            <a:r>
              <a:rPr lang="ru-RU" sz="1600" dirty="0" err="1" smtClean="0"/>
              <a:t>me’morlik</a:t>
            </a:r>
            <a:r>
              <a:rPr lang="ru-RU" sz="1600" dirty="0" smtClean="0"/>
              <a:t> </a:t>
            </a:r>
            <a:r>
              <a:rPr lang="ru-RU" sz="1600" dirty="0" err="1" smtClean="0"/>
              <a:t>fakultetida</a:t>
            </a:r>
            <a:r>
              <a:rPr lang="ru-RU" sz="1600" dirty="0" smtClean="0"/>
              <a:t> </a:t>
            </a:r>
            <a:r>
              <a:rPr lang="ru-RU" sz="1600" dirty="0" err="1" smtClean="0"/>
              <a:t>o‘qigan</a:t>
            </a:r>
            <a:r>
              <a:rPr lang="ru-RU" sz="1600" dirty="0" smtClean="0"/>
              <a:t>. </a:t>
            </a:r>
            <a:r>
              <a:rPr lang="ru-RU" sz="1600" dirty="0" err="1" smtClean="0"/>
              <a:t>Ammo</a:t>
            </a:r>
            <a:r>
              <a:rPr lang="ru-RU" sz="1600" dirty="0" smtClean="0"/>
              <a:t> </a:t>
            </a:r>
            <a:r>
              <a:rPr lang="ru-RU" sz="1600" dirty="0" err="1" smtClean="0"/>
              <a:t>rassom</a:t>
            </a:r>
            <a:r>
              <a:rPr lang="ru-RU" sz="1600" dirty="0" smtClean="0"/>
              <a:t> </a:t>
            </a:r>
            <a:r>
              <a:rPr lang="ru-RU" sz="1600" dirty="0" err="1" smtClean="0"/>
              <a:t>ham</a:t>
            </a:r>
            <a:r>
              <a:rPr lang="ru-RU" sz="1600" dirty="0" smtClean="0"/>
              <a:t>, </a:t>
            </a:r>
            <a:r>
              <a:rPr lang="ru-RU" sz="1600" dirty="0" err="1" smtClean="0"/>
              <a:t>me’mor</a:t>
            </a:r>
            <a:r>
              <a:rPr lang="ru-RU" sz="1600" dirty="0" smtClean="0"/>
              <a:t> </a:t>
            </a:r>
            <a:r>
              <a:rPr lang="ru-RU" sz="1600" dirty="0" err="1" smtClean="0"/>
              <a:t>ham</a:t>
            </a:r>
            <a:r>
              <a:rPr lang="ru-RU" sz="1600" dirty="0" smtClean="0"/>
              <a:t> </a:t>
            </a:r>
            <a:r>
              <a:rPr lang="ru-RU" sz="1600" dirty="0" err="1" smtClean="0"/>
              <a:t>bo‘lolmasligiga</a:t>
            </a:r>
            <a:r>
              <a:rPr lang="ru-RU" sz="1600" dirty="0" smtClean="0"/>
              <a:t> </a:t>
            </a:r>
            <a:r>
              <a:rPr lang="ru-RU" sz="1600" dirty="0" err="1" smtClean="0"/>
              <a:t>ishonch</a:t>
            </a:r>
            <a:r>
              <a:rPr lang="ru-RU" sz="1600" dirty="0" smtClean="0"/>
              <a:t> </a:t>
            </a:r>
            <a:r>
              <a:rPr lang="ru-RU" sz="1600" dirty="0" err="1" smtClean="0"/>
              <a:t>hosil</a:t>
            </a:r>
            <a:r>
              <a:rPr lang="ru-RU" sz="1600" dirty="0" smtClean="0"/>
              <a:t> </a:t>
            </a:r>
            <a:r>
              <a:rPr lang="ru-RU" sz="1600" dirty="0" err="1" smtClean="0"/>
              <a:t>qilgach</a:t>
            </a:r>
            <a:r>
              <a:rPr lang="ru-RU" sz="1600" dirty="0" smtClean="0"/>
              <a:t>, </a:t>
            </a:r>
            <a:r>
              <a:rPr lang="ru-RU" sz="1600" dirty="0" err="1" smtClean="0"/>
              <a:t>bu</a:t>
            </a:r>
            <a:r>
              <a:rPr lang="ru-RU" sz="1600" dirty="0" smtClean="0"/>
              <a:t> </a:t>
            </a:r>
            <a:r>
              <a:rPr lang="ru-RU" sz="1600" dirty="0" err="1" smtClean="0"/>
              <a:t>yerdagi</a:t>
            </a:r>
            <a:r>
              <a:rPr lang="ru-RU" sz="1600" dirty="0" smtClean="0"/>
              <a:t> </a:t>
            </a:r>
            <a:r>
              <a:rPr lang="ru-RU" sz="1600" dirty="0" err="1" smtClean="0"/>
              <a:t>o‘qishni</a:t>
            </a:r>
            <a:r>
              <a:rPr lang="ru-RU" sz="1600" dirty="0" smtClean="0"/>
              <a:t> </a:t>
            </a:r>
            <a:r>
              <a:rPr lang="ru-RU" sz="1600" dirty="0" err="1" smtClean="0"/>
              <a:t>tashlab</a:t>
            </a:r>
            <a:r>
              <a:rPr lang="ru-RU" sz="1600" dirty="0" smtClean="0"/>
              <a:t>, </a:t>
            </a:r>
            <a:r>
              <a:rPr lang="ru-RU" sz="1600" dirty="0" err="1" smtClean="0"/>
              <a:t>Istanbul</a:t>
            </a:r>
            <a:r>
              <a:rPr lang="ru-RU" sz="1600" dirty="0" smtClean="0"/>
              <a:t> </a:t>
            </a:r>
            <a:r>
              <a:rPr lang="ru-RU" sz="1600" dirty="0" err="1" smtClean="0"/>
              <a:t>universitetining</a:t>
            </a:r>
            <a:r>
              <a:rPr lang="ru-RU" sz="1600" dirty="0" smtClean="0"/>
              <a:t> </a:t>
            </a:r>
            <a:r>
              <a:rPr lang="ru-RU" sz="1600" dirty="0" err="1" smtClean="0"/>
              <a:t>jurnalistika</a:t>
            </a:r>
            <a:r>
              <a:rPr lang="ru-RU" sz="1600" dirty="0" smtClean="0"/>
              <a:t> </a:t>
            </a:r>
            <a:r>
              <a:rPr lang="ru-RU" sz="1600" dirty="0" err="1" smtClean="0"/>
              <a:t>institutiga</a:t>
            </a:r>
            <a:r>
              <a:rPr lang="ru-RU" sz="1600" dirty="0" smtClean="0"/>
              <a:t> </a:t>
            </a:r>
            <a:r>
              <a:rPr lang="ru-RU" sz="1600" dirty="0" err="1" smtClean="0"/>
              <a:t>o‘qishga</a:t>
            </a:r>
            <a:r>
              <a:rPr lang="ru-RU" sz="1600" dirty="0" smtClean="0"/>
              <a:t> </a:t>
            </a:r>
            <a:r>
              <a:rPr lang="ru-RU" sz="1600" dirty="0" err="1" smtClean="0"/>
              <a:t>kirgan</a:t>
            </a:r>
            <a:r>
              <a:rPr lang="ru-RU" sz="1600" dirty="0" smtClean="0"/>
              <a:t>. </a:t>
            </a:r>
            <a:r>
              <a:rPr lang="ru-RU" sz="1600" dirty="0" err="1" smtClean="0"/>
              <a:t>Talabaligida</a:t>
            </a:r>
            <a:r>
              <a:rPr lang="ru-RU" sz="1600" dirty="0" smtClean="0"/>
              <a:t> “</a:t>
            </a:r>
            <a:r>
              <a:rPr lang="ru-RU" sz="1600" dirty="0" err="1" smtClean="0"/>
              <a:t>Qor</a:t>
            </a:r>
            <a:r>
              <a:rPr lang="ru-RU" sz="1600" dirty="0" smtClean="0"/>
              <a:t>” </a:t>
            </a:r>
            <a:r>
              <a:rPr lang="ru-RU" sz="1600" dirty="0" err="1" smtClean="0"/>
              <a:t>romanini</a:t>
            </a:r>
            <a:r>
              <a:rPr lang="ru-RU" sz="1600" dirty="0" smtClean="0"/>
              <a:t> </a:t>
            </a:r>
            <a:r>
              <a:rPr lang="ru-RU" sz="1600" dirty="0" err="1" smtClean="0"/>
              <a:t>yozgan</a:t>
            </a:r>
            <a:r>
              <a:rPr lang="ru-RU" sz="1600" dirty="0" smtClean="0"/>
              <a:t>. </a:t>
            </a:r>
            <a:r>
              <a:rPr lang="ru-RU" sz="1600" dirty="0" err="1" smtClean="0"/>
              <a:t>Lekin</a:t>
            </a:r>
            <a:r>
              <a:rPr lang="ru-RU" sz="1600" dirty="0" smtClean="0"/>
              <a:t> </a:t>
            </a:r>
            <a:r>
              <a:rPr lang="ru-RU" sz="1600" dirty="0" err="1" smtClean="0"/>
              <a:t>jurnalistika</a:t>
            </a:r>
            <a:r>
              <a:rPr lang="ru-RU" sz="1600" dirty="0" smtClean="0"/>
              <a:t> </a:t>
            </a:r>
            <a:r>
              <a:rPr lang="ru-RU" sz="1600" dirty="0" err="1" smtClean="0"/>
              <a:t>fakultetidagi</a:t>
            </a:r>
            <a:r>
              <a:rPr lang="ru-RU" sz="1600" dirty="0" smtClean="0"/>
              <a:t> </a:t>
            </a:r>
            <a:r>
              <a:rPr lang="ru-RU" sz="1600" dirty="0" err="1" smtClean="0"/>
              <a:t>o‘qishini</a:t>
            </a:r>
            <a:r>
              <a:rPr lang="ru-RU" sz="1600" dirty="0" smtClean="0"/>
              <a:t> </a:t>
            </a:r>
            <a:r>
              <a:rPr lang="ru-RU" sz="1600" dirty="0" err="1" smtClean="0"/>
              <a:t>ham</a:t>
            </a:r>
            <a:r>
              <a:rPr lang="ru-RU" sz="1600" dirty="0" smtClean="0"/>
              <a:t> </a:t>
            </a:r>
            <a:r>
              <a:rPr lang="ru-RU" sz="1600" dirty="0" err="1" smtClean="0"/>
              <a:t>tamomlay</a:t>
            </a:r>
            <a:r>
              <a:rPr lang="ru-RU" sz="1600" dirty="0" smtClean="0"/>
              <a:t> </a:t>
            </a:r>
            <a:r>
              <a:rPr lang="ru-RU" sz="1600" dirty="0" err="1" smtClean="0"/>
              <a:t>olmagan</a:t>
            </a:r>
            <a:r>
              <a:rPr lang="ru-RU" sz="1600" dirty="0" smtClean="0"/>
              <a:t>. U 1985 – 1988-yillarda </a:t>
            </a:r>
            <a:r>
              <a:rPr lang="ru-RU" sz="1600" dirty="0" err="1" smtClean="0"/>
              <a:t>Yava</a:t>
            </a:r>
            <a:r>
              <a:rPr lang="ru-RU" sz="1600" dirty="0" smtClean="0"/>
              <a:t> </a:t>
            </a:r>
            <a:r>
              <a:rPr lang="ru-RU" sz="1600" dirty="0" err="1" smtClean="0"/>
              <a:t>universitetida</a:t>
            </a:r>
            <a:r>
              <a:rPr lang="ru-RU" sz="1600" dirty="0" smtClean="0"/>
              <a:t> </a:t>
            </a:r>
            <a:r>
              <a:rPr lang="ru-RU" sz="1600" dirty="0" err="1" smtClean="0"/>
              <a:t>dunyo</a:t>
            </a:r>
            <a:r>
              <a:rPr lang="ru-RU" sz="1600" dirty="0" smtClean="0"/>
              <a:t> </a:t>
            </a:r>
            <a:r>
              <a:rPr lang="ru-RU" sz="1600" dirty="0" err="1" smtClean="0"/>
              <a:t>yozuvchilarining</a:t>
            </a:r>
            <a:r>
              <a:rPr lang="ru-RU" sz="1600" dirty="0" smtClean="0"/>
              <a:t> </a:t>
            </a:r>
            <a:r>
              <a:rPr lang="ru-RU" sz="1600" dirty="0" err="1" smtClean="0"/>
              <a:t>AQSh</a:t>
            </a:r>
            <a:r>
              <a:rPr lang="ru-RU" sz="1600" dirty="0" smtClean="0"/>
              <a:t> </a:t>
            </a:r>
            <a:r>
              <a:rPr lang="ru-RU" sz="1600" dirty="0" err="1" smtClean="0"/>
              <a:t>hayotini</a:t>
            </a:r>
            <a:r>
              <a:rPr lang="ru-RU" sz="1600" dirty="0" smtClean="0"/>
              <a:t> </a:t>
            </a:r>
            <a:r>
              <a:rPr lang="ru-RU" sz="1600" dirty="0" err="1" smtClean="0"/>
              <a:t>o‘rganishlari</a:t>
            </a:r>
            <a:r>
              <a:rPr lang="ru-RU" sz="1600" dirty="0" smtClean="0"/>
              <a:t> </a:t>
            </a:r>
            <a:r>
              <a:rPr lang="ru-RU" sz="1600" dirty="0" err="1" smtClean="0"/>
              <a:t>va</a:t>
            </a:r>
            <a:r>
              <a:rPr lang="ru-RU" sz="1600" dirty="0" smtClean="0"/>
              <a:t> </a:t>
            </a:r>
            <a:r>
              <a:rPr lang="ru-RU" sz="1600" dirty="0" err="1" smtClean="0"/>
              <a:t>kitob</a:t>
            </a:r>
            <a:r>
              <a:rPr lang="ru-RU" sz="1600" dirty="0" smtClean="0"/>
              <a:t> </a:t>
            </a:r>
            <a:r>
              <a:rPr lang="ru-RU" sz="1600" dirty="0" err="1" smtClean="0"/>
              <a:t>yoza</a:t>
            </a:r>
            <a:r>
              <a:rPr lang="ru-RU" sz="1600" dirty="0" smtClean="0"/>
              <a:t> </a:t>
            </a:r>
            <a:r>
              <a:rPr lang="ru-RU" sz="1600" dirty="0" err="1" smtClean="0"/>
              <a:t>oladigan</a:t>
            </a:r>
            <a:r>
              <a:rPr lang="ru-RU" sz="1600" dirty="0" smtClean="0"/>
              <a:t> </a:t>
            </a:r>
            <a:r>
              <a:rPr lang="ru-RU" sz="1600" dirty="0" err="1" smtClean="0"/>
              <a:t>bir</a:t>
            </a:r>
            <a:r>
              <a:rPr lang="ru-RU" sz="1600" dirty="0" smtClean="0"/>
              <a:t> </a:t>
            </a:r>
            <a:r>
              <a:rPr lang="ru-RU" sz="1600" dirty="0" err="1" smtClean="0"/>
              <a:t>holga</a:t>
            </a:r>
            <a:r>
              <a:rPr lang="ru-RU" sz="1600" dirty="0" smtClean="0"/>
              <a:t> </a:t>
            </a:r>
            <a:r>
              <a:rPr lang="ru-RU" sz="1600" dirty="0" err="1" smtClean="0"/>
              <a:t>erishishlariga</a:t>
            </a:r>
            <a:r>
              <a:rPr lang="ru-RU" sz="1600" dirty="0" smtClean="0"/>
              <a:t> </a:t>
            </a:r>
            <a:r>
              <a:rPr lang="ru-RU" sz="1600" dirty="0" err="1" smtClean="0"/>
              <a:t>imkon</a:t>
            </a:r>
            <a:r>
              <a:rPr lang="ru-RU" sz="1600" dirty="0" smtClean="0"/>
              <a:t> </a:t>
            </a:r>
            <a:r>
              <a:rPr lang="ru-RU" sz="1600" dirty="0" err="1" smtClean="0"/>
              <a:t>beradigan</a:t>
            </a:r>
            <a:r>
              <a:rPr lang="ru-RU" sz="1600" dirty="0" smtClean="0"/>
              <a:t> </a:t>
            </a:r>
            <a:r>
              <a:rPr lang="ru-RU" sz="1600" dirty="0" err="1" smtClean="0"/>
              <a:t>kursni</a:t>
            </a:r>
            <a:r>
              <a:rPr lang="ru-RU" sz="1600" dirty="0" smtClean="0"/>
              <a:t> </a:t>
            </a:r>
            <a:r>
              <a:rPr lang="ru-RU" sz="1600" dirty="0" err="1" smtClean="0"/>
              <a:t>bitirib</a:t>
            </a:r>
            <a:r>
              <a:rPr lang="ru-RU" sz="1600" dirty="0" smtClean="0"/>
              <a:t>, </a:t>
            </a:r>
            <a:r>
              <a:rPr lang="ru-RU" sz="1600" dirty="0" err="1" smtClean="0"/>
              <a:t>o‘zi</a:t>
            </a:r>
            <a:r>
              <a:rPr lang="ru-RU" sz="1600" dirty="0" smtClean="0"/>
              <a:t> </a:t>
            </a:r>
            <a:r>
              <a:rPr lang="ru-RU" sz="1600" dirty="0" err="1" smtClean="0"/>
              <a:t>aytganiday</a:t>
            </a:r>
            <a:r>
              <a:rPr lang="ru-RU" sz="1600" dirty="0" smtClean="0"/>
              <a:t>, “</a:t>
            </a:r>
            <a:r>
              <a:rPr lang="ru-RU" sz="1600" dirty="0" err="1" smtClean="0"/>
              <a:t>hayotini</a:t>
            </a:r>
            <a:r>
              <a:rPr lang="ru-RU" sz="1600" dirty="0" smtClean="0"/>
              <a:t> </a:t>
            </a:r>
            <a:r>
              <a:rPr lang="ru-RU" sz="1600" dirty="0" err="1" smtClean="0"/>
              <a:t>o‘zgartirgan</a:t>
            </a:r>
            <a:r>
              <a:rPr lang="ru-RU" sz="1600" dirty="0" smtClean="0"/>
              <a:t>”. </a:t>
            </a:r>
            <a:r>
              <a:rPr lang="ru-RU" sz="1600" dirty="0" err="1" smtClean="0"/>
              <a:t>Ilk</a:t>
            </a:r>
            <a:r>
              <a:rPr lang="ru-RU" sz="1600" dirty="0" smtClean="0"/>
              <a:t> </a:t>
            </a:r>
            <a:r>
              <a:rPr lang="ru-RU" sz="1600" dirty="0" err="1" smtClean="0"/>
              <a:t>kitobi</a:t>
            </a:r>
            <a:r>
              <a:rPr lang="ru-RU" sz="1600" dirty="0" smtClean="0"/>
              <a:t> </a:t>
            </a:r>
            <a:r>
              <a:rPr lang="ru-RU" sz="1600" dirty="0" err="1" smtClean="0"/>
              <a:t>va</a:t>
            </a:r>
            <a:r>
              <a:rPr lang="ru-RU" sz="1600" dirty="0" smtClean="0"/>
              <a:t> </a:t>
            </a:r>
            <a:r>
              <a:rPr lang="ru-RU" sz="1600" dirty="0" err="1" smtClean="0"/>
              <a:t>keyingi</a:t>
            </a:r>
            <a:r>
              <a:rPr lang="ru-RU" sz="1600" dirty="0" smtClean="0"/>
              <a:t> </a:t>
            </a:r>
            <a:r>
              <a:rPr lang="ru-RU" sz="1600" dirty="0" err="1" smtClean="0"/>
              <a:t>asarlari</a:t>
            </a:r>
            <a:r>
              <a:rPr lang="ru-RU" sz="1600" dirty="0" smtClean="0"/>
              <a:t> </a:t>
            </a:r>
            <a:r>
              <a:rPr lang="ru-RU" sz="1600" dirty="0" err="1" smtClean="0"/>
              <a:t>uchun</a:t>
            </a:r>
            <a:r>
              <a:rPr lang="ru-RU" sz="1600" dirty="0" smtClean="0"/>
              <a:t> </a:t>
            </a:r>
            <a:r>
              <a:rPr lang="ru-RU" sz="1600" dirty="0" err="1" smtClean="0"/>
              <a:t>Turkiya</a:t>
            </a:r>
            <a:r>
              <a:rPr lang="ru-RU" sz="1600" dirty="0" smtClean="0"/>
              <a:t> </a:t>
            </a:r>
            <a:r>
              <a:rPr lang="ru-RU" sz="1600" dirty="0" err="1" smtClean="0"/>
              <a:t>va</a:t>
            </a:r>
            <a:r>
              <a:rPr lang="ru-RU" sz="1600" dirty="0" smtClean="0"/>
              <a:t> </a:t>
            </a:r>
            <a:r>
              <a:rPr lang="ru-RU" sz="1600" dirty="0" err="1" smtClean="0"/>
              <a:t>xorijiy</a:t>
            </a:r>
            <a:r>
              <a:rPr lang="ru-RU" sz="1600" dirty="0" smtClean="0"/>
              <a:t> </a:t>
            </a:r>
            <a:r>
              <a:rPr lang="ru-RU" sz="1600" dirty="0" err="1" smtClean="0"/>
              <a:t>davlatlarda</a:t>
            </a:r>
            <a:r>
              <a:rPr lang="ru-RU" sz="1600" dirty="0" smtClean="0"/>
              <a:t> </a:t>
            </a:r>
            <a:r>
              <a:rPr lang="ru-RU" sz="1600" dirty="0" err="1" smtClean="0"/>
              <a:t>mukofotlar</a:t>
            </a:r>
            <a:r>
              <a:rPr lang="ru-RU" sz="1600" dirty="0" smtClean="0"/>
              <a:t> </a:t>
            </a:r>
            <a:r>
              <a:rPr lang="ru-RU" sz="1600" dirty="0" err="1" smtClean="0"/>
              <a:t>bilan</a:t>
            </a:r>
            <a:r>
              <a:rPr lang="ru-RU" sz="1600" dirty="0" smtClean="0"/>
              <a:t> </a:t>
            </a:r>
            <a:r>
              <a:rPr lang="ru-RU" sz="1600" dirty="0" err="1" smtClean="0"/>
              <a:t>taqdirlangan</a:t>
            </a:r>
            <a:r>
              <a:rPr lang="ru-RU" sz="1600" dirty="0" smtClean="0"/>
              <a:t>. </a:t>
            </a:r>
            <a:r>
              <a:rPr lang="ru-RU" sz="1600" dirty="0" err="1" smtClean="0"/>
              <a:t>Kitoblari</a:t>
            </a:r>
            <a:r>
              <a:rPr lang="ru-RU" sz="1600" dirty="0" smtClean="0"/>
              <a:t> </a:t>
            </a:r>
            <a:r>
              <a:rPr lang="ru-RU" sz="1600" dirty="0" err="1" smtClean="0"/>
              <a:t>ko‘p</a:t>
            </a:r>
            <a:r>
              <a:rPr lang="ru-RU" sz="1600" dirty="0" smtClean="0"/>
              <a:t> </a:t>
            </a:r>
            <a:r>
              <a:rPr lang="ru-RU" sz="1600" dirty="0" err="1" smtClean="0"/>
              <a:t>sotilgan</a:t>
            </a:r>
            <a:r>
              <a:rPr lang="ru-RU" sz="1600" dirty="0" smtClean="0"/>
              <a:t> </a:t>
            </a:r>
            <a:r>
              <a:rPr lang="ru-RU" sz="1600" dirty="0" err="1" smtClean="0"/>
              <a:t>hamda</a:t>
            </a:r>
            <a:r>
              <a:rPr lang="ru-RU" sz="1600" dirty="0" smtClean="0"/>
              <a:t> </a:t>
            </a:r>
            <a:r>
              <a:rPr lang="ru-RU" sz="1600" dirty="0" err="1" smtClean="0"/>
              <a:t>ko‘p</a:t>
            </a:r>
            <a:r>
              <a:rPr lang="ru-RU" sz="1600" dirty="0" smtClean="0"/>
              <a:t> </a:t>
            </a:r>
            <a:r>
              <a:rPr lang="ru-RU" sz="1600" dirty="0" err="1" smtClean="0"/>
              <a:t>tanqidlarga</a:t>
            </a:r>
            <a:r>
              <a:rPr lang="ru-RU" sz="1600" dirty="0" smtClean="0"/>
              <a:t> </a:t>
            </a:r>
            <a:r>
              <a:rPr lang="ru-RU" sz="1600" dirty="0" err="1" smtClean="0"/>
              <a:t>uchragan</a:t>
            </a:r>
            <a:r>
              <a:rPr lang="ru-RU" sz="1600" dirty="0" smtClean="0"/>
              <a:t>.</a:t>
            </a:r>
            <a:endParaRPr lang="ru-RU" sz="1600" dirty="0"/>
          </a:p>
        </p:txBody>
      </p:sp>
      <p:pic>
        <p:nvPicPr>
          <p:cNvPr id="3" name="Рисунок 2"/>
          <p:cNvPicPr>
            <a:picLocks noChangeAspect="1"/>
          </p:cNvPicPr>
          <p:nvPr/>
        </p:nvPicPr>
        <p:blipFill>
          <a:blip r:embed="rId2"/>
          <a:stretch>
            <a:fillRect/>
          </a:stretch>
        </p:blipFill>
        <p:spPr>
          <a:xfrm>
            <a:off x="9701279" y="0"/>
            <a:ext cx="2490722" cy="3124200"/>
          </a:xfrm>
          <a:prstGeom prst="rect">
            <a:avLst/>
          </a:prstGeom>
        </p:spPr>
      </p:pic>
    </p:spTree>
    <p:extLst>
      <p:ext uri="{BB962C8B-B14F-4D97-AF65-F5344CB8AC3E}">
        <p14:creationId xmlns:p14="http://schemas.microsoft.com/office/powerpoint/2010/main" val="16888292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18360" y="318433"/>
            <a:ext cx="9784080" cy="5909310"/>
          </a:xfrm>
          <a:prstGeom prst="rect">
            <a:avLst/>
          </a:prstGeom>
        </p:spPr>
        <p:txBody>
          <a:bodyPr wrap="square">
            <a:spAutoFit/>
          </a:bodyPr>
          <a:lstStyle/>
          <a:p>
            <a:pPr algn="ctr"/>
            <a:r>
              <a:rPr lang="ru-RU" b="1" dirty="0" smtClean="0"/>
              <a:t>OZARBAYJON ADABIYOTI </a:t>
            </a:r>
            <a:endParaRPr lang="en-US" b="1" dirty="0" smtClean="0"/>
          </a:p>
          <a:p>
            <a:pPr algn="just"/>
            <a:r>
              <a:rPr lang="ru-RU" dirty="0" err="1" smtClean="0"/>
              <a:t>Ozarbayjonlar</a:t>
            </a:r>
            <a:r>
              <a:rPr lang="ru-RU" dirty="0" smtClean="0"/>
              <a:t> </a:t>
            </a:r>
            <a:r>
              <a:rPr lang="ru-RU" dirty="0" err="1" smtClean="0"/>
              <a:t>xuddi</a:t>
            </a:r>
            <a:r>
              <a:rPr lang="ru-RU" dirty="0" smtClean="0"/>
              <a:t> </a:t>
            </a:r>
            <a:r>
              <a:rPr lang="ru-RU" dirty="0" err="1" smtClean="0"/>
              <a:t>turklar</a:t>
            </a:r>
            <a:r>
              <a:rPr lang="ru-RU" dirty="0" smtClean="0"/>
              <a:t> </a:t>
            </a:r>
            <a:r>
              <a:rPr lang="ru-RU" dirty="0" err="1" smtClean="0"/>
              <a:t>kabi</a:t>
            </a:r>
            <a:r>
              <a:rPr lang="ru-RU" dirty="0" smtClean="0"/>
              <a:t> </a:t>
            </a:r>
            <a:r>
              <a:rPr lang="ru-RU" dirty="0" err="1" smtClean="0"/>
              <a:t>turkiy</a:t>
            </a:r>
            <a:r>
              <a:rPr lang="ru-RU" dirty="0" smtClean="0"/>
              <a:t> </a:t>
            </a:r>
            <a:r>
              <a:rPr lang="ru-RU" dirty="0" err="1" smtClean="0"/>
              <a:t>xalqlarning</a:t>
            </a:r>
            <a:r>
              <a:rPr lang="ru-RU" dirty="0" smtClean="0"/>
              <a:t> </a:t>
            </a:r>
            <a:r>
              <a:rPr lang="ru-RU" dirty="0" err="1" smtClean="0"/>
              <a:t>o‘g‘uz</a:t>
            </a:r>
            <a:r>
              <a:rPr lang="ru-RU" dirty="0" smtClean="0"/>
              <a:t> </a:t>
            </a:r>
            <a:r>
              <a:rPr lang="ru-RU" dirty="0" err="1" smtClean="0"/>
              <a:t>guruhiga</a:t>
            </a:r>
            <a:r>
              <a:rPr lang="ru-RU" dirty="0" smtClean="0"/>
              <a:t> </a:t>
            </a:r>
            <a:r>
              <a:rPr lang="ru-RU" dirty="0" err="1" smtClean="0"/>
              <a:t>mansub</a:t>
            </a:r>
            <a:r>
              <a:rPr lang="ru-RU" dirty="0" smtClean="0"/>
              <a:t> </a:t>
            </a:r>
            <a:r>
              <a:rPr lang="ru-RU" dirty="0" err="1" smtClean="0"/>
              <a:t>bo‘lib</a:t>
            </a:r>
            <a:r>
              <a:rPr lang="ru-RU" dirty="0" smtClean="0"/>
              <a:t>, </a:t>
            </a:r>
            <a:r>
              <a:rPr lang="ru-RU" dirty="0" err="1" smtClean="0"/>
              <a:t>ular</a:t>
            </a:r>
            <a:r>
              <a:rPr lang="ru-RU" dirty="0" smtClean="0"/>
              <a:t> </a:t>
            </a:r>
            <a:r>
              <a:rPr lang="ru-RU" dirty="0" err="1" smtClean="0"/>
              <a:t>qadimdan</a:t>
            </a:r>
            <a:r>
              <a:rPr lang="ru-RU" dirty="0" smtClean="0"/>
              <a:t> </a:t>
            </a:r>
            <a:r>
              <a:rPr lang="ru-RU" dirty="0" err="1" smtClean="0"/>
              <a:t>hozirgi</a:t>
            </a:r>
            <a:r>
              <a:rPr lang="ru-RU" dirty="0" smtClean="0"/>
              <a:t> </a:t>
            </a:r>
            <a:r>
              <a:rPr lang="ru-RU" dirty="0" err="1" smtClean="0"/>
              <a:t>Ozarbayjon</a:t>
            </a:r>
            <a:r>
              <a:rPr lang="ru-RU" dirty="0" smtClean="0"/>
              <a:t> </a:t>
            </a:r>
            <a:r>
              <a:rPr lang="ru-RU" dirty="0" err="1" smtClean="0"/>
              <a:t>Respublikasi</a:t>
            </a:r>
            <a:r>
              <a:rPr lang="ru-RU" dirty="0" smtClean="0"/>
              <a:t> </a:t>
            </a:r>
            <a:r>
              <a:rPr lang="ru-RU" dirty="0" err="1" smtClean="0"/>
              <a:t>va</a:t>
            </a:r>
            <a:r>
              <a:rPr lang="ru-RU" dirty="0" smtClean="0"/>
              <a:t> </a:t>
            </a:r>
            <a:r>
              <a:rPr lang="ru-RU" dirty="0" err="1" smtClean="0"/>
              <a:t>Shimoliy</a:t>
            </a:r>
            <a:r>
              <a:rPr lang="ru-RU" dirty="0" smtClean="0"/>
              <a:t> </a:t>
            </a:r>
            <a:r>
              <a:rPr lang="ru-RU" dirty="0" err="1" smtClean="0"/>
              <a:t>Eron</a:t>
            </a:r>
            <a:r>
              <a:rPr lang="ru-RU" dirty="0" smtClean="0"/>
              <a:t> </a:t>
            </a:r>
            <a:r>
              <a:rPr lang="ru-RU" dirty="0" err="1" smtClean="0"/>
              <a:t>hududida</a:t>
            </a:r>
            <a:r>
              <a:rPr lang="ru-RU" dirty="0" smtClean="0"/>
              <a:t> </a:t>
            </a:r>
            <a:r>
              <a:rPr lang="ru-RU" dirty="0" err="1" smtClean="0"/>
              <a:t>yashab</a:t>
            </a:r>
            <a:r>
              <a:rPr lang="ru-RU" dirty="0" smtClean="0"/>
              <a:t> </a:t>
            </a:r>
            <a:r>
              <a:rPr lang="ru-RU" dirty="0" err="1" smtClean="0"/>
              <a:t>kelishadi</a:t>
            </a:r>
            <a:r>
              <a:rPr lang="ru-RU" dirty="0" smtClean="0"/>
              <a:t>. </a:t>
            </a:r>
            <a:r>
              <a:rPr lang="ru-RU" dirty="0" err="1" smtClean="0"/>
              <a:t>Bu</a:t>
            </a:r>
            <a:r>
              <a:rPr lang="ru-RU" dirty="0" smtClean="0"/>
              <a:t> </a:t>
            </a:r>
            <a:r>
              <a:rPr lang="ru-RU" dirty="0" err="1" smtClean="0"/>
              <a:t>millatga</a:t>
            </a:r>
            <a:r>
              <a:rPr lang="ru-RU" dirty="0" smtClean="0"/>
              <a:t> </a:t>
            </a:r>
            <a:r>
              <a:rPr lang="ru-RU" dirty="0" err="1" smtClean="0"/>
              <a:t>mansub</a:t>
            </a:r>
            <a:r>
              <a:rPr lang="ru-RU" dirty="0" smtClean="0"/>
              <a:t> </a:t>
            </a:r>
            <a:r>
              <a:rPr lang="ru-RU" dirty="0" err="1" smtClean="0"/>
              <a:t>kishilarning</a:t>
            </a:r>
            <a:r>
              <a:rPr lang="ru-RU" dirty="0" smtClean="0"/>
              <a:t> 20 </a:t>
            </a:r>
            <a:r>
              <a:rPr lang="ru-RU" dirty="0" err="1" smtClean="0"/>
              <a:t>foizi</a:t>
            </a:r>
            <a:r>
              <a:rPr lang="ru-RU" dirty="0" smtClean="0"/>
              <a:t> </a:t>
            </a:r>
            <a:r>
              <a:rPr lang="ru-RU" dirty="0" err="1" smtClean="0"/>
              <a:t>Ozarbayjon</a:t>
            </a:r>
            <a:r>
              <a:rPr lang="ru-RU" dirty="0" smtClean="0"/>
              <a:t> </a:t>
            </a:r>
            <a:r>
              <a:rPr lang="ru-RU" dirty="0" err="1" smtClean="0"/>
              <a:t>Respublikasida</a:t>
            </a:r>
            <a:r>
              <a:rPr lang="ru-RU" dirty="0" smtClean="0"/>
              <a:t>, 80 </a:t>
            </a:r>
            <a:r>
              <a:rPr lang="ru-RU" dirty="0" err="1" smtClean="0"/>
              <a:t>foizi</a:t>
            </a:r>
            <a:r>
              <a:rPr lang="ru-RU" dirty="0" smtClean="0"/>
              <a:t> </a:t>
            </a:r>
            <a:r>
              <a:rPr lang="ru-RU" dirty="0" err="1" smtClean="0"/>
              <a:t>Eron</a:t>
            </a:r>
            <a:r>
              <a:rPr lang="ru-RU" dirty="0" smtClean="0"/>
              <a:t> </a:t>
            </a:r>
            <a:r>
              <a:rPr lang="ru-RU" dirty="0" err="1" smtClean="0"/>
              <a:t>Islom</a:t>
            </a:r>
            <a:r>
              <a:rPr lang="ru-RU" dirty="0" smtClean="0"/>
              <a:t> </a:t>
            </a:r>
            <a:r>
              <a:rPr lang="ru-RU" dirty="0" err="1" smtClean="0"/>
              <a:t>davlatida</a:t>
            </a:r>
            <a:r>
              <a:rPr lang="ru-RU" dirty="0" smtClean="0"/>
              <a:t> </a:t>
            </a:r>
            <a:r>
              <a:rPr lang="ru-RU" dirty="0" err="1" smtClean="0"/>
              <a:t>istiqomat</a:t>
            </a:r>
            <a:r>
              <a:rPr lang="ru-RU" dirty="0" smtClean="0"/>
              <a:t> </a:t>
            </a:r>
            <a:r>
              <a:rPr lang="ru-RU" dirty="0" err="1" smtClean="0"/>
              <a:t>qilishadi</a:t>
            </a:r>
            <a:r>
              <a:rPr lang="ru-RU" dirty="0" smtClean="0"/>
              <a:t>. </a:t>
            </a:r>
            <a:r>
              <a:rPr lang="ru-RU" dirty="0" err="1" smtClean="0"/>
              <a:t>Ozarbayjon</a:t>
            </a:r>
            <a:r>
              <a:rPr lang="ru-RU" dirty="0" smtClean="0"/>
              <a:t> </a:t>
            </a:r>
            <a:r>
              <a:rPr lang="ru-RU" dirty="0" err="1" smtClean="0"/>
              <a:t>adabiyoti</a:t>
            </a:r>
            <a:r>
              <a:rPr lang="ru-RU" dirty="0" smtClean="0"/>
              <a:t> </a:t>
            </a:r>
            <a:r>
              <a:rPr lang="ru-RU" dirty="0" err="1" smtClean="0"/>
              <a:t>bilan</a:t>
            </a:r>
            <a:r>
              <a:rPr lang="ru-RU" dirty="0" smtClean="0"/>
              <a:t> </a:t>
            </a:r>
            <a:r>
              <a:rPr lang="ru-RU" dirty="0" err="1" smtClean="0"/>
              <a:t>boshqa</a:t>
            </a:r>
            <a:r>
              <a:rPr lang="ru-RU" dirty="0" smtClean="0"/>
              <a:t> </a:t>
            </a:r>
            <a:r>
              <a:rPr lang="ru-RU" dirty="0" err="1" smtClean="0"/>
              <a:t>turkiy</a:t>
            </a:r>
            <a:r>
              <a:rPr lang="ru-RU" dirty="0" smtClean="0"/>
              <a:t> </a:t>
            </a:r>
            <a:r>
              <a:rPr lang="ru-RU" dirty="0" err="1" smtClean="0"/>
              <a:t>xaqlar</a:t>
            </a:r>
            <a:r>
              <a:rPr lang="ru-RU" dirty="0" smtClean="0"/>
              <a:t> </a:t>
            </a:r>
            <a:r>
              <a:rPr lang="ru-RU" dirty="0" err="1" smtClean="0"/>
              <a:t>adabiyoti</a:t>
            </a:r>
            <a:r>
              <a:rPr lang="ru-RU" dirty="0" smtClean="0"/>
              <a:t> </a:t>
            </a:r>
            <a:r>
              <a:rPr lang="ru-RU" dirty="0" err="1" smtClean="0"/>
              <a:t>o‘rtasida</a:t>
            </a:r>
            <a:r>
              <a:rPr lang="ru-RU" dirty="0" smtClean="0"/>
              <a:t> </a:t>
            </a:r>
            <a:r>
              <a:rPr lang="ru-RU" dirty="0" err="1" smtClean="0"/>
              <a:t>mushtarak</a:t>
            </a:r>
            <a:r>
              <a:rPr lang="ru-RU" dirty="0" smtClean="0"/>
              <a:t> </a:t>
            </a:r>
            <a:r>
              <a:rPr lang="ru-RU" dirty="0" err="1" smtClean="0"/>
              <a:t>jihatlar</a:t>
            </a:r>
            <a:r>
              <a:rPr lang="ru-RU" dirty="0" smtClean="0"/>
              <a:t> </a:t>
            </a:r>
            <a:r>
              <a:rPr lang="ru-RU" dirty="0" err="1" smtClean="0"/>
              <a:t>ko‘p</a:t>
            </a:r>
            <a:r>
              <a:rPr lang="ru-RU" dirty="0" smtClean="0"/>
              <a:t>. “</a:t>
            </a:r>
            <a:r>
              <a:rPr lang="ru-RU" dirty="0" err="1" smtClean="0"/>
              <a:t>Qo‘rqut</a:t>
            </a:r>
            <a:r>
              <a:rPr lang="ru-RU" dirty="0" smtClean="0"/>
              <a:t> </a:t>
            </a:r>
            <a:r>
              <a:rPr lang="ru-RU" dirty="0" err="1" smtClean="0"/>
              <a:t>Ota</a:t>
            </a:r>
            <a:r>
              <a:rPr lang="ru-RU" dirty="0" smtClean="0"/>
              <a:t> </a:t>
            </a:r>
            <a:r>
              <a:rPr lang="ru-RU" dirty="0" err="1" smtClean="0"/>
              <a:t>kitobi</a:t>
            </a:r>
            <a:r>
              <a:rPr lang="ru-RU" dirty="0" smtClean="0"/>
              <a:t>”, “</a:t>
            </a:r>
            <a:r>
              <a:rPr lang="ru-RU" dirty="0" err="1" smtClean="0"/>
              <a:t>Ko‘ro‘g‘li</a:t>
            </a:r>
            <a:r>
              <a:rPr lang="ru-RU" dirty="0" smtClean="0"/>
              <a:t>”, “</a:t>
            </a:r>
            <a:r>
              <a:rPr lang="ru-RU" dirty="0" err="1" smtClean="0"/>
              <a:t>Oshiq</a:t>
            </a:r>
            <a:r>
              <a:rPr lang="ru-RU" dirty="0" smtClean="0"/>
              <a:t> </a:t>
            </a:r>
            <a:r>
              <a:rPr lang="ru-RU" dirty="0" err="1" smtClean="0"/>
              <a:t>G‘arib</a:t>
            </a:r>
            <a:r>
              <a:rPr lang="ru-RU" dirty="0" smtClean="0"/>
              <a:t>” </a:t>
            </a:r>
            <a:r>
              <a:rPr lang="ru-RU" dirty="0" err="1" smtClean="0"/>
              <a:t>eposlari</a:t>
            </a:r>
            <a:r>
              <a:rPr lang="ru-RU" dirty="0" smtClean="0"/>
              <a:t> </a:t>
            </a:r>
            <a:r>
              <a:rPr lang="ru-RU" dirty="0" err="1" smtClean="0"/>
              <a:t>barcha</a:t>
            </a:r>
            <a:r>
              <a:rPr lang="ru-RU" dirty="0" smtClean="0"/>
              <a:t> </a:t>
            </a:r>
            <a:r>
              <a:rPr lang="ru-RU" dirty="0" err="1" smtClean="0"/>
              <a:t>turkiy</a:t>
            </a:r>
            <a:r>
              <a:rPr lang="ru-RU" dirty="0" smtClean="0"/>
              <a:t> </a:t>
            </a:r>
            <a:r>
              <a:rPr lang="ru-RU" dirty="0" err="1" smtClean="0"/>
              <a:t>xalqlar</a:t>
            </a:r>
            <a:r>
              <a:rPr lang="ru-RU" dirty="0" smtClean="0"/>
              <a:t> </a:t>
            </a:r>
            <a:r>
              <a:rPr lang="ru-RU" dirty="0" err="1" smtClean="0"/>
              <a:t>folklarida</a:t>
            </a:r>
            <a:r>
              <a:rPr lang="ru-RU" dirty="0" smtClean="0"/>
              <a:t> </a:t>
            </a:r>
            <a:r>
              <a:rPr lang="ru-RU" dirty="0" err="1" smtClean="0"/>
              <a:t>bo‘lgani</a:t>
            </a:r>
            <a:r>
              <a:rPr lang="ru-RU" dirty="0" smtClean="0"/>
              <a:t> </a:t>
            </a:r>
            <a:r>
              <a:rPr lang="ru-RU" dirty="0" err="1" smtClean="0"/>
              <a:t>singari</a:t>
            </a:r>
            <a:r>
              <a:rPr lang="ru-RU" dirty="0" smtClean="0"/>
              <a:t> </a:t>
            </a:r>
            <a:r>
              <a:rPr lang="ru-RU" dirty="0" err="1" smtClean="0"/>
              <a:t>ozarbayjon</a:t>
            </a:r>
            <a:r>
              <a:rPr lang="ru-RU" dirty="0" smtClean="0"/>
              <a:t> </a:t>
            </a:r>
            <a:r>
              <a:rPr lang="ru-RU" dirty="0" err="1" smtClean="0"/>
              <a:t>adabiyoti</a:t>
            </a:r>
            <a:r>
              <a:rPr lang="ru-RU" dirty="0" smtClean="0"/>
              <a:t> </a:t>
            </a:r>
            <a:r>
              <a:rPr lang="ru-RU" dirty="0" err="1" smtClean="0"/>
              <a:t>tarixida</a:t>
            </a:r>
            <a:r>
              <a:rPr lang="ru-RU" dirty="0" smtClean="0"/>
              <a:t> </a:t>
            </a:r>
            <a:r>
              <a:rPr lang="ru-RU" dirty="0" err="1" smtClean="0"/>
              <a:t>ham</a:t>
            </a:r>
            <a:r>
              <a:rPr lang="ru-RU" dirty="0" smtClean="0"/>
              <a:t> </a:t>
            </a:r>
            <a:r>
              <a:rPr lang="ru-RU" dirty="0" err="1" smtClean="0"/>
              <a:t>munosib</a:t>
            </a:r>
            <a:r>
              <a:rPr lang="ru-RU" dirty="0" smtClean="0"/>
              <a:t> </a:t>
            </a:r>
            <a:r>
              <a:rPr lang="ru-RU" dirty="0" err="1" smtClean="0"/>
              <a:t>o‘rin</a:t>
            </a:r>
            <a:r>
              <a:rPr lang="ru-RU" dirty="0" smtClean="0"/>
              <a:t> </a:t>
            </a:r>
            <a:r>
              <a:rPr lang="ru-RU" dirty="0" err="1" smtClean="0"/>
              <a:t>tutadi</a:t>
            </a:r>
            <a:r>
              <a:rPr lang="ru-RU" dirty="0" smtClean="0"/>
              <a:t>. </a:t>
            </a:r>
            <a:r>
              <a:rPr lang="ru-RU" dirty="0" err="1" smtClean="0"/>
              <a:t>Aslida</a:t>
            </a:r>
            <a:r>
              <a:rPr lang="ru-RU" dirty="0" smtClean="0"/>
              <a:t> </a:t>
            </a:r>
            <a:r>
              <a:rPr lang="ru-RU" dirty="0" err="1" smtClean="0"/>
              <a:t>ham</a:t>
            </a:r>
            <a:r>
              <a:rPr lang="ru-RU" dirty="0" smtClean="0"/>
              <a:t> </a:t>
            </a:r>
            <a:r>
              <a:rPr lang="ru-RU" dirty="0" err="1" smtClean="0"/>
              <a:t>ushbu</a:t>
            </a:r>
            <a:r>
              <a:rPr lang="ru-RU" dirty="0" smtClean="0"/>
              <a:t> </a:t>
            </a:r>
            <a:r>
              <a:rPr lang="ru-RU" dirty="0" err="1" smtClean="0"/>
              <a:t>asarlar</a:t>
            </a:r>
            <a:r>
              <a:rPr lang="ru-RU" dirty="0" smtClean="0"/>
              <a:t> </a:t>
            </a:r>
            <a:r>
              <a:rPr lang="ru-RU" dirty="0" err="1" smtClean="0"/>
              <a:t>barcha</a:t>
            </a:r>
            <a:r>
              <a:rPr lang="ru-RU" dirty="0" smtClean="0"/>
              <a:t> </a:t>
            </a:r>
            <a:r>
              <a:rPr lang="ru-RU" dirty="0" err="1" smtClean="0"/>
              <a:t>turkiy</a:t>
            </a:r>
            <a:r>
              <a:rPr lang="ru-RU" dirty="0" smtClean="0"/>
              <a:t> </a:t>
            </a:r>
            <a:r>
              <a:rPr lang="ru-RU" dirty="0" err="1" smtClean="0"/>
              <a:t>xalqlarning</a:t>
            </a:r>
            <a:r>
              <a:rPr lang="ru-RU" dirty="0" smtClean="0"/>
              <a:t> </a:t>
            </a:r>
            <a:r>
              <a:rPr lang="ru-RU" dirty="0" err="1" smtClean="0"/>
              <a:t>qadimiy</a:t>
            </a:r>
            <a:r>
              <a:rPr lang="ru-RU" dirty="0" smtClean="0"/>
              <a:t> </a:t>
            </a:r>
            <a:r>
              <a:rPr lang="ru-RU" dirty="0" err="1" smtClean="0"/>
              <a:t>adabiyoti</a:t>
            </a:r>
            <a:r>
              <a:rPr lang="ru-RU" dirty="0" smtClean="0"/>
              <a:t> </a:t>
            </a:r>
            <a:r>
              <a:rPr lang="ru-RU" dirty="0" err="1" smtClean="0"/>
              <a:t>namunalari</a:t>
            </a:r>
            <a:r>
              <a:rPr lang="ru-RU" dirty="0" smtClean="0"/>
              <a:t> </a:t>
            </a:r>
            <a:r>
              <a:rPr lang="ru-RU" dirty="0" err="1" smtClean="0"/>
              <a:t>sirasiga</a:t>
            </a:r>
            <a:r>
              <a:rPr lang="ru-RU" dirty="0" smtClean="0"/>
              <a:t> </a:t>
            </a:r>
            <a:r>
              <a:rPr lang="ru-RU" dirty="0" err="1" smtClean="0"/>
              <a:t>kiradi</a:t>
            </a:r>
            <a:r>
              <a:rPr lang="ru-RU" dirty="0" smtClean="0"/>
              <a:t>. </a:t>
            </a:r>
            <a:r>
              <a:rPr lang="ru-RU" dirty="0" err="1" smtClean="0"/>
              <a:t>Bu</a:t>
            </a:r>
            <a:r>
              <a:rPr lang="ru-RU" dirty="0" smtClean="0"/>
              <a:t> </a:t>
            </a:r>
            <a:r>
              <a:rPr lang="ru-RU" dirty="0" err="1" smtClean="0"/>
              <a:t>adabiy</a:t>
            </a:r>
            <a:r>
              <a:rPr lang="ru-RU" dirty="0" smtClean="0"/>
              <a:t> </a:t>
            </a:r>
            <a:r>
              <a:rPr lang="ru-RU" dirty="0" err="1" smtClean="0"/>
              <a:t>mushtaraklik</a:t>
            </a:r>
            <a:r>
              <a:rPr lang="ru-RU" dirty="0" smtClean="0"/>
              <a:t> </a:t>
            </a:r>
            <a:r>
              <a:rPr lang="ru-RU" dirty="0" err="1" smtClean="0"/>
              <a:t>ham</a:t>
            </a:r>
            <a:r>
              <a:rPr lang="ru-RU" dirty="0" smtClean="0"/>
              <a:t> </a:t>
            </a:r>
            <a:r>
              <a:rPr lang="ru-RU" dirty="0" err="1" smtClean="0"/>
              <a:t>turkiy</a:t>
            </a:r>
            <a:r>
              <a:rPr lang="ru-RU" dirty="0" smtClean="0"/>
              <a:t> </a:t>
            </a:r>
            <a:r>
              <a:rPr lang="ru-RU" dirty="0" err="1" smtClean="0"/>
              <a:t>xalqlarning</a:t>
            </a:r>
            <a:r>
              <a:rPr lang="ru-RU" dirty="0" smtClean="0"/>
              <a:t> </a:t>
            </a:r>
            <a:r>
              <a:rPr lang="ru-RU" dirty="0" err="1" smtClean="0"/>
              <a:t>ildizi</a:t>
            </a:r>
            <a:r>
              <a:rPr lang="ru-RU" dirty="0" smtClean="0"/>
              <a:t> </a:t>
            </a:r>
            <a:r>
              <a:rPr lang="ru-RU" dirty="0" err="1" smtClean="0"/>
              <a:t>bir</a:t>
            </a:r>
            <a:r>
              <a:rPr lang="ru-RU" dirty="0" smtClean="0"/>
              <a:t> </a:t>
            </a:r>
            <a:r>
              <a:rPr lang="ru-RU" dirty="0" err="1" smtClean="0"/>
              <a:t>ekanligi</a:t>
            </a:r>
            <a:r>
              <a:rPr lang="ru-RU" dirty="0" smtClean="0"/>
              <a:t>, </a:t>
            </a:r>
            <a:r>
              <a:rPr lang="ru-RU" dirty="0" err="1" smtClean="0"/>
              <a:t>ular</a:t>
            </a:r>
            <a:r>
              <a:rPr lang="ru-RU" dirty="0" smtClean="0"/>
              <a:t> </a:t>
            </a:r>
            <a:r>
              <a:rPr lang="ru-RU" dirty="0" err="1" smtClean="0"/>
              <a:t>tarixan</a:t>
            </a:r>
            <a:r>
              <a:rPr lang="ru-RU" dirty="0" smtClean="0"/>
              <a:t> </a:t>
            </a:r>
            <a:r>
              <a:rPr lang="ru-RU" dirty="0" err="1" smtClean="0"/>
              <a:t>yagona</a:t>
            </a:r>
            <a:r>
              <a:rPr lang="ru-RU" dirty="0" smtClean="0"/>
              <a:t> </a:t>
            </a:r>
            <a:r>
              <a:rPr lang="ru-RU" dirty="0" err="1" smtClean="0"/>
              <a:t>xalq</a:t>
            </a:r>
            <a:r>
              <a:rPr lang="ru-RU" dirty="0" smtClean="0"/>
              <a:t> </a:t>
            </a:r>
            <a:r>
              <a:rPr lang="ru-RU" dirty="0" err="1" smtClean="0"/>
              <a:t>bo‘lganini</a:t>
            </a:r>
            <a:r>
              <a:rPr lang="ru-RU" dirty="0" smtClean="0"/>
              <a:t> </a:t>
            </a:r>
            <a:r>
              <a:rPr lang="ru-RU" dirty="0" err="1" smtClean="0"/>
              <a:t>bildiradi</a:t>
            </a:r>
            <a:r>
              <a:rPr lang="ru-RU" dirty="0" smtClean="0"/>
              <a:t>. </a:t>
            </a:r>
            <a:r>
              <a:rPr lang="ru-RU" dirty="0" err="1" smtClean="0"/>
              <a:t>Kavkaz</a:t>
            </a:r>
            <a:r>
              <a:rPr lang="ru-RU" dirty="0" smtClean="0"/>
              <a:t> </a:t>
            </a:r>
            <a:r>
              <a:rPr lang="ru-RU" dirty="0" err="1" smtClean="0"/>
              <a:t>xalqlari</a:t>
            </a:r>
            <a:r>
              <a:rPr lang="ru-RU" dirty="0" smtClean="0"/>
              <a:t> </a:t>
            </a:r>
            <a:r>
              <a:rPr lang="ru-RU" dirty="0" err="1" smtClean="0"/>
              <a:t>orasida</a:t>
            </a:r>
            <a:r>
              <a:rPr lang="ru-RU" dirty="0" smtClean="0"/>
              <a:t> </a:t>
            </a:r>
            <a:r>
              <a:rPr lang="ru-RU" dirty="0" err="1" smtClean="0"/>
              <a:t>ozarbayjonlar</a:t>
            </a:r>
            <a:r>
              <a:rPr lang="ru-RU" dirty="0" smtClean="0"/>
              <a:t> </a:t>
            </a:r>
            <a:r>
              <a:rPr lang="ru-RU" dirty="0" err="1" smtClean="0"/>
              <a:t>eng</a:t>
            </a:r>
            <a:r>
              <a:rPr lang="ru-RU" dirty="0" smtClean="0"/>
              <a:t> </a:t>
            </a:r>
            <a:r>
              <a:rPr lang="ru-RU" dirty="0" err="1" smtClean="0"/>
              <a:t>qadimiy</a:t>
            </a:r>
            <a:r>
              <a:rPr lang="ru-RU" dirty="0" smtClean="0"/>
              <a:t> </a:t>
            </a:r>
            <a:r>
              <a:rPr lang="ru-RU" dirty="0" err="1" smtClean="0"/>
              <a:t>madaniyatga</a:t>
            </a:r>
            <a:r>
              <a:rPr lang="ru-RU" dirty="0" smtClean="0"/>
              <a:t> </a:t>
            </a:r>
            <a:r>
              <a:rPr lang="ru-RU" dirty="0" err="1" smtClean="0"/>
              <a:t>ega</a:t>
            </a:r>
            <a:r>
              <a:rPr lang="ru-RU" dirty="0" smtClean="0"/>
              <a:t> </a:t>
            </a:r>
            <a:r>
              <a:rPr lang="ru-RU" dirty="0" err="1" smtClean="0"/>
              <a:t>ekanligi</a:t>
            </a:r>
            <a:r>
              <a:rPr lang="ru-RU" dirty="0" smtClean="0"/>
              <a:t> </a:t>
            </a:r>
            <a:r>
              <a:rPr lang="ru-RU" dirty="0" err="1" smtClean="0"/>
              <a:t>bilan</a:t>
            </a:r>
            <a:r>
              <a:rPr lang="ru-RU" dirty="0" smtClean="0"/>
              <a:t> </a:t>
            </a:r>
            <a:r>
              <a:rPr lang="ru-RU" dirty="0" err="1" smtClean="0"/>
              <a:t>ajralib</a:t>
            </a:r>
            <a:r>
              <a:rPr lang="ru-RU" dirty="0" smtClean="0"/>
              <a:t> </a:t>
            </a:r>
            <a:r>
              <a:rPr lang="ru-RU" dirty="0" err="1" smtClean="0"/>
              <a:t>turadi</a:t>
            </a:r>
            <a:r>
              <a:rPr lang="ru-RU" dirty="0" smtClean="0"/>
              <a:t>. </a:t>
            </a:r>
            <a:r>
              <a:rPr lang="ru-RU" dirty="0" err="1" smtClean="0"/>
              <a:t>Ozarbayjon</a:t>
            </a:r>
            <a:r>
              <a:rPr lang="ru-RU" dirty="0" smtClean="0"/>
              <a:t> </a:t>
            </a:r>
            <a:r>
              <a:rPr lang="ru-RU" dirty="0" err="1" smtClean="0"/>
              <a:t>xalq</a:t>
            </a:r>
            <a:r>
              <a:rPr lang="ru-RU" dirty="0" smtClean="0"/>
              <a:t> </a:t>
            </a:r>
            <a:r>
              <a:rPr lang="ru-RU" dirty="0" err="1" smtClean="0"/>
              <a:t>og‘zaki</a:t>
            </a:r>
            <a:r>
              <a:rPr lang="ru-RU" dirty="0" smtClean="0"/>
              <a:t> </a:t>
            </a:r>
            <a:r>
              <a:rPr lang="ru-RU" dirty="0" err="1" smtClean="0"/>
              <a:t>ijodi</a:t>
            </a:r>
            <a:r>
              <a:rPr lang="ru-RU" dirty="0" smtClean="0"/>
              <a:t> </a:t>
            </a:r>
            <a:r>
              <a:rPr lang="ru-RU" dirty="0" err="1" smtClean="0"/>
              <a:t>janr</a:t>
            </a:r>
            <a:r>
              <a:rPr lang="ru-RU" dirty="0" smtClean="0"/>
              <a:t> </a:t>
            </a:r>
            <a:r>
              <a:rPr lang="ru-RU" dirty="0" err="1" smtClean="0"/>
              <a:t>jihatidan</a:t>
            </a:r>
            <a:r>
              <a:rPr lang="ru-RU" dirty="0" smtClean="0"/>
              <a:t> </a:t>
            </a:r>
            <a:r>
              <a:rPr lang="ru-RU" dirty="0" err="1" smtClean="0"/>
              <a:t>rang-barang</a:t>
            </a:r>
            <a:r>
              <a:rPr lang="ru-RU" dirty="0" smtClean="0"/>
              <a:t> </a:t>
            </a:r>
            <a:r>
              <a:rPr lang="ru-RU" dirty="0" err="1" smtClean="0"/>
              <a:t>bo‘lib</a:t>
            </a:r>
            <a:r>
              <a:rPr lang="ru-RU" dirty="0" smtClean="0"/>
              <a:t>, u </a:t>
            </a:r>
            <a:r>
              <a:rPr lang="ru-RU" dirty="0" err="1" smtClean="0"/>
              <a:t>juda</a:t>
            </a:r>
            <a:r>
              <a:rPr lang="ru-RU" dirty="0" smtClean="0"/>
              <a:t> </a:t>
            </a:r>
            <a:r>
              <a:rPr lang="ru-RU" dirty="0" err="1" smtClean="0"/>
              <a:t>ko‘p</a:t>
            </a:r>
            <a:r>
              <a:rPr lang="ru-RU" dirty="0" smtClean="0"/>
              <a:t> </a:t>
            </a:r>
            <a:r>
              <a:rPr lang="ru-RU" dirty="0" err="1" smtClean="0"/>
              <a:t>mavzularni</a:t>
            </a:r>
            <a:r>
              <a:rPr lang="ru-RU" dirty="0" smtClean="0"/>
              <a:t> </a:t>
            </a:r>
            <a:r>
              <a:rPr lang="ru-RU" dirty="0" err="1" smtClean="0"/>
              <a:t>qamrab</a:t>
            </a:r>
            <a:r>
              <a:rPr lang="ru-RU" dirty="0" smtClean="0"/>
              <a:t> </a:t>
            </a:r>
            <a:r>
              <a:rPr lang="ru-RU" dirty="0" err="1" smtClean="0"/>
              <a:t>olgan</a:t>
            </a:r>
            <a:r>
              <a:rPr lang="ru-RU" dirty="0" smtClean="0"/>
              <a:t>. </a:t>
            </a:r>
            <a:r>
              <a:rPr lang="ru-RU" dirty="0" err="1" smtClean="0"/>
              <a:t>Ko‘pgina</a:t>
            </a:r>
            <a:r>
              <a:rPr lang="ru-RU" dirty="0" smtClean="0"/>
              <a:t> </a:t>
            </a:r>
            <a:r>
              <a:rPr lang="ru-RU" dirty="0" err="1" smtClean="0"/>
              <a:t>ozarbayjon</a:t>
            </a:r>
            <a:r>
              <a:rPr lang="ru-RU" dirty="0" smtClean="0"/>
              <a:t> </a:t>
            </a:r>
            <a:r>
              <a:rPr lang="ru-RU" dirty="0" err="1" smtClean="0"/>
              <a:t>xalq</a:t>
            </a:r>
            <a:r>
              <a:rPr lang="ru-RU" dirty="0" smtClean="0"/>
              <a:t> </a:t>
            </a:r>
            <a:r>
              <a:rPr lang="ru-RU" dirty="0" err="1" smtClean="0"/>
              <a:t>dostonlari</a:t>
            </a:r>
            <a:r>
              <a:rPr lang="ru-RU" dirty="0" smtClean="0"/>
              <a:t>, </a:t>
            </a:r>
            <a:r>
              <a:rPr lang="ru-RU" dirty="0" err="1" smtClean="0"/>
              <a:t>ertaklari</a:t>
            </a:r>
            <a:r>
              <a:rPr lang="ru-RU" dirty="0" smtClean="0"/>
              <a:t> </a:t>
            </a:r>
            <a:r>
              <a:rPr lang="ru-RU" dirty="0" err="1" smtClean="0"/>
              <a:t>o‘zbek</a:t>
            </a:r>
            <a:r>
              <a:rPr lang="ru-RU" dirty="0" smtClean="0"/>
              <a:t> </a:t>
            </a:r>
            <a:r>
              <a:rPr lang="ru-RU" dirty="0" err="1" smtClean="0"/>
              <a:t>folklori</a:t>
            </a:r>
            <a:r>
              <a:rPr lang="ru-RU" dirty="0" smtClean="0"/>
              <a:t> </a:t>
            </a:r>
            <a:r>
              <a:rPr lang="ru-RU" dirty="0" err="1" smtClean="0"/>
              <a:t>bilan</a:t>
            </a:r>
            <a:r>
              <a:rPr lang="ru-RU" dirty="0" smtClean="0"/>
              <a:t> </a:t>
            </a:r>
            <a:r>
              <a:rPr lang="ru-RU" dirty="0" err="1" smtClean="0"/>
              <a:t>mavzu</a:t>
            </a:r>
            <a:r>
              <a:rPr lang="ru-RU" dirty="0" smtClean="0"/>
              <a:t> </a:t>
            </a:r>
            <a:r>
              <a:rPr lang="ru-RU" dirty="0" err="1" smtClean="0"/>
              <a:t>jihatdan</a:t>
            </a:r>
            <a:r>
              <a:rPr lang="ru-RU" dirty="0" smtClean="0"/>
              <a:t> </a:t>
            </a:r>
            <a:r>
              <a:rPr lang="ru-RU" dirty="0" err="1" smtClean="0"/>
              <a:t>o‘xshashdir</a:t>
            </a:r>
            <a:r>
              <a:rPr lang="ru-RU" dirty="0" smtClean="0"/>
              <a:t>. </a:t>
            </a:r>
            <a:r>
              <a:rPr lang="ru-RU" dirty="0" err="1" smtClean="0"/>
              <a:t>Masalan</a:t>
            </a:r>
            <a:r>
              <a:rPr lang="ru-RU" dirty="0" smtClean="0"/>
              <a:t>, “</a:t>
            </a:r>
            <a:r>
              <a:rPr lang="ru-RU" dirty="0" err="1" smtClean="0"/>
              <a:t>Ko‘ro‘g‘li</a:t>
            </a:r>
            <a:r>
              <a:rPr lang="ru-RU" dirty="0" smtClean="0"/>
              <a:t>”, “</a:t>
            </a:r>
            <a:r>
              <a:rPr lang="ru-RU" dirty="0" err="1" smtClean="0"/>
              <a:t>Oshiq</a:t>
            </a:r>
            <a:r>
              <a:rPr lang="ru-RU" dirty="0" smtClean="0"/>
              <a:t> </a:t>
            </a:r>
            <a:r>
              <a:rPr lang="ru-RU" dirty="0" err="1" smtClean="0"/>
              <a:t>G‘arib</a:t>
            </a:r>
            <a:r>
              <a:rPr lang="ru-RU" dirty="0" smtClean="0"/>
              <a:t>”, “</a:t>
            </a:r>
            <a:r>
              <a:rPr lang="ru-RU" dirty="0" err="1" smtClean="0"/>
              <a:t>Shoh</a:t>
            </a:r>
            <a:r>
              <a:rPr lang="ru-RU" dirty="0" smtClean="0"/>
              <a:t> </a:t>
            </a:r>
            <a:r>
              <a:rPr lang="ru-RU" dirty="0" err="1" smtClean="0"/>
              <a:t>Ismoil</a:t>
            </a:r>
            <a:r>
              <a:rPr lang="ru-RU" dirty="0" smtClean="0"/>
              <a:t>”, “</a:t>
            </a:r>
            <a:r>
              <a:rPr lang="ru-RU" dirty="0" err="1" smtClean="0"/>
              <a:t>Asli</a:t>
            </a:r>
            <a:r>
              <a:rPr lang="ru-RU" dirty="0" smtClean="0"/>
              <a:t> </a:t>
            </a:r>
            <a:r>
              <a:rPr lang="ru-RU" dirty="0" err="1" smtClean="0"/>
              <a:t>va</a:t>
            </a:r>
            <a:r>
              <a:rPr lang="ru-RU" dirty="0" smtClean="0"/>
              <a:t> </a:t>
            </a:r>
            <a:r>
              <a:rPr lang="ru-RU" dirty="0" err="1" smtClean="0"/>
              <a:t>Karam</a:t>
            </a:r>
            <a:r>
              <a:rPr lang="ru-RU" dirty="0" smtClean="0"/>
              <a:t>” </a:t>
            </a:r>
            <a:r>
              <a:rPr lang="ru-RU" dirty="0" err="1" smtClean="0"/>
              <a:t>kabi</a:t>
            </a:r>
            <a:r>
              <a:rPr lang="ru-RU" dirty="0" smtClean="0"/>
              <a:t> </a:t>
            </a:r>
            <a:r>
              <a:rPr lang="ru-RU" dirty="0" err="1" smtClean="0"/>
              <a:t>dostonlarning</a:t>
            </a:r>
            <a:r>
              <a:rPr lang="ru-RU" dirty="0" smtClean="0"/>
              <a:t> </a:t>
            </a:r>
            <a:r>
              <a:rPr lang="ru-RU" dirty="0" err="1" smtClean="0"/>
              <a:t>izlarini</a:t>
            </a:r>
            <a:r>
              <a:rPr lang="ru-RU" dirty="0" smtClean="0"/>
              <a:t> </a:t>
            </a:r>
            <a:r>
              <a:rPr lang="ru-RU" dirty="0" err="1" smtClean="0"/>
              <a:t>o‘zbek</a:t>
            </a:r>
            <a:r>
              <a:rPr lang="ru-RU" dirty="0" smtClean="0"/>
              <a:t> </a:t>
            </a:r>
            <a:r>
              <a:rPr lang="ru-RU" dirty="0" err="1" smtClean="0"/>
              <a:t>folkloridan</a:t>
            </a:r>
            <a:r>
              <a:rPr lang="ru-RU" dirty="0" smtClean="0"/>
              <a:t> </a:t>
            </a:r>
            <a:r>
              <a:rPr lang="ru-RU" dirty="0" err="1" smtClean="0"/>
              <a:t>ham</a:t>
            </a:r>
            <a:r>
              <a:rPr lang="ru-RU" dirty="0" smtClean="0"/>
              <a:t> </a:t>
            </a:r>
            <a:r>
              <a:rPr lang="ru-RU" dirty="0" err="1" smtClean="0"/>
              <a:t>topish</a:t>
            </a:r>
            <a:r>
              <a:rPr lang="ru-RU" dirty="0" smtClean="0"/>
              <a:t> </a:t>
            </a:r>
            <a:r>
              <a:rPr lang="ru-RU" dirty="0" err="1" smtClean="0"/>
              <a:t>mumkin</a:t>
            </a:r>
            <a:r>
              <a:rPr lang="ru-RU" dirty="0" smtClean="0"/>
              <a:t>. </a:t>
            </a:r>
            <a:r>
              <a:rPr lang="ru-RU" dirty="0" err="1" smtClean="0"/>
              <a:t>Melik</a:t>
            </a:r>
            <a:r>
              <a:rPr lang="ru-RU" dirty="0" smtClean="0"/>
              <a:t> – </a:t>
            </a:r>
            <a:r>
              <a:rPr lang="ru-RU" dirty="0" err="1" smtClean="0"/>
              <a:t>Mamed</a:t>
            </a:r>
            <a:r>
              <a:rPr lang="ru-RU" dirty="0" smtClean="0"/>
              <a:t>, </a:t>
            </a:r>
            <a:r>
              <a:rPr lang="ru-RU" dirty="0" err="1" smtClean="0"/>
              <a:t>Kal</a:t>
            </a:r>
            <a:r>
              <a:rPr lang="ru-RU" dirty="0" smtClean="0"/>
              <a:t> </a:t>
            </a:r>
            <a:r>
              <a:rPr lang="ru-RU" dirty="0" err="1" smtClean="0"/>
              <a:t>Ahmad</a:t>
            </a:r>
            <a:r>
              <a:rPr lang="ru-RU" dirty="0" smtClean="0"/>
              <a:t> </a:t>
            </a:r>
            <a:r>
              <a:rPr lang="ru-RU" dirty="0" err="1" smtClean="0"/>
              <a:t>sarguzashtlarini</a:t>
            </a:r>
            <a:r>
              <a:rPr lang="ru-RU" dirty="0" smtClean="0"/>
              <a:t> </a:t>
            </a:r>
            <a:r>
              <a:rPr lang="ru-RU" dirty="0" err="1" smtClean="0"/>
              <a:t>hikoya</a:t>
            </a:r>
            <a:r>
              <a:rPr lang="ru-RU" dirty="0" smtClean="0"/>
              <a:t> </a:t>
            </a:r>
            <a:r>
              <a:rPr lang="ru-RU" dirty="0" err="1" smtClean="0"/>
              <a:t>qiluvchi</a:t>
            </a:r>
            <a:r>
              <a:rPr lang="ru-RU" dirty="0" smtClean="0"/>
              <a:t> </a:t>
            </a:r>
            <a:r>
              <a:rPr lang="ru-RU" dirty="0" err="1" smtClean="0"/>
              <a:t>latifalar</a:t>
            </a:r>
            <a:r>
              <a:rPr lang="ru-RU" dirty="0" smtClean="0"/>
              <a:t> </a:t>
            </a:r>
            <a:r>
              <a:rPr lang="ru-RU" dirty="0" err="1" smtClean="0"/>
              <a:t>esa</a:t>
            </a:r>
            <a:r>
              <a:rPr lang="ru-RU" dirty="0" smtClean="0"/>
              <a:t> </a:t>
            </a:r>
            <a:r>
              <a:rPr lang="ru-RU" dirty="0" err="1" smtClean="0"/>
              <a:t>Nasriddin</a:t>
            </a:r>
            <a:r>
              <a:rPr lang="ru-RU" dirty="0" smtClean="0"/>
              <a:t> </a:t>
            </a:r>
            <a:r>
              <a:rPr lang="ru-RU" dirty="0" err="1" smtClean="0"/>
              <a:t>Afandi</a:t>
            </a:r>
            <a:r>
              <a:rPr lang="ru-RU" dirty="0" smtClean="0"/>
              <a:t> </a:t>
            </a:r>
            <a:r>
              <a:rPr lang="ru-RU" dirty="0" err="1" smtClean="0"/>
              <a:t>va</a:t>
            </a:r>
            <a:r>
              <a:rPr lang="ru-RU" dirty="0" smtClean="0"/>
              <a:t> </a:t>
            </a:r>
            <a:r>
              <a:rPr lang="ru-RU" dirty="0" err="1" smtClean="0"/>
              <a:t>Aldar</a:t>
            </a:r>
            <a:r>
              <a:rPr lang="ru-RU" dirty="0" smtClean="0"/>
              <a:t> </a:t>
            </a:r>
            <a:r>
              <a:rPr lang="ru-RU" dirty="0" err="1" smtClean="0"/>
              <a:t>Ko‘sa</a:t>
            </a:r>
            <a:r>
              <a:rPr lang="ru-RU" dirty="0" smtClean="0"/>
              <a:t> </a:t>
            </a:r>
            <a:r>
              <a:rPr lang="ru-RU" dirty="0" err="1" smtClean="0"/>
              <a:t>latifalariga</a:t>
            </a:r>
            <a:r>
              <a:rPr lang="ru-RU" dirty="0" smtClean="0"/>
              <a:t> </a:t>
            </a:r>
            <a:r>
              <a:rPr lang="ru-RU" dirty="0" err="1" smtClean="0"/>
              <a:t>hamohangdir</a:t>
            </a:r>
            <a:r>
              <a:rPr lang="ru-RU" dirty="0" smtClean="0"/>
              <a:t>. </a:t>
            </a:r>
            <a:r>
              <a:rPr lang="ru-RU" dirty="0" err="1" smtClean="0"/>
              <a:t>O‘g‘uzlar</a:t>
            </a:r>
            <a:r>
              <a:rPr lang="ru-RU" dirty="0" smtClean="0"/>
              <a:t>, </a:t>
            </a:r>
            <a:r>
              <a:rPr lang="ru-RU" dirty="0" err="1" smtClean="0"/>
              <a:t>jumladan</a:t>
            </a:r>
            <a:r>
              <a:rPr lang="ru-RU" dirty="0" smtClean="0"/>
              <a:t>, </a:t>
            </a:r>
            <a:r>
              <a:rPr lang="ru-RU" dirty="0" err="1" smtClean="0"/>
              <a:t>ozarbayjonlar</a:t>
            </a:r>
            <a:r>
              <a:rPr lang="ru-RU" dirty="0" smtClean="0"/>
              <a:t> </a:t>
            </a:r>
            <a:r>
              <a:rPr lang="ru-RU" dirty="0" err="1" smtClean="0"/>
              <a:t>folklorining</a:t>
            </a:r>
            <a:r>
              <a:rPr lang="ru-RU" dirty="0" smtClean="0"/>
              <a:t> </a:t>
            </a:r>
            <a:r>
              <a:rPr lang="ru-RU" dirty="0" err="1" smtClean="0"/>
              <a:t>muhtasham</a:t>
            </a:r>
            <a:r>
              <a:rPr lang="ru-RU" dirty="0" smtClean="0"/>
              <a:t> </a:t>
            </a:r>
            <a:r>
              <a:rPr lang="ru-RU" dirty="0" err="1" smtClean="0"/>
              <a:t>yodgorligi</a:t>
            </a:r>
            <a:r>
              <a:rPr lang="ru-RU" dirty="0" smtClean="0"/>
              <a:t> </a:t>
            </a:r>
            <a:r>
              <a:rPr lang="ru-RU" dirty="0" err="1" smtClean="0"/>
              <a:t>sifatida</a:t>
            </a:r>
            <a:r>
              <a:rPr lang="ru-RU" dirty="0" smtClean="0"/>
              <a:t> </a:t>
            </a:r>
            <a:r>
              <a:rPr lang="ru-RU" dirty="0" err="1" smtClean="0"/>
              <a:t>e’tirof</a:t>
            </a:r>
            <a:r>
              <a:rPr lang="ru-RU" dirty="0" smtClean="0"/>
              <a:t> </a:t>
            </a:r>
            <a:r>
              <a:rPr lang="ru-RU" dirty="0" err="1" smtClean="0"/>
              <a:t>qilinadigan</a:t>
            </a:r>
            <a:r>
              <a:rPr lang="ru-RU" dirty="0" smtClean="0"/>
              <a:t> “</a:t>
            </a:r>
            <a:r>
              <a:rPr lang="ru-RU" dirty="0" err="1" smtClean="0"/>
              <a:t>Qo‘rqut</a:t>
            </a:r>
            <a:r>
              <a:rPr lang="ru-RU" dirty="0" smtClean="0"/>
              <a:t> </a:t>
            </a:r>
            <a:r>
              <a:rPr lang="ru-RU" dirty="0" err="1" smtClean="0"/>
              <a:t>Ota</a:t>
            </a:r>
            <a:r>
              <a:rPr lang="ru-RU" dirty="0" smtClean="0"/>
              <a:t> </a:t>
            </a:r>
            <a:r>
              <a:rPr lang="ru-RU" dirty="0" err="1" smtClean="0"/>
              <a:t>kitobi</a:t>
            </a:r>
            <a:r>
              <a:rPr lang="ru-RU" dirty="0" smtClean="0"/>
              <a:t>” </a:t>
            </a:r>
            <a:r>
              <a:rPr lang="ru-RU" dirty="0" err="1" smtClean="0"/>
              <a:t>eposi</a:t>
            </a:r>
            <a:r>
              <a:rPr lang="ru-RU" dirty="0" smtClean="0"/>
              <a:t> </a:t>
            </a:r>
            <a:r>
              <a:rPr lang="ru-RU" dirty="0" err="1" smtClean="0"/>
              <a:t>taxminan</a:t>
            </a:r>
            <a:r>
              <a:rPr lang="ru-RU" dirty="0" smtClean="0"/>
              <a:t> VII – VIII </a:t>
            </a:r>
            <a:r>
              <a:rPr lang="ru-RU" dirty="0" err="1" smtClean="0"/>
              <a:t>asrlarda</a:t>
            </a:r>
            <a:r>
              <a:rPr lang="ru-RU" dirty="0" smtClean="0"/>
              <a:t> </a:t>
            </a:r>
            <a:r>
              <a:rPr lang="ru-RU" dirty="0" err="1" smtClean="0"/>
              <a:t>yaratilgan</a:t>
            </a:r>
            <a:r>
              <a:rPr lang="ru-RU" dirty="0" smtClean="0"/>
              <a:t> </a:t>
            </a:r>
            <a:r>
              <a:rPr lang="ru-RU" dirty="0" err="1" smtClean="0"/>
              <a:t>bo‘lib</a:t>
            </a:r>
            <a:r>
              <a:rPr lang="ru-RU" dirty="0" smtClean="0"/>
              <a:t>, u 12 </a:t>
            </a:r>
            <a:r>
              <a:rPr lang="ru-RU" dirty="0" err="1" smtClean="0"/>
              <a:t>qissadan</a:t>
            </a:r>
            <a:r>
              <a:rPr lang="ru-RU" dirty="0" smtClean="0"/>
              <a:t> </a:t>
            </a:r>
            <a:r>
              <a:rPr lang="ru-RU" dirty="0" err="1" smtClean="0"/>
              <a:t>iborat</a:t>
            </a:r>
            <a:r>
              <a:rPr lang="ru-RU" dirty="0" smtClean="0"/>
              <a:t>. </a:t>
            </a:r>
            <a:r>
              <a:rPr lang="ru-RU" dirty="0" err="1" smtClean="0"/>
              <a:t>Hozir</a:t>
            </a:r>
            <a:r>
              <a:rPr lang="ru-RU" dirty="0" smtClean="0"/>
              <a:t> </a:t>
            </a:r>
            <a:r>
              <a:rPr lang="ru-RU" dirty="0" err="1" smtClean="0"/>
              <a:t>undagi</a:t>
            </a:r>
            <a:r>
              <a:rPr lang="ru-RU" dirty="0" smtClean="0"/>
              <a:t> </a:t>
            </a:r>
            <a:r>
              <a:rPr lang="ru-RU" dirty="0" err="1" smtClean="0"/>
              <a:t>syujetlar</a:t>
            </a:r>
            <a:r>
              <a:rPr lang="ru-RU" dirty="0" smtClean="0"/>
              <a:t> </a:t>
            </a:r>
            <a:r>
              <a:rPr lang="ru-RU" dirty="0" err="1" smtClean="0"/>
              <a:t>asosida</a:t>
            </a:r>
            <a:r>
              <a:rPr lang="ru-RU" dirty="0" smtClean="0"/>
              <a:t> </a:t>
            </a:r>
            <a:r>
              <a:rPr lang="ru-RU" dirty="0" err="1" smtClean="0"/>
              <a:t>bir</a:t>
            </a:r>
            <a:r>
              <a:rPr lang="ru-RU" dirty="0" smtClean="0"/>
              <a:t> </a:t>
            </a:r>
            <a:r>
              <a:rPr lang="ru-RU" dirty="0" err="1" smtClean="0"/>
              <a:t>qancha</a:t>
            </a:r>
            <a:r>
              <a:rPr lang="ru-RU" dirty="0" smtClean="0"/>
              <a:t> </a:t>
            </a:r>
            <a:r>
              <a:rPr lang="ru-RU" dirty="0" err="1" smtClean="0"/>
              <a:t>musiqali</a:t>
            </a:r>
            <a:r>
              <a:rPr lang="ru-RU" dirty="0" smtClean="0"/>
              <a:t> </a:t>
            </a:r>
            <a:r>
              <a:rPr lang="ru-RU" dirty="0" err="1" smtClean="0"/>
              <a:t>dramalar</a:t>
            </a:r>
            <a:r>
              <a:rPr lang="ru-RU" dirty="0" smtClean="0"/>
              <a:t> </a:t>
            </a:r>
            <a:r>
              <a:rPr lang="ru-RU" dirty="0" err="1" smtClean="0"/>
              <a:t>yaratilgan</a:t>
            </a:r>
            <a:r>
              <a:rPr lang="ru-RU" dirty="0" smtClean="0"/>
              <a:t>. </a:t>
            </a:r>
            <a:r>
              <a:rPr lang="ru-RU" dirty="0" err="1" smtClean="0"/>
              <a:t>Bularda</a:t>
            </a:r>
            <a:r>
              <a:rPr lang="ru-RU" dirty="0" smtClean="0"/>
              <a:t> </a:t>
            </a:r>
            <a:r>
              <a:rPr lang="ru-RU" dirty="0" err="1" smtClean="0"/>
              <a:t>qadimgi</a:t>
            </a:r>
            <a:r>
              <a:rPr lang="ru-RU" dirty="0" smtClean="0"/>
              <a:t> </a:t>
            </a:r>
            <a:r>
              <a:rPr lang="ru-RU" dirty="0" err="1" smtClean="0"/>
              <a:t>o‘g‘iz</a:t>
            </a:r>
            <a:r>
              <a:rPr lang="ru-RU" dirty="0" smtClean="0"/>
              <a:t> – </a:t>
            </a:r>
            <a:r>
              <a:rPr lang="ru-RU" dirty="0" err="1" smtClean="0"/>
              <a:t>turkiy</a:t>
            </a:r>
            <a:r>
              <a:rPr lang="ru-RU" dirty="0" smtClean="0"/>
              <a:t> </a:t>
            </a:r>
            <a:r>
              <a:rPr lang="ru-RU" dirty="0" err="1" smtClean="0"/>
              <a:t>qabilalarining</a:t>
            </a:r>
            <a:r>
              <a:rPr lang="ru-RU" dirty="0" smtClean="0"/>
              <a:t> </a:t>
            </a:r>
            <a:r>
              <a:rPr lang="ru-RU" dirty="0" err="1" smtClean="0"/>
              <a:t>o‘z</a:t>
            </a:r>
            <a:r>
              <a:rPr lang="ru-RU" dirty="0" smtClean="0"/>
              <a:t> </a:t>
            </a:r>
            <a:r>
              <a:rPr lang="ru-RU" dirty="0" err="1" smtClean="0"/>
              <a:t>mustaqilligi</a:t>
            </a:r>
            <a:r>
              <a:rPr lang="ru-RU" dirty="0" smtClean="0"/>
              <a:t> </a:t>
            </a:r>
            <a:r>
              <a:rPr lang="ru-RU" dirty="0" err="1" smtClean="0"/>
              <a:t>uchun</a:t>
            </a:r>
            <a:r>
              <a:rPr lang="ru-RU" dirty="0" smtClean="0"/>
              <a:t> </a:t>
            </a:r>
            <a:r>
              <a:rPr lang="ru-RU" dirty="0" err="1" smtClean="0"/>
              <a:t>olib</a:t>
            </a:r>
            <a:r>
              <a:rPr lang="ru-RU" dirty="0" smtClean="0"/>
              <a:t> </a:t>
            </a:r>
            <a:r>
              <a:rPr lang="ru-RU" dirty="0" err="1" smtClean="0"/>
              <a:t>borgan</a:t>
            </a:r>
            <a:r>
              <a:rPr lang="ru-RU" dirty="0" smtClean="0"/>
              <a:t> </a:t>
            </a:r>
            <a:r>
              <a:rPr lang="ru-RU" dirty="0" err="1" smtClean="0"/>
              <a:t>kurashi</a:t>
            </a:r>
            <a:r>
              <a:rPr lang="ru-RU" dirty="0" smtClean="0"/>
              <a:t> </a:t>
            </a:r>
            <a:r>
              <a:rPr lang="ru-RU" dirty="0" err="1" smtClean="0"/>
              <a:t>tasvirlangan</a:t>
            </a:r>
            <a:r>
              <a:rPr lang="ru-RU" dirty="0" smtClean="0"/>
              <a:t>.</a:t>
            </a:r>
            <a:endParaRPr lang="ru-RU" dirty="0"/>
          </a:p>
        </p:txBody>
      </p:sp>
    </p:spTree>
    <p:extLst>
      <p:ext uri="{BB962C8B-B14F-4D97-AF65-F5344CB8AC3E}">
        <p14:creationId xmlns:p14="http://schemas.microsoft.com/office/powerpoint/2010/main" val="31408937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63240" y="0"/>
            <a:ext cx="8823960" cy="6740307"/>
          </a:xfrm>
          <a:prstGeom prst="rect">
            <a:avLst/>
          </a:prstGeom>
        </p:spPr>
        <p:txBody>
          <a:bodyPr wrap="square">
            <a:spAutoFit/>
          </a:bodyPr>
          <a:lstStyle/>
          <a:p>
            <a:pPr algn="just"/>
            <a:r>
              <a:rPr lang="ru-RU" dirty="0" err="1" smtClean="0"/>
              <a:t>Ozarbayjon</a:t>
            </a:r>
            <a:r>
              <a:rPr lang="ru-RU" dirty="0" smtClean="0"/>
              <a:t> </a:t>
            </a:r>
            <a:r>
              <a:rPr lang="ru-RU" dirty="0" err="1" smtClean="0"/>
              <a:t>adabiyotining</a:t>
            </a:r>
            <a:r>
              <a:rPr lang="ru-RU" dirty="0" smtClean="0"/>
              <a:t> </a:t>
            </a:r>
            <a:r>
              <a:rPr lang="ru-RU" dirty="0" err="1" smtClean="0"/>
              <a:t>yirik</a:t>
            </a:r>
            <a:r>
              <a:rPr lang="ru-RU" dirty="0" smtClean="0"/>
              <a:t> </a:t>
            </a:r>
            <a:r>
              <a:rPr lang="ru-RU" dirty="0" err="1" smtClean="0"/>
              <a:t>namoyandasi</a:t>
            </a:r>
            <a:r>
              <a:rPr lang="ru-RU" dirty="0" smtClean="0"/>
              <a:t> </a:t>
            </a:r>
            <a:r>
              <a:rPr lang="ru-RU" b="1" dirty="0" err="1" smtClean="0"/>
              <a:t>Nizomiy</a:t>
            </a:r>
            <a:r>
              <a:rPr lang="ru-RU" b="1" dirty="0" smtClean="0"/>
              <a:t> </a:t>
            </a:r>
            <a:r>
              <a:rPr lang="ru-RU" b="1" dirty="0" err="1" smtClean="0"/>
              <a:t>Ganjaviy</a:t>
            </a:r>
            <a:r>
              <a:rPr lang="ru-RU" b="1" dirty="0" smtClean="0"/>
              <a:t> </a:t>
            </a:r>
            <a:r>
              <a:rPr lang="ru-RU" dirty="0" err="1" smtClean="0"/>
              <a:t>taxminan</a:t>
            </a:r>
            <a:r>
              <a:rPr lang="ru-RU" dirty="0" smtClean="0"/>
              <a:t> </a:t>
            </a:r>
            <a:r>
              <a:rPr lang="ru-RU" dirty="0" err="1" smtClean="0"/>
              <a:t>milodiy</a:t>
            </a:r>
            <a:r>
              <a:rPr lang="ru-RU" dirty="0" smtClean="0"/>
              <a:t> 1141-yilda </a:t>
            </a:r>
            <a:r>
              <a:rPr lang="ru-RU" dirty="0" err="1" smtClean="0"/>
              <a:t>Ganja</a:t>
            </a:r>
            <a:r>
              <a:rPr lang="ru-RU" dirty="0" smtClean="0"/>
              <a:t> </a:t>
            </a:r>
            <a:r>
              <a:rPr lang="ru-RU" dirty="0" err="1" smtClean="0"/>
              <a:t>shahrida</a:t>
            </a:r>
            <a:r>
              <a:rPr lang="ru-RU" dirty="0" smtClean="0"/>
              <a:t> </a:t>
            </a:r>
            <a:r>
              <a:rPr lang="ru-RU" dirty="0" err="1" smtClean="0"/>
              <a:t>hunarmand</a:t>
            </a:r>
            <a:r>
              <a:rPr lang="ru-RU" dirty="0" smtClean="0"/>
              <a:t> </a:t>
            </a:r>
            <a:r>
              <a:rPr lang="ru-RU" dirty="0" err="1" smtClean="0"/>
              <a:t>oilasida</a:t>
            </a:r>
            <a:r>
              <a:rPr lang="ru-RU" dirty="0" smtClean="0"/>
              <a:t> </a:t>
            </a:r>
            <a:r>
              <a:rPr lang="ru-RU" dirty="0" err="1" smtClean="0"/>
              <a:t>tug‘ilgan</a:t>
            </a:r>
            <a:r>
              <a:rPr lang="ru-RU" dirty="0" smtClean="0"/>
              <a:t>. U </a:t>
            </a:r>
            <a:r>
              <a:rPr lang="ru-RU" dirty="0" err="1" smtClean="0"/>
              <a:t>o‘z</a:t>
            </a:r>
            <a:r>
              <a:rPr lang="ru-RU" dirty="0" smtClean="0"/>
              <a:t> </a:t>
            </a:r>
            <a:r>
              <a:rPr lang="ru-RU" dirty="0" err="1" smtClean="0"/>
              <a:t>davri</a:t>
            </a:r>
            <a:r>
              <a:rPr lang="ru-RU" dirty="0" smtClean="0"/>
              <a:t> </a:t>
            </a:r>
            <a:r>
              <a:rPr lang="ru-RU" dirty="0" err="1" smtClean="0"/>
              <a:t>madaniyati</a:t>
            </a:r>
            <a:r>
              <a:rPr lang="ru-RU" dirty="0" smtClean="0"/>
              <a:t>, </a:t>
            </a:r>
            <a:r>
              <a:rPr lang="ru-RU" dirty="0" err="1" smtClean="0"/>
              <a:t>ilm-fani</a:t>
            </a:r>
            <a:r>
              <a:rPr lang="ru-RU" dirty="0" smtClean="0"/>
              <a:t> </a:t>
            </a:r>
            <a:r>
              <a:rPr lang="ru-RU" dirty="0" err="1" smtClean="0"/>
              <a:t>mezoni</a:t>
            </a:r>
            <a:r>
              <a:rPr lang="ru-RU" dirty="0" smtClean="0"/>
              <a:t> </a:t>
            </a:r>
            <a:r>
              <a:rPr lang="ru-RU" dirty="0" err="1" smtClean="0"/>
              <a:t>bo‘lgan</a:t>
            </a:r>
            <a:r>
              <a:rPr lang="ru-RU" dirty="0" smtClean="0"/>
              <a:t> </a:t>
            </a:r>
            <a:r>
              <a:rPr lang="ru-RU" dirty="0" err="1" smtClean="0"/>
              <a:t>arab</a:t>
            </a:r>
            <a:r>
              <a:rPr lang="ru-RU" dirty="0" smtClean="0"/>
              <a:t> </a:t>
            </a:r>
            <a:r>
              <a:rPr lang="ru-RU" dirty="0" err="1" smtClean="0"/>
              <a:t>va</a:t>
            </a:r>
            <a:r>
              <a:rPr lang="ru-RU" dirty="0" smtClean="0"/>
              <a:t> </a:t>
            </a:r>
            <a:r>
              <a:rPr lang="ru-RU" dirty="0" err="1" smtClean="0"/>
              <a:t>fors</a:t>
            </a:r>
            <a:r>
              <a:rPr lang="ru-RU" dirty="0" smtClean="0"/>
              <a:t> </a:t>
            </a:r>
            <a:r>
              <a:rPr lang="ru-RU" dirty="0" err="1" smtClean="0"/>
              <a:t>tillarini</a:t>
            </a:r>
            <a:r>
              <a:rPr lang="ru-RU" dirty="0" smtClean="0"/>
              <a:t> </a:t>
            </a:r>
            <a:r>
              <a:rPr lang="ru-RU" dirty="0" err="1" smtClean="0"/>
              <a:t>chuqur</a:t>
            </a:r>
            <a:r>
              <a:rPr lang="ru-RU" dirty="0" smtClean="0"/>
              <a:t> </a:t>
            </a:r>
            <a:r>
              <a:rPr lang="ru-RU" dirty="0" err="1" smtClean="0"/>
              <a:t>o‘rgangan</a:t>
            </a:r>
            <a:r>
              <a:rPr lang="ru-RU" dirty="0" smtClean="0"/>
              <a:t>. </a:t>
            </a:r>
            <a:r>
              <a:rPr lang="ru-RU" dirty="0" err="1" smtClean="0"/>
              <a:t>Bu</a:t>
            </a:r>
            <a:r>
              <a:rPr lang="ru-RU" dirty="0" smtClean="0"/>
              <a:t> </a:t>
            </a:r>
            <a:r>
              <a:rPr lang="ru-RU" dirty="0" err="1" smtClean="0"/>
              <a:t>ulug</a:t>
            </a:r>
            <a:r>
              <a:rPr lang="ru-RU" dirty="0" smtClean="0"/>
              <a:t>‘ </a:t>
            </a:r>
            <a:r>
              <a:rPr lang="ru-RU" dirty="0" err="1" smtClean="0"/>
              <a:t>ijodkor</a:t>
            </a:r>
            <a:r>
              <a:rPr lang="ru-RU" dirty="0" smtClean="0"/>
              <a:t> </a:t>
            </a:r>
            <a:r>
              <a:rPr lang="ru-RU" dirty="0" err="1" smtClean="0"/>
              <a:t>falsafa</a:t>
            </a:r>
            <a:r>
              <a:rPr lang="ru-RU" dirty="0" smtClean="0"/>
              <a:t>, </a:t>
            </a:r>
            <a:r>
              <a:rPr lang="ru-RU" dirty="0" err="1" smtClean="0"/>
              <a:t>dinlar</a:t>
            </a:r>
            <a:r>
              <a:rPr lang="ru-RU" dirty="0" smtClean="0"/>
              <a:t> </a:t>
            </a:r>
            <a:r>
              <a:rPr lang="ru-RU" dirty="0" err="1" smtClean="0"/>
              <a:t>tarixi</a:t>
            </a:r>
            <a:r>
              <a:rPr lang="ru-RU" dirty="0" smtClean="0"/>
              <a:t>, </a:t>
            </a:r>
            <a:r>
              <a:rPr lang="ru-RU" dirty="0" err="1" smtClean="0"/>
              <a:t>astronomiya</a:t>
            </a:r>
            <a:r>
              <a:rPr lang="ru-RU" dirty="0" smtClean="0"/>
              <a:t>, </a:t>
            </a:r>
            <a:r>
              <a:rPr lang="ru-RU" dirty="0" err="1" smtClean="0"/>
              <a:t>tibbiyot</a:t>
            </a:r>
            <a:r>
              <a:rPr lang="ru-RU" dirty="0" smtClean="0"/>
              <a:t> </a:t>
            </a:r>
            <a:r>
              <a:rPr lang="ru-RU" dirty="0" err="1" smtClean="0"/>
              <a:t>singari</a:t>
            </a:r>
            <a:r>
              <a:rPr lang="ru-RU" dirty="0" smtClean="0"/>
              <a:t> </a:t>
            </a:r>
            <a:r>
              <a:rPr lang="ru-RU" dirty="0" err="1" smtClean="0"/>
              <a:t>ko‘pdan</a:t>
            </a:r>
            <a:r>
              <a:rPr lang="ru-RU" dirty="0" smtClean="0"/>
              <a:t> </a:t>
            </a:r>
            <a:r>
              <a:rPr lang="ru-RU" dirty="0" err="1" smtClean="0"/>
              <a:t>ko‘p</a:t>
            </a:r>
            <a:r>
              <a:rPr lang="ru-RU" dirty="0" smtClean="0"/>
              <a:t> </a:t>
            </a:r>
            <a:r>
              <a:rPr lang="ru-RU" dirty="0" err="1" smtClean="0"/>
              <a:t>sohalardan</a:t>
            </a:r>
            <a:r>
              <a:rPr lang="ru-RU" dirty="0" smtClean="0"/>
              <a:t> </a:t>
            </a:r>
            <a:r>
              <a:rPr lang="ru-RU" dirty="0" err="1" smtClean="0"/>
              <a:t>ham</a:t>
            </a:r>
            <a:r>
              <a:rPr lang="ru-RU" dirty="0" smtClean="0"/>
              <a:t> </a:t>
            </a:r>
            <a:r>
              <a:rPr lang="ru-RU" dirty="0" err="1" smtClean="0"/>
              <a:t>chuqur</a:t>
            </a:r>
            <a:r>
              <a:rPr lang="ru-RU" dirty="0" smtClean="0"/>
              <a:t> </a:t>
            </a:r>
            <a:r>
              <a:rPr lang="ru-RU" dirty="0" err="1" smtClean="0"/>
              <a:t>xabardor</a:t>
            </a:r>
            <a:r>
              <a:rPr lang="ru-RU" dirty="0" smtClean="0"/>
              <a:t> </a:t>
            </a:r>
            <a:r>
              <a:rPr lang="ru-RU" dirty="0" err="1" smtClean="0"/>
              <a:t>bo‘lgan</a:t>
            </a:r>
            <a:r>
              <a:rPr lang="ru-RU" dirty="0" smtClean="0"/>
              <a:t>. U </a:t>
            </a:r>
            <a:r>
              <a:rPr lang="ru-RU" dirty="0" err="1" smtClean="0"/>
              <a:t>qomusiy</a:t>
            </a:r>
            <a:r>
              <a:rPr lang="ru-RU" dirty="0" smtClean="0"/>
              <a:t> </a:t>
            </a:r>
            <a:r>
              <a:rPr lang="ru-RU" dirty="0" err="1" smtClean="0"/>
              <a:t>bilim</a:t>
            </a:r>
            <a:r>
              <a:rPr lang="ru-RU" dirty="0" smtClean="0"/>
              <a:t> </a:t>
            </a:r>
            <a:r>
              <a:rPr lang="ru-RU" dirty="0" err="1" smtClean="0"/>
              <a:t>egasi</a:t>
            </a:r>
            <a:r>
              <a:rPr lang="ru-RU" dirty="0" smtClean="0"/>
              <a:t> </a:t>
            </a:r>
            <a:r>
              <a:rPr lang="ru-RU" dirty="0" err="1" smtClean="0"/>
              <a:t>bo‘lgani</a:t>
            </a:r>
            <a:r>
              <a:rPr lang="ru-RU" dirty="0" smtClean="0"/>
              <a:t> </a:t>
            </a:r>
            <a:r>
              <a:rPr lang="ru-RU" dirty="0" err="1" smtClean="0"/>
              <a:t>asarlaridan</a:t>
            </a:r>
            <a:r>
              <a:rPr lang="ru-RU" dirty="0" smtClean="0"/>
              <a:t>, </a:t>
            </a:r>
            <a:r>
              <a:rPr lang="ru-RU" dirty="0" err="1" smtClean="0"/>
              <a:t>xususan</a:t>
            </a:r>
            <a:r>
              <a:rPr lang="ru-RU" dirty="0" smtClean="0"/>
              <a:t>, «</a:t>
            </a:r>
            <a:r>
              <a:rPr lang="ru-RU" dirty="0" err="1" smtClean="0"/>
              <a:t>Xamsa»sidan</a:t>
            </a:r>
            <a:r>
              <a:rPr lang="ru-RU" dirty="0" smtClean="0"/>
              <a:t> </a:t>
            </a:r>
            <a:r>
              <a:rPr lang="ru-RU" dirty="0" err="1" smtClean="0"/>
              <a:t>ko‘rinib</a:t>
            </a:r>
            <a:r>
              <a:rPr lang="ru-RU" dirty="0" smtClean="0"/>
              <a:t> </a:t>
            </a:r>
            <a:r>
              <a:rPr lang="ru-RU" dirty="0" err="1" smtClean="0"/>
              <a:t>turadi</a:t>
            </a:r>
            <a:r>
              <a:rPr lang="ru-RU" dirty="0" smtClean="0"/>
              <a:t>. </a:t>
            </a:r>
            <a:r>
              <a:rPr lang="ru-RU" dirty="0" err="1" smtClean="0"/>
              <a:t>Bu</a:t>
            </a:r>
            <a:r>
              <a:rPr lang="ru-RU" dirty="0" smtClean="0"/>
              <a:t> </a:t>
            </a:r>
            <a:r>
              <a:rPr lang="ru-RU" dirty="0" err="1" smtClean="0"/>
              <a:t>davrda</a:t>
            </a:r>
            <a:r>
              <a:rPr lang="ru-RU" dirty="0" smtClean="0"/>
              <a:t> </a:t>
            </a:r>
            <a:r>
              <a:rPr lang="ru-RU" dirty="0" err="1" smtClean="0"/>
              <a:t>Ozarbayjonda</a:t>
            </a:r>
            <a:r>
              <a:rPr lang="ru-RU" dirty="0" smtClean="0"/>
              <a:t> </a:t>
            </a:r>
            <a:r>
              <a:rPr lang="ru-RU" dirty="0" err="1" smtClean="0"/>
              <a:t>Shirvon</a:t>
            </a:r>
            <a:r>
              <a:rPr lang="ru-RU" dirty="0" smtClean="0"/>
              <a:t> </a:t>
            </a:r>
            <a:r>
              <a:rPr lang="ru-RU" dirty="0" err="1" smtClean="0"/>
              <a:t>Tohir</a:t>
            </a:r>
            <a:r>
              <a:rPr lang="ru-RU" dirty="0" smtClean="0"/>
              <a:t> </a:t>
            </a:r>
            <a:r>
              <a:rPr lang="ru-RU" dirty="0" err="1" smtClean="0"/>
              <a:t>sulolasi</a:t>
            </a:r>
            <a:r>
              <a:rPr lang="ru-RU" dirty="0" smtClean="0"/>
              <a:t> </a:t>
            </a:r>
            <a:r>
              <a:rPr lang="ru-RU" dirty="0" err="1" smtClean="0"/>
              <a:t>hukmronlik</a:t>
            </a:r>
            <a:r>
              <a:rPr lang="ru-RU" dirty="0" smtClean="0"/>
              <a:t> </a:t>
            </a:r>
            <a:r>
              <a:rPr lang="ru-RU" dirty="0" err="1" smtClean="0"/>
              <a:t>qilgan</a:t>
            </a:r>
            <a:r>
              <a:rPr lang="ru-RU" dirty="0" smtClean="0"/>
              <a:t>. </a:t>
            </a:r>
            <a:r>
              <a:rPr lang="ru-RU" dirty="0" err="1" smtClean="0"/>
              <a:t>Ular</a:t>
            </a:r>
            <a:r>
              <a:rPr lang="ru-RU" dirty="0" smtClean="0"/>
              <a:t> </a:t>
            </a:r>
            <a:r>
              <a:rPr lang="ru-RU" dirty="0" err="1" smtClean="0"/>
              <a:t>shoirni</a:t>
            </a:r>
            <a:r>
              <a:rPr lang="ru-RU" dirty="0" smtClean="0"/>
              <a:t> </a:t>
            </a:r>
            <a:r>
              <a:rPr lang="ru-RU" dirty="0" err="1" smtClean="0"/>
              <a:t>o‘z</a:t>
            </a:r>
            <a:r>
              <a:rPr lang="ru-RU" dirty="0" smtClean="0"/>
              <a:t> </a:t>
            </a:r>
            <a:r>
              <a:rPr lang="ru-RU" dirty="0" err="1" smtClean="0"/>
              <a:t>saroylariga</a:t>
            </a:r>
            <a:r>
              <a:rPr lang="ru-RU" dirty="0" smtClean="0"/>
              <a:t> </a:t>
            </a:r>
            <a:r>
              <a:rPr lang="ru-RU" dirty="0" err="1" smtClean="0"/>
              <a:t>taklif</a:t>
            </a:r>
            <a:r>
              <a:rPr lang="ru-RU" dirty="0" smtClean="0"/>
              <a:t> </a:t>
            </a:r>
            <a:r>
              <a:rPr lang="ru-RU" dirty="0" err="1" smtClean="0"/>
              <a:t>etishgan</a:t>
            </a:r>
            <a:r>
              <a:rPr lang="ru-RU" dirty="0" smtClean="0"/>
              <a:t>. </a:t>
            </a:r>
            <a:r>
              <a:rPr lang="ru-RU" dirty="0" err="1" smtClean="0"/>
              <a:t>Lekin</a:t>
            </a:r>
            <a:r>
              <a:rPr lang="ru-RU" dirty="0" smtClean="0"/>
              <a:t> </a:t>
            </a:r>
            <a:r>
              <a:rPr lang="ru-RU" dirty="0" err="1" smtClean="0"/>
              <a:t>Nizomiy</a:t>
            </a:r>
            <a:r>
              <a:rPr lang="ru-RU" dirty="0" smtClean="0"/>
              <a:t> </a:t>
            </a:r>
            <a:r>
              <a:rPr lang="ru-RU" dirty="0" err="1" smtClean="0"/>
              <a:t>bu</a:t>
            </a:r>
            <a:r>
              <a:rPr lang="ru-RU" dirty="0" smtClean="0"/>
              <a:t> </a:t>
            </a:r>
            <a:r>
              <a:rPr lang="ru-RU" dirty="0" err="1" smtClean="0"/>
              <a:t>taklifni</a:t>
            </a:r>
            <a:r>
              <a:rPr lang="ru-RU" dirty="0" smtClean="0"/>
              <a:t> </a:t>
            </a:r>
            <a:r>
              <a:rPr lang="ru-RU" dirty="0" err="1" smtClean="0"/>
              <a:t>rad</a:t>
            </a:r>
            <a:r>
              <a:rPr lang="ru-RU" dirty="0" smtClean="0"/>
              <a:t> </a:t>
            </a:r>
            <a:r>
              <a:rPr lang="ru-RU" dirty="0" err="1" smtClean="0"/>
              <a:t>qilib</a:t>
            </a:r>
            <a:r>
              <a:rPr lang="ru-RU" dirty="0" smtClean="0"/>
              <a:t>, </a:t>
            </a:r>
            <a:r>
              <a:rPr lang="ru-RU" dirty="0" err="1" smtClean="0"/>
              <a:t>erkin</a:t>
            </a:r>
            <a:r>
              <a:rPr lang="ru-RU" dirty="0" smtClean="0"/>
              <a:t> </a:t>
            </a:r>
            <a:r>
              <a:rPr lang="ru-RU" dirty="0" err="1" smtClean="0"/>
              <a:t>ijod</a:t>
            </a:r>
            <a:r>
              <a:rPr lang="ru-RU" dirty="0" smtClean="0"/>
              <a:t> </a:t>
            </a:r>
            <a:r>
              <a:rPr lang="ru-RU" dirty="0" err="1" smtClean="0"/>
              <a:t>qilishni</a:t>
            </a:r>
            <a:r>
              <a:rPr lang="ru-RU" dirty="0" smtClean="0"/>
              <a:t> </a:t>
            </a:r>
            <a:r>
              <a:rPr lang="ru-RU" dirty="0" err="1" smtClean="0"/>
              <a:t>ma’qul</a:t>
            </a:r>
            <a:r>
              <a:rPr lang="ru-RU" dirty="0" smtClean="0"/>
              <a:t> </a:t>
            </a:r>
            <a:r>
              <a:rPr lang="ru-RU" dirty="0" err="1" smtClean="0"/>
              <a:t>ko‘rgan</a:t>
            </a:r>
            <a:r>
              <a:rPr lang="ru-RU" dirty="0" smtClean="0"/>
              <a:t>. U </a:t>
            </a:r>
            <a:r>
              <a:rPr lang="ru-RU" dirty="0" err="1" smtClean="0"/>
              <a:t>o‘z</a:t>
            </a:r>
            <a:r>
              <a:rPr lang="ru-RU" dirty="0" smtClean="0"/>
              <a:t> </a:t>
            </a:r>
            <a:r>
              <a:rPr lang="ru-RU" dirty="0" err="1" smtClean="0"/>
              <a:t>asarlarini</a:t>
            </a:r>
            <a:r>
              <a:rPr lang="ru-RU" dirty="0" smtClean="0"/>
              <a:t> </a:t>
            </a:r>
            <a:r>
              <a:rPr lang="ru-RU" dirty="0" err="1" smtClean="0"/>
              <a:t>fors</a:t>
            </a:r>
            <a:r>
              <a:rPr lang="ru-RU" dirty="0" smtClean="0"/>
              <a:t> </a:t>
            </a:r>
            <a:r>
              <a:rPr lang="ru-RU" dirty="0" err="1" smtClean="0"/>
              <a:t>tilida</a:t>
            </a:r>
            <a:r>
              <a:rPr lang="ru-RU" dirty="0" smtClean="0"/>
              <a:t> </a:t>
            </a:r>
            <a:r>
              <a:rPr lang="ru-RU" dirty="0" err="1" smtClean="0"/>
              <a:t>yozgan</a:t>
            </a:r>
            <a:r>
              <a:rPr lang="ru-RU" dirty="0" smtClean="0"/>
              <a:t>. </a:t>
            </a:r>
            <a:r>
              <a:rPr lang="ru-RU" dirty="0" err="1" smtClean="0"/>
              <a:t>Chunki</a:t>
            </a:r>
            <a:r>
              <a:rPr lang="ru-RU" dirty="0" smtClean="0"/>
              <a:t> </a:t>
            </a:r>
            <a:r>
              <a:rPr lang="ru-RU" dirty="0" err="1" smtClean="0"/>
              <a:t>bu</a:t>
            </a:r>
            <a:r>
              <a:rPr lang="ru-RU" dirty="0" smtClean="0"/>
              <a:t> </a:t>
            </a:r>
            <a:r>
              <a:rPr lang="ru-RU" dirty="0" err="1" smtClean="0"/>
              <a:t>til</a:t>
            </a:r>
            <a:r>
              <a:rPr lang="ru-RU" dirty="0" smtClean="0"/>
              <a:t> </a:t>
            </a:r>
            <a:r>
              <a:rPr lang="ru-RU" dirty="0" err="1" smtClean="0"/>
              <a:t>o‘sha</a:t>
            </a:r>
            <a:r>
              <a:rPr lang="ru-RU" dirty="0" smtClean="0"/>
              <a:t> </a:t>
            </a:r>
            <a:r>
              <a:rPr lang="ru-RU" dirty="0" err="1" smtClean="0"/>
              <a:t>paytda</a:t>
            </a:r>
            <a:r>
              <a:rPr lang="ru-RU" dirty="0" smtClean="0"/>
              <a:t> </a:t>
            </a:r>
            <a:r>
              <a:rPr lang="ru-RU" dirty="0" err="1" smtClean="0"/>
              <a:t>Ozarbayjonda</a:t>
            </a:r>
            <a:r>
              <a:rPr lang="ru-RU" dirty="0" smtClean="0"/>
              <a:t> </a:t>
            </a:r>
            <a:r>
              <a:rPr lang="ru-RU" dirty="0" err="1" smtClean="0"/>
              <a:t>davlat</a:t>
            </a:r>
            <a:r>
              <a:rPr lang="ru-RU" dirty="0" smtClean="0"/>
              <a:t> </a:t>
            </a:r>
            <a:r>
              <a:rPr lang="ru-RU" dirty="0" err="1" smtClean="0"/>
              <a:t>tili</a:t>
            </a:r>
            <a:r>
              <a:rPr lang="ru-RU" dirty="0" smtClean="0"/>
              <a:t> </a:t>
            </a:r>
            <a:r>
              <a:rPr lang="ru-RU" dirty="0" err="1" smtClean="0"/>
              <a:t>hisoblangan</a:t>
            </a:r>
            <a:r>
              <a:rPr lang="ru-RU" dirty="0" smtClean="0"/>
              <a:t>. </a:t>
            </a:r>
            <a:r>
              <a:rPr lang="ru-RU" dirty="0" err="1" smtClean="0"/>
              <a:t>Ganjaviyning</a:t>
            </a:r>
            <a:r>
              <a:rPr lang="ru-RU" dirty="0" smtClean="0"/>
              <a:t> </a:t>
            </a:r>
            <a:r>
              <a:rPr lang="ru-RU" dirty="0" err="1" smtClean="0"/>
              <a:t>o‘z</a:t>
            </a:r>
            <a:r>
              <a:rPr lang="ru-RU" dirty="0" smtClean="0"/>
              <a:t> </a:t>
            </a:r>
            <a:r>
              <a:rPr lang="ru-RU" dirty="0" err="1" smtClean="0"/>
              <a:t>ona</a:t>
            </a:r>
            <a:r>
              <a:rPr lang="ru-RU" dirty="0" smtClean="0"/>
              <a:t> </a:t>
            </a:r>
            <a:r>
              <a:rPr lang="ru-RU" dirty="0" err="1" smtClean="0"/>
              <a:t>tilida</a:t>
            </a:r>
            <a:r>
              <a:rPr lang="ru-RU" dirty="0" smtClean="0"/>
              <a:t> </a:t>
            </a:r>
            <a:r>
              <a:rPr lang="ru-RU" dirty="0" err="1" smtClean="0"/>
              <a:t>ijod</a:t>
            </a:r>
            <a:r>
              <a:rPr lang="ru-RU" dirty="0" smtClean="0"/>
              <a:t> </a:t>
            </a:r>
            <a:r>
              <a:rPr lang="ru-RU" dirty="0" err="1" smtClean="0"/>
              <a:t>qilolmaganidan</a:t>
            </a:r>
            <a:r>
              <a:rPr lang="ru-RU" dirty="0" smtClean="0"/>
              <a:t> </a:t>
            </a:r>
            <a:r>
              <a:rPr lang="ru-RU" dirty="0" err="1" smtClean="0"/>
              <a:t>afsuslanib</a:t>
            </a:r>
            <a:r>
              <a:rPr lang="ru-RU" dirty="0" smtClean="0"/>
              <a:t> </a:t>
            </a:r>
            <a:r>
              <a:rPr lang="ru-RU" dirty="0" err="1" smtClean="0"/>
              <a:t>yozgan</a:t>
            </a:r>
            <a:r>
              <a:rPr lang="ru-RU" dirty="0" smtClean="0"/>
              <a:t> </a:t>
            </a:r>
            <a:r>
              <a:rPr lang="ru-RU" dirty="0" err="1" smtClean="0"/>
              <a:t>she’rlari</a:t>
            </a:r>
            <a:r>
              <a:rPr lang="ru-RU" dirty="0" smtClean="0"/>
              <a:t> </a:t>
            </a:r>
            <a:r>
              <a:rPr lang="ru-RU" dirty="0" err="1" smtClean="0"/>
              <a:t>ham</a:t>
            </a:r>
            <a:r>
              <a:rPr lang="ru-RU" dirty="0" smtClean="0"/>
              <a:t> </a:t>
            </a:r>
            <a:r>
              <a:rPr lang="ru-RU" dirty="0" err="1" smtClean="0"/>
              <a:t>bor</a:t>
            </a:r>
            <a:r>
              <a:rPr lang="ru-RU" dirty="0" smtClean="0"/>
              <a:t>. </a:t>
            </a:r>
            <a:r>
              <a:rPr lang="ru-RU" dirty="0" err="1" smtClean="0"/>
              <a:t>Nizomiy</a:t>
            </a:r>
            <a:r>
              <a:rPr lang="ru-RU" dirty="0" smtClean="0"/>
              <a:t> </a:t>
            </a:r>
            <a:r>
              <a:rPr lang="ru-RU" dirty="0" err="1" smtClean="0"/>
              <a:t>Ganjaviy</a:t>
            </a:r>
            <a:r>
              <a:rPr lang="ru-RU" dirty="0" smtClean="0"/>
              <a:t> </a:t>
            </a:r>
            <a:r>
              <a:rPr lang="ru-RU" dirty="0" err="1" smtClean="0"/>
              <a:t>she’riyati</a:t>
            </a:r>
            <a:r>
              <a:rPr lang="ru-RU" dirty="0" smtClean="0"/>
              <a:t> </a:t>
            </a:r>
            <a:r>
              <a:rPr lang="ru-RU" dirty="0" err="1" smtClean="0"/>
              <a:t>Sharq</a:t>
            </a:r>
            <a:r>
              <a:rPr lang="ru-RU" dirty="0" smtClean="0"/>
              <a:t> </a:t>
            </a:r>
            <a:r>
              <a:rPr lang="ru-RU" dirty="0" err="1" smtClean="0"/>
              <a:t>va</a:t>
            </a:r>
            <a:r>
              <a:rPr lang="ru-RU" dirty="0" smtClean="0"/>
              <a:t> </a:t>
            </a:r>
            <a:r>
              <a:rPr lang="ru-RU" dirty="0" err="1" smtClean="0"/>
              <a:t>G‘arb</a:t>
            </a:r>
            <a:r>
              <a:rPr lang="ru-RU" dirty="0" smtClean="0"/>
              <a:t> </a:t>
            </a:r>
            <a:r>
              <a:rPr lang="ru-RU" dirty="0" err="1" smtClean="0"/>
              <a:t>olamini</a:t>
            </a:r>
            <a:r>
              <a:rPr lang="ru-RU" dirty="0" smtClean="0"/>
              <a:t> </a:t>
            </a:r>
            <a:r>
              <a:rPr lang="ru-RU" dirty="0" err="1" smtClean="0"/>
              <a:t>o‘ziga</a:t>
            </a:r>
            <a:r>
              <a:rPr lang="ru-RU" dirty="0" smtClean="0"/>
              <a:t> </a:t>
            </a:r>
            <a:r>
              <a:rPr lang="ru-RU" dirty="0" err="1" smtClean="0"/>
              <a:t>birdek</a:t>
            </a:r>
            <a:r>
              <a:rPr lang="ru-RU" dirty="0" smtClean="0"/>
              <a:t> </a:t>
            </a:r>
            <a:r>
              <a:rPr lang="ru-RU" dirty="0" err="1" smtClean="0"/>
              <a:t>maftun</a:t>
            </a:r>
            <a:r>
              <a:rPr lang="ru-RU" dirty="0" smtClean="0"/>
              <a:t> </a:t>
            </a:r>
            <a:r>
              <a:rPr lang="ru-RU" dirty="0" err="1" smtClean="0"/>
              <a:t>etgan</a:t>
            </a:r>
            <a:r>
              <a:rPr lang="ru-RU" dirty="0" smtClean="0"/>
              <a:t>. </a:t>
            </a:r>
            <a:r>
              <a:rPr lang="ru-RU" dirty="0" err="1" smtClean="0"/>
              <a:t>Jahonning</a:t>
            </a:r>
            <a:r>
              <a:rPr lang="ru-RU" dirty="0" smtClean="0"/>
              <a:t> </a:t>
            </a:r>
            <a:r>
              <a:rPr lang="ru-RU" dirty="0" err="1" smtClean="0"/>
              <a:t>mashhur</a:t>
            </a:r>
            <a:r>
              <a:rPr lang="ru-RU" dirty="0" smtClean="0"/>
              <a:t> </a:t>
            </a:r>
            <a:r>
              <a:rPr lang="ru-RU" dirty="0" err="1" smtClean="0"/>
              <a:t>shoirlari</a:t>
            </a:r>
            <a:r>
              <a:rPr lang="ru-RU" dirty="0" smtClean="0"/>
              <a:t> </a:t>
            </a:r>
            <a:r>
              <a:rPr lang="ru-RU" dirty="0" err="1" smtClean="0"/>
              <a:t>uning</a:t>
            </a:r>
            <a:r>
              <a:rPr lang="ru-RU" dirty="0" smtClean="0"/>
              <a:t> </a:t>
            </a:r>
            <a:r>
              <a:rPr lang="ru-RU" dirty="0" err="1" smtClean="0"/>
              <a:t>ijodidan</a:t>
            </a:r>
            <a:r>
              <a:rPr lang="ru-RU" dirty="0" smtClean="0"/>
              <a:t> </a:t>
            </a:r>
            <a:r>
              <a:rPr lang="ru-RU" dirty="0" err="1" smtClean="0"/>
              <a:t>bahra</a:t>
            </a:r>
            <a:r>
              <a:rPr lang="ru-RU" dirty="0" smtClean="0"/>
              <a:t> </a:t>
            </a:r>
            <a:r>
              <a:rPr lang="ru-RU" dirty="0" err="1" smtClean="0"/>
              <a:t>olgan</a:t>
            </a:r>
            <a:r>
              <a:rPr lang="ru-RU" dirty="0" smtClean="0"/>
              <a:t>, </a:t>
            </a:r>
            <a:r>
              <a:rPr lang="ru-RU" dirty="0" err="1" smtClean="0"/>
              <a:t>ilhomlangan</a:t>
            </a:r>
            <a:r>
              <a:rPr lang="ru-RU" dirty="0" smtClean="0"/>
              <a:t>. </a:t>
            </a:r>
            <a:r>
              <a:rPr lang="ru-RU" dirty="0" err="1" smtClean="0"/>
              <a:t>Xusrav</a:t>
            </a:r>
            <a:r>
              <a:rPr lang="ru-RU" dirty="0" smtClean="0"/>
              <a:t> </a:t>
            </a:r>
            <a:r>
              <a:rPr lang="ru-RU" dirty="0" err="1" smtClean="0"/>
              <a:t>Dehlaviy</a:t>
            </a:r>
            <a:r>
              <a:rPr lang="ru-RU" dirty="0" smtClean="0"/>
              <a:t>, </a:t>
            </a:r>
            <a:r>
              <a:rPr lang="ru-RU" dirty="0" err="1" smtClean="0"/>
              <a:t>Abdurahmon</a:t>
            </a:r>
            <a:r>
              <a:rPr lang="ru-RU" dirty="0" smtClean="0"/>
              <a:t> </a:t>
            </a:r>
            <a:r>
              <a:rPr lang="ru-RU" dirty="0" err="1" smtClean="0"/>
              <a:t>Jomiy</a:t>
            </a:r>
            <a:r>
              <a:rPr lang="ru-RU" dirty="0" smtClean="0"/>
              <a:t> </a:t>
            </a:r>
            <a:r>
              <a:rPr lang="ru-RU" dirty="0" err="1" smtClean="0"/>
              <a:t>kabi</a:t>
            </a:r>
            <a:r>
              <a:rPr lang="ru-RU" dirty="0" smtClean="0"/>
              <a:t> </a:t>
            </a:r>
            <a:r>
              <a:rPr lang="ru-RU" dirty="0" err="1" smtClean="0"/>
              <a:t>ko‘plab</a:t>
            </a:r>
            <a:r>
              <a:rPr lang="ru-RU" dirty="0" smtClean="0"/>
              <a:t> </a:t>
            </a:r>
            <a:r>
              <a:rPr lang="ru-RU" dirty="0" err="1" smtClean="0"/>
              <a:t>shoirlar</a:t>
            </a:r>
            <a:r>
              <a:rPr lang="ru-RU" dirty="0" smtClean="0"/>
              <a:t> </a:t>
            </a:r>
            <a:r>
              <a:rPr lang="ru-RU" dirty="0" err="1" smtClean="0"/>
              <a:t>uning</a:t>
            </a:r>
            <a:r>
              <a:rPr lang="ru-RU" dirty="0" smtClean="0"/>
              <a:t> </a:t>
            </a:r>
            <a:r>
              <a:rPr lang="ru-RU" dirty="0" err="1" smtClean="0"/>
              <a:t>she’riyatidan</a:t>
            </a:r>
            <a:r>
              <a:rPr lang="ru-RU" dirty="0" smtClean="0"/>
              <a:t> </a:t>
            </a:r>
            <a:r>
              <a:rPr lang="ru-RU" dirty="0" err="1" smtClean="0"/>
              <a:t>ruhlanib</a:t>
            </a:r>
            <a:r>
              <a:rPr lang="ru-RU" dirty="0" smtClean="0"/>
              <a:t>, «</a:t>
            </a:r>
            <a:r>
              <a:rPr lang="ru-RU" dirty="0" err="1" smtClean="0"/>
              <a:t>xamsa</a:t>
            </a:r>
            <a:r>
              <a:rPr lang="ru-RU" dirty="0" smtClean="0"/>
              <a:t>» </a:t>
            </a:r>
            <a:r>
              <a:rPr lang="ru-RU" dirty="0" err="1" smtClean="0"/>
              <a:t>bitishgan</a:t>
            </a:r>
            <a:r>
              <a:rPr lang="ru-RU" dirty="0" smtClean="0"/>
              <a:t>. </a:t>
            </a:r>
            <a:r>
              <a:rPr lang="ru-RU" dirty="0" err="1" smtClean="0"/>
              <a:t>Alisher</a:t>
            </a:r>
            <a:r>
              <a:rPr lang="ru-RU" dirty="0" smtClean="0"/>
              <a:t> </a:t>
            </a:r>
            <a:r>
              <a:rPr lang="ru-RU" dirty="0" err="1" smtClean="0"/>
              <a:t>Navoiy</a:t>
            </a:r>
            <a:r>
              <a:rPr lang="ru-RU" dirty="0" smtClean="0"/>
              <a:t> </a:t>
            </a:r>
            <a:r>
              <a:rPr lang="ru-RU" dirty="0" err="1" smtClean="0"/>
              <a:t>Nizomiy</a:t>
            </a:r>
            <a:r>
              <a:rPr lang="ru-RU" dirty="0" smtClean="0"/>
              <a:t> </a:t>
            </a:r>
            <a:r>
              <a:rPr lang="ru-RU" dirty="0" err="1" smtClean="0"/>
              <a:t>Ganjaviy</a:t>
            </a:r>
            <a:r>
              <a:rPr lang="ru-RU" dirty="0" smtClean="0"/>
              <a:t> </a:t>
            </a:r>
            <a:r>
              <a:rPr lang="ru-RU" dirty="0" err="1" smtClean="0"/>
              <a:t>dostonlaridan</a:t>
            </a:r>
            <a:r>
              <a:rPr lang="ru-RU" dirty="0" smtClean="0"/>
              <a:t> </a:t>
            </a:r>
            <a:r>
              <a:rPr lang="ru-RU" dirty="0" err="1" smtClean="0"/>
              <a:t>ilhomlanib</a:t>
            </a:r>
            <a:r>
              <a:rPr lang="ru-RU" dirty="0" smtClean="0"/>
              <a:t>, </a:t>
            </a:r>
            <a:r>
              <a:rPr lang="ru-RU" dirty="0" err="1" smtClean="0"/>
              <a:t>turkiy</a:t>
            </a:r>
            <a:r>
              <a:rPr lang="ru-RU" dirty="0" smtClean="0"/>
              <a:t> </a:t>
            </a:r>
            <a:r>
              <a:rPr lang="ru-RU" dirty="0" err="1" smtClean="0"/>
              <a:t>tilda</a:t>
            </a:r>
            <a:r>
              <a:rPr lang="ru-RU" dirty="0" smtClean="0"/>
              <a:t> “</a:t>
            </a:r>
            <a:r>
              <a:rPr lang="ru-RU" dirty="0" err="1" smtClean="0"/>
              <a:t>Xamsa</a:t>
            </a:r>
            <a:r>
              <a:rPr lang="ru-RU" dirty="0" smtClean="0"/>
              <a:t>” </a:t>
            </a:r>
            <a:r>
              <a:rPr lang="ru-RU" dirty="0" err="1" smtClean="0"/>
              <a:t>yaratgan</a:t>
            </a:r>
            <a:r>
              <a:rPr lang="ru-RU" dirty="0" smtClean="0"/>
              <a:t>. </a:t>
            </a:r>
            <a:r>
              <a:rPr lang="ru-RU" dirty="0" err="1" smtClean="0"/>
              <a:t>Ulug</a:t>
            </a:r>
            <a:r>
              <a:rPr lang="ru-RU" dirty="0" smtClean="0"/>
              <a:t>‘ </a:t>
            </a:r>
            <a:r>
              <a:rPr lang="ru-RU" dirty="0" err="1" smtClean="0"/>
              <a:t>nemis</a:t>
            </a:r>
            <a:r>
              <a:rPr lang="ru-RU" dirty="0" smtClean="0"/>
              <a:t> </a:t>
            </a:r>
            <a:r>
              <a:rPr lang="ru-RU" dirty="0" err="1" smtClean="0"/>
              <a:t>shoiri</a:t>
            </a:r>
            <a:r>
              <a:rPr lang="ru-RU" dirty="0" smtClean="0"/>
              <a:t> </a:t>
            </a:r>
            <a:r>
              <a:rPr lang="ru-RU" dirty="0" err="1" smtClean="0"/>
              <a:t>Gyote</a:t>
            </a:r>
            <a:r>
              <a:rPr lang="ru-RU" dirty="0" smtClean="0"/>
              <a:t> </a:t>
            </a:r>
            <a:r>
              <a:rPr lang="ru-RU" dirty="0" err="1" smtClean="0"/>
              <a:t>Nizomiy</a:t>
            </a:r>
            <a:r>
              <a:rPr lang="ru-RU" dirty="0" smtClean="0"/>
              <a:t> </a:t>
            </a:r>
            <a:r>
              <a:rPr lang="ru-RU" dirty="0" err="1" smtClean="0"/>
              <a:t>Ganjaviyni</a:t>
            </a:r>
            <a:r>
              <a:rPr lang="ru-RU" dirty="0" smtClean="0"/>
              <a:t> “</a:t>
            </a:r>
            <a:r>
              <a:rPr lang="ru-RU" dirty="0" err="1" smtClean="0"/>
              <a:t>She’riyatning</a:t>
            </a:r>
            <a:r>
              <a:rPr lang="ru-RU" dirty="0" smtClean="0"/>
              <a:t> </a:t>
            </a:r>
            <a:r>
              <a:rPr lang="ru-RU" dirty="0" err="1" smtClean="0"/>
              <a:t>quyoshi</a:t>
            </a:r>
            <a:r>
              <a:rPr lang="ru-RU" dirty="0" smtClean="0"/>
              <a:t>” </a:t>
            </a:r>
            <a:r>
              <a:rPr lang="ru-RU" dirty="0" err="1" smtClean="0"/>
              <a:t>deb</a:t>
            </a:r>
            <a:r>
              <a:rPr lang="ru-RU" dirty="0" smtClean="0"/>
              <a:t> </a:t>
            </a:r>
            <a:r>
              <a:rPr lang="ru-RU" dirty="0" err="1" smtClean="0"/>
              <a:t>atagan</a:t>
            </a:r>
            <a:r>
              <a:rPr lang="ru-RU" dirty="0" smtClean="0"/>
              <a:t> (</a:t>
            </a:r>
            <a:r>
              <a:rPr lang="ru-RU" dirty="0" err="1" smtClean="0"/>
              <a:t>Shayx</a:t>
            </a:r>
            <a:r>
              <a:rPr lang="ru-RU" dirty="0" smtClean="0"/>
              <a:t> </a:t>
            </a:r>
            <a:r>
              <a:rPr lang="ru-RU" dirty="0" err="1" smtClean="0"/>
              <a:t>Nizomiy</a:t>
            </a:r>
            <a:r>
              <a:rPr lang="ru-RU" dirty="0" smtClean="0"/>
              <a:t> </a:t>
            </a:r>
            <a:r>
              <a:rPr lang="ru-RU" dirty="0" err="1" smtClean="0"/>
              <a:t>Ganjaviy</a:t>
            </a:r>
            <a:r>
              <a:rPr lang="ru-RU" dirty="0" smtClean="0"/>
              <a:t>. </a:t>
            </a:r>
            <a:r>
              <a:rPr lang="ru-RU" dirty="0" err="1" smtClean="0"/>
              <a:t>Maxzan</a:t>
            </a:r>
            <a:r>
              <a:rPr lang="ru-RU" dirty="0" smtClean="0"/>
              <a:t> </a:t>
            </a:r>
            <a:r>
              <a:rPr lang="ru-RU" dirty="0" err="1" smtClean="0"/>
              <a:t>ul</a:t>
            </a:r>
            <a:r>
              <a:rPr lang="ru-RU" dirty="0" smtClean="0"/>
              <a:t> </a:t>
            </a:r>
            <a:r>
              <a:rPr lang="ru-RU" dirty="0" err="1" smtClean="0"/>
              <a:t>asror</a:t>
            </a:r>
            <a:r>
              <a:rPr lang="ru-RU" dirty="0" smtClean="0"/>
              <a:t>. </a:t>
            </a:r>
            <a:r>
              <a:rPr lang="ru-RU" dirty="0" err="1" smtClean="0"/>
              <a:t>Doston</a:t>
            </a:r>
            <a:r>
              <a:rPr lang="ru-RU" dirty="0" smtClean="0"/>
              <a:t>. – </a:t>
            </a:r>
            <a:r>
              <a:rPr lang="ru-RU" dirty="0" err="1" smtClean="0"/>
              <a:t>Toshkent</a:t>
            </a:r>
            <a:r>
              <a:rPr lang="ru-RU" dirty="0" smtClean="0"/>
              <a:t>: “KAMALAK” </a:t>
            </a:r>
            <a:r>
              <a:rPr lang="ru-RU" dirty="0" err="1" smtClean="0"/>
              <a:t>nashriyoti</a:t>
            </a:r>
            <a:r>
              <a:rPr lang="ru-RU" dirty="0" smtClean="0"/>
              <a:t>, 2016. – 216 b. – 3-bet). </a:t>
            </a:r>
            <a:r>
              <a:rPr lang="ru-RU" dirty="0" err="1" smtClean="0"/>
              <a:t>Ajdodlarimiz</a:t>
            </a:r>
            <a:r>
              <a:rPr lang="ru-RU" dirty="0" smtClean="0"/>
              <a:t> </a:t>
            </a:r>
            <a:r>
              <a:rPr lang="ru-RU" dirty="0" err="1" smtClean="0"/>
              <a:t>Ollohning</a:t>
            </a:r>
            <a:r>
              <a:rPr lang="ru-RU" dirty="0" smtClean="0"/>
              <a:t> </a:t>
            </a:r>
            <a:r>
              <a:rPr lang="ru-RU" dirty="0" err="1" smtClean="0"/>
              <a:t>qudratini</a:t>
            </a:r>
            <a:r>
              <a:rPr lang="ru-RU" dirty="0" smtClean="0"/>
              <a:t> </a:t>
            </a:r>
            <a:r>
              <a:rPr lang="ru-RU" dirty="0" err="1" smtClean="0"/>
              <a:t>his</a:t>
            </a:r>
            <a:r>
              <a:rPr lang="ru-RU" dirty="0" smtClean="0"/>
              <a:t> </a:t>
            </a:r>
            <a:r>
              <a:rPr lang="ru-RU" dirty="0" err="1" smtClean="0"/>
              <a:t>qilishida</a:t>
            </a:r>
            <a:r>
              <a:rPr lang="ru-RU" dirty="0" smtClean="0"/>
              <a:t> </a:t>
            </a:r>
            <a:r>
              <a:rPr lang="ru-RU" dirty="0" err="1" smtClean="0"/>
              <a:t>zamondoshlarimizdan</a:t>
            </a:r>
            <a:r>
              <a:rPr lang="ru-RU" dirty="0" smtClean="0"/>
              <a:t> </a:t>
            </a:r>
            <a:r>
              <a:rPr lang="ru-RU" dirty="0" err="1" smtClean="0"/>
              <a:t>juda</a:t>
            </a:r>
            <a:r>
              <a:rPr lang="ru-RU" dirty="0" smtClean="0"/>
              <a:t> </a:t>
            </a:r>
            <a:r>
              <a:rPr lang="ru-RU" dirty="0" err="1" smtClean="0"/>
              <a:t>ustun</a:t>
            </a:r>
            <a:r>
              <a:rPr lang="ru-RU" dirty="0" smtClean="0"/>
              <a:t> </a:t>
            </a:r>
            <a:r>
              <a:rPr lang="ru-RU" dirty="0" err="1" smtClean="0"/>
              <a:t>turishadi</a:t>
            </a:r>
            <a:r>
              <a:rPr lang="ru-RU" dirty="0" smtClean="0"/>
              <a:t>. </a:t>
            </a:r>
            <a:r>
              <a:rPr lang="ru-RU" dirty="0" err="1" smtClean="0"/>
              <a:t>Navoiy</a:t>
            </a:r>
            <a:r>
              <a:rPr lang="ru-RU" dirty="0" smtClean="0"/>
              <a:t> </a:t>
            </a:r>
            <a:r>
              <a:rPr lang="ru-RU" dirty="0" err="1" smtClean="0"/>
              <a:t>she’riyati</a:t>
            </a:r>
            <a:r>
              <a:rPr lang="ru-RU" dirty="0" smtClean="0"/>
              <a:t> </a:t>
            </a:r>
            <a:r>
              <a:rPr lang="ru-RU" dirty="0" err="1" smtClean="0"/>
              <a:t>bunga</a:t>
            </a:r>
            <a:r>
              <a:rPr lang="ru-RU" dirty="0" smtClean="0"/>
              <a:t> </a:t>
            </a:r>
            <a:r>
              <a:rPr lang="ru-RU" dirty="0" err="1" smtClean="0"/>
              <a:t>aniq</a:t>
            </a:r>
            <a:r>
              <a:rPr lang="ru-RU" dirty="0" smtClean="0"/>
              <a:t> </a:t>
            </a:r>
            <a:r>
              <a:rPr lang="ru-RU" dirty="0" err="1" smtClean="0"/>
              <a:t>dalil</a:t>
            </a:r>
            <a:r>
              <a:rPr lang="ru-RU" dirty="0" smtClean="0"/>
              <a:t> </a:t>
            </a:r>
            <a:r>
              <a:rPr lang="ru-RU" dirty="0" err="1" smtClean="0"/>
              <a:t>bo‘la</a:t>
            </a:r>
            <a:r>
              <a:rPr lang="ru-RU" dirty="0" smtClean="0"/>
              <a:t> </a:t>
            </a:r>
            <a:r>
              <a:rPr lang="ru-RU" dirty="0" err="1" smtClean="0"/>
              <a:t>oladi</a:t>
            </a:r>
            <a:r>
              <a:rPr lang="ru-RU" dirty="0" smtClean="0"/>
              <a:t>. </a:t>
            </a:r>
            <a:r>
              <a:rPr lang="ru-RU" dirty="0" err="1" smtClean="0"/>
              <a:t>Ulug</a:t>
            </a:r>
            <a:r>
              <a:rPr lang="ru-RU" dirty="0" smtClean="0"/>
              <a:t>‘ </a:t>
            </a:r>
            <a:r>
              <a:rPr lang="ru-RU" dirty="0" err="1" smtClean="0"/>
              <a:t>shoir</a:t>
            </a:r>
            <a:r>
              <a:rPr lang="ru-RU" dirty="0" smtClean="0"/>
              <a:t> </a:t>
            </a:r>
            <a:r>
              <a:rPr lang="ru-RU" dirty="0" err="1" smtClean="0"/>
              <a:t>borliqdagi</a:t>
            </a:r>
            <a:r>
              <a:rPr lang="ru-RU" dirty="0" smtClean="0"/>
              <a:t> </a:t>
            </a:r>
            <a:r>
              <a:rPr lang="ru-RU" dirty="0" err="1" smtClean="0"/>
              <a:t>barcha</a:t>
            </a:r>
            <a:r>
              <a:rPr lang="ru-RU" dirty="0" smtClean="0"/>
              <a:t> </a:t>
            </a:r>
            <a:r>
              <a:rPr lang="ru-RU" dirty="0" err="1" smtClean="0"/>
              <a:t>narsa</a:t>
            </a:r>
            <a:r>
              <a:rPr lang="ru-RU" dirty="0" smtClean="0"/>
              <a:t> </a:t>
            </a:r>
            <a:r>
              <a:rPr lang="ru-RU" dirty="0" err="1" smtClean="0"/>
              <a:t>Uning</a:t>
            </a:r>
            <a:r>
              <a:rPr lang="ru-RU" dirty="0" smtClean="0"/>
              <a:t> </a:t>
            </a:r>
            <a:r>
              <a:rPr lang="ru-RU" dirty="0" err="1" smtClean="0"/>
              <a:t>qudrati</a:t>
            </a:r>
            <a:r>
              <a:rPr lang="ru-RU" dirty="0" smtClean="0"/>
              <a:t> </a:t>
            </a:r>
            <a:r>
              <a:rPr lang="ru-RU" dirty="0" err="1" smtClean="0"/>
              <a:t>bilan</a:t>
            </a:r>
            <a:r>
              <a:rPr lang="ru-RU" dirty="0" smtClean="0"/>
              <a:t> </a:t>
            </a:r>
            <a:r>
              <a:rPr lang="ru-RU" dirty="0" err="1" smtClean="0"/>
              <a:t>yaratilganini</a:t>
            </a:r>
            <a:r>
              <a:rPr lang="ru-RU" dirty="0" smtClean="0"/>
              <a:t> </a:t>
            </a:r>
            <a:r>
              <a:rPr lang="ru-RU" dirty="0" err="1" smtClean="0"/>
              <a:t>har</a:t>
            </a:r>
            <a:r>
              <a:rPr lang="ru-RU" dirty="0" smtClean="0"/>
              <a:t> </a:t>
            </a:r>
            <a:r>
              <a:rPr lang="ru-RU" dirty="0" err="1" smtClean="0"/>
              <a:t>bir</a:t>
            </a:r>
            <a:r>
              <a:rPr lang="ru-RU" dirty="0" smtClean="0"/>
              <a:t> </a:t>
            </a:r>
            <a:r>
              <a:rPr lang="ru-RU" dirty="0" err="1" smtClean="0"/>
              <a:t>she’rida</a:t>
            </a:r>
            <a:r>
              <a:rPr lang="ru-RU" dirty="0" smtClean="0"/>
              <a:t> </a:t>
            </a:r>
            <a:r>
              <a:rPr lang="ru-RU" dirty="0" err="1" smtClean="0"/>
              <a:t>ehtiros</a:t>
            </a:r>
            <a:r>
              <a:rPr lang="ru-RU" dirty="0" smtClean="0"/>
              <a:t> </a:t>
            </a:r>
            <a:r>
              <a:rPr lang="ru-RU" dirty="0" err="1" smtClean="0"/>
              <a:t>bilan</a:t>
            </a:r>
            <a:r>
              <a:rPr lang="ru-RU" dirty="0" smtClean="0"/>
              <a:t> </a:t>
            </a:r>
            <a:r>
              <a:rPr lang="ru-RU" dirty="0" err="1" smtClean="0"/>
              <a:t>ta’kidlaydi</a:t>
            </a:r>
            <a:r>
              <a:rPr lang="ru-RU" dirty="0" smtClean="0"/>
              <a:t>. </a:t>
            </a:r>
            <a:r>
              <a:rPr lang="ru-RU" dirty="0" err="1" smtClean="0"/>
              <a:t>Navoiy</a:t>
            </a:r>
            <a:r>
              <a:rPr lang="ru-RU" dirty="0" smtClean="0"/>
              <a:t> </a:t>
            </a:r>
            <a:r>
              <a:rPr lang="ru-RU" dirty="0" err="1" smtClean="0"/>
              <a:t>ko‘zga</a:t>
            </a:r>
            <a:r>
              <a:rPr lang="ru-RU" dirty="0" smtClean="0"/>
              <a:t> </a:t>
            </a:r>
            <a:r>
              <a:rPr lang="ru-RU" dirty="0" err="1" smtClean="0"/>
              <a:t>ko‘rinadigan</a:t>
            </a:r>
            <a:r>
              <a:rPr lang="ru-RU" dirty="0" smtClean="0"/>
              <a:t> </a:t>
            </a:r>
            <a:r>
              <a:rPr lang="ru-RU" dirty="0" err="1" smtClean="0"/>
              <a:t>va</a:t>
            </a:r>
            <a:r>
              <a:rPr lang="ru-RU" dirty="0" smtClean="0"/>
              <a:t> </a:t>
            </a:r>
            <a:r>
              <a:rPr lang="ru-RU" dirty="0" err="1" smtClean="0"/>
              <a:t>ko‘rinmaydigan</a:t>
            </a:r>
            <a:r>
              <a:rPr lang="ru-RU" dirty="0" smtClean="0"/>
              <a:t> </a:t>
            </a:r>
            <a:r>
              <a:rPr lang="ru-RU" dirty="0" err="1" smtClean="0"/>
              <a:t>jamiki</a:t>
            </a:r>
            <a:r>
              <a:rPr lang="ru-RU" dirty="0" smtClean="0"/>
              <a:t> </a:t>
            </a:r>
            <a:r>
              <a:rPr lang="ru-RU" dirty="0" err="1" smtClean="0"/>
              <a:t>narsani</a:t>
            </a:r>
            <a:r>
              <a:rPr lang="ru-RU" dirty="0" smtClean="0"/>
              <a:t> </a:t>
            </a:r>
            <a:r>
              <a:rPr lang="ru-RU" dirty="0" err="1" smtClean="0"/>
              <a:t>Ollohning</a:t>
            </a:r>
            <a:r>
              <a:rPr lang="ru-RU" dirty="0" smtClean="0"/>
              <a:t> </a:t>
            </a:r>
            <a:r>
              <a:rPr lang="ru-RU" dirty="0" err="1" smtClean="0"/>
              <a:t>cheksiz</a:t>
            </a:r>
            <a:r>
              <a:rPr lang="ru-RU" dirty="0" smtClean="0"/>
              <a:t> </a:t>
            </a:r>
            <a:r>
              <a:rPr lang="ru-RU" dirty="0" err="1" smtClean="0"/>
              <a:t>qudrati</a:t>
            </a:r>
            <a:r>
              <a:rPr lang="ru-RU" dirty="0" smtClean="0"/>
              <a:t> </a:t>
            </a:r>
            <a:r>
              <a:rPr lang="ru-RU" dirty="0" err="1" smtClean="0"/>
              <a:t>va</a:t>
            </a:r>
            <a:r>
              <a:rPr lang="ru-RU" dirty="0" smtClean="0"/>
              <a:t> </a:t>
            </a:r>
            <a:r>
              <a:rPr lang="ru-RU" dirty="0" err="1" smtClean="0"/>
              <a:t>Uning</a:t>
            </a:r>
            <a:r>
              <a:rPr lang="ru-RU" dirty="0" smtClean="0"/>
              <a:t> </a:t>
            </a:r>
            <a:r>
              <a:rPr lang="ru-RU" dirty="0" err="1" smtClean="0"/>
              <a:t>mislsiz</a:t>
            </a:r>
            <a:r>
              <a:rPr lang="ru-RU" dirty="0" smtClean="0"/>
              <a:t> </a:t>
            </a:r>
            <a:r>
              <a:rPr lang="ru-RU" dirty="0" err="1" smtClean="0"/>
              <a:t>yaratuvchanligi</a:t>
            </a:r>
            <a:r>
              <a:rPr lang="ru-RU" dirty="0" smtClean="0"/>
              <a:t> </a:t>
            </a:r>
            <a:r>
              <a:rPr lang="ru-RU" dirty="0" err="1" smtClean="0"/>
              <a:t>bilan</a:t>
            </a:r>
            <a:r>
              <a:rPr lang="ru-RU" dirty="0" smtClean="0"/>
              <a:t> </a:t>
            </a:r>
            <a:r>
              <a:rPr lang="ru-RU" dirty="0" err="1" smtClean="0"/>
              <a:t>bog‘lab</a:t>
            </a:r>
            <a:r>
              <a:rPr lang="ru-RU" dirty="0" smtClean="0"/>
              <a:t>, </a:t>
            </a:r>
            <a:r>
              <a:rPr lang="ru-RU" dirty="0" err="1" smtClean="0"/>
              <a:t>barcha</a:t>
            </a:r>
            <a:r>
              <a:rPr lang="ru-RU" dirty="0" smtClean="0"/>
              <a:t> </a:t>
            </a:r>
            <a:r>
              <a:rPr lang="ru-RU" dirty="0" err="1" smtClean="0"/>
              <a:t>narsaning</a:t>
            </a:r>
            <a:r>
              <a:rPr lang="ru-RU" dirty="0" smtClean="0"/>
              <a:t> </a:t>
            </a:r>
            <a:r>
              <a:rPr lang="ru-RU" dirty="0" err="1" smtClean="0"/>
              <a:t>paydo</a:t>
            </a:r>
            <a:r>
              <a:rPr lang="ru-RU" dirty="0" smtClean="0"/>
              <a:t> </a:t>
            </a:r>
            <a:r>
              <a:rPr lang="ru-RU" dirty="0" err="1" smtClean="0"/>
              <a:t>bo‘lishi</a:t>
            </a:r>
            <a:r>
              <a:rPr lang="ru-RU" dirty="0" smtClean="0"/>
              <a:t> </a:t>
            </a:r>
            <a:r>
              <a:rPr lang="ru-RU" dirty="0" err="1" smtClean="0"/>
              <a:t>va</a:t>
            </a:r>
            <a:r>
              <a:rPr lang="ru-RU" dirty="0" smtClean="0"/>
              <a:t> </a:t>
            </a:r>
            <a:r>
              <a:rPr lang="ru-RU" dirty="0" err="1" smtClean="0"/>
              <a:t>sifat-xususiyatlarini</a:t>
            </a:r>
            <a:r>
              <a:rPr lang="ru-RU" dirty="0" smtClean="0"/>
              <a:t> U </a:t>
            </a:r>
            <a:r>
              <a:rPr lang="ru-RU" dirty="0" err="1" smtClean="0"/>
              <a:t>tufayli</a:t>
            </a:r>
            <a:r>
              <a:rPr lang="ru-RU" dirty="0" smtClean="0"/>
              <a:t> </a:t>
            </a:r>
            <a:r>
              <a:rPr lang="ru-RU" dirty="0" err="1" smtClean="0"/>
              <a:t>ekaniga</a:t>
            </a:r>
            <a:r>
              <a:rPr lang="ru-RU" dirty="0" smtClean="0"/>
              <a:t> </a:t>
            </a:r>
            <a:r>
              <a:rPr lang="ru-RU" dirty="0" err="1" smtClean="0"/>
              <a:t>alohida</a:t>
            </a:r>
            <a:r>
              <a:rPr lang="ru-RU" dirty="0" smtClean="0"/>
              <a:t> </a:t>
            </a:r>
            <a:r>
              <a:rPr lang="ru-RU" dirty="0" err="1" smtClean="0"/>
              <a:t>e’tibor</a:t>
            </a:r>
            <a:r>
              <a:rPr lang="ru-RU" dirty="0" smtClean="0"/>
              <a:t> </a:t>
            </a:r>
            <a:r>
              <a:rPr lang="ru-RU" dirty="0" err="1" smtClean="0"/>
              <a:t>qaratadi</a:t>
            </a:r>
            <a:r>
              <a:rPr lang="ru-RU" dirty="0" smtClean="0"/>
              <a:t>. </a:t>
            </a:r>
            <a:endParaRPr lang="ru-RU" dirty="0"/>
          </a:p>
        </p:txBody>
      </p:sp>
      <p:pic>
        <p:nvPicPr>
          <p:cNvPr id="3" name="Рисунок 2"/>
          <p:cNvPicPr>
            <a:picLocks noChangeAspect="1"/>
          </p:cNvPicPr>
          <p:nvPr/>
        </p:nvPicPr>
        <p:blipFill>
          <a:blip r:embed="rId2"/>
          <a:stretch>
            <a:fillRect/>
          </a:stretch>
        </p:blipFill>
        <p:spPr>
          <a:xfrm>
            <a:off x="0" y="17353"/>
            <a:ext cx="3078302" cy="3960287"/>
          </a:xfrm>
          <a:prstGeom prst="rect">
            <a:avLst/>
          </a:prstGeom>
        </p:spPr>
      </p:pic>
    </p:spTree>
    <p:extLst>
      <p:ext uri="{BB962C8B-B14F-4D97-AF65-F5344CB8AC3E}">
        <p14:creationId xmlns:p14="http://schemas.microsoft.com/office/powerpoint/2010/main" val="36161589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45920" y="0"/>
            <a:ext cx="6827520" cy="6494085"/>
          </a:xfrm>
          <a:prstGeom prst="rect">
            <a:avLst/>
          </a:prstGeom>
        </p:spPr>
        <p:txBody>
          <a:bodyPr wrap="square">
            <a:spAutoFit/>
          </a:bodyPr>
          <a:lstStyle/>
          <a:p>
            <a:pPr algn="just"/>
            <a:r>
              <a:rPr lang="ru-RU" sz="1600" dirty="0" smtClean="0"/>
              <a:t>XVI </a:t>
            </a:r>
            <a:r>
              <a:rPr lang="ru-RU" sz="1600" dirty="0" err="1" smtClean="0"/>
              <a:t>asr</a:t>
            </a:r>
            <a:r>
              <a:rPr lang="ru-RU" sz="1600" dirty="0" smtClean="0"/>
              <a:t> </a:t>
            </a:r>
            <a:r>
              <a:rPr lang="ru-RU" sz="1600" dirty="0" err="1" smtClean="0"/>
              <a:t>birinchi</a:t>
            </a:r>
            <a:r>
              <a:rPr lang="ru-RU" sz="1600" dirty="0" smtClean="0"/>
              <a:t> </a:t>
            </a:r>
            <a:r>
              <a:rPr lang="ru-RU" sz="1600" dirty="0" err="1" smtClean="0"/>
              <a:t>yarmida</a:t>
            </a:r>
            <a:r>
              <a:rPr lang="ru-RU" sz="1600" dirty="0" smtClean="0"/>
              <a:t> </a:t>
            </a:r>
            <a:r>
              <a:rPr lang="ru-RU" sz="1600" dirty="0" err="1" smtClean="0"/>
              <a:t>ijod</a:t>
            </a:r>
            <a:r>
              <a:rPr lang="ru-RU" sz="1600" dirty="0" smtClean="0"/>
              <a:t> </a:t>
            </a:r>
            <a:r>
              <a:rPr lang="ru-RU" sz="1600" dirty="0" err="1" smtClean="0"/>
              <a:t>qilgan</a:t>
            </a:r>
            <a:r>
              <a:rPr lang="ru-RU" sz="1600" dirty="0" smtClean="0"/>
              <a:t> </a:t>
            </a:r>
            <a:r>
              <a:rPr lang="ru-RU" sz="1600" dirty="0" err="1" smtClean="0"/>
              <a:t>shoir</a:t>
            </a:r>
            <a:r>
              <a:rPr lang="ru-RU" sz="1600" dirty="0" smtClean="0"/>
              <a:t> </a:t>
            </a:r>
            <a:r>
              <a:rPr lang="ru-RU" sz="1600" b="1" dirty="0" err="1" smtClean="0"/>
              <a:t>Muhammad</a:t>
            </a:r>
            <a:r>
              <a:rPr lang="ru-RU" sz="1600" b="1" dirty="0" smtClean="0"/>
              <a:t> </a:t>
            </a:r>
            <a:r>
              <a:rPr lang="ru-RU" sz="1600" b="1" dirty="0" err="1" smtClean="0"/>
              <a:t>Fuzuliy</a:t>
            </a:r>
            <a:r>
              <a:rPr lang="ru-RU" sz="1600" b="1" dirty="0" smtClean="0"/>
              <a:t> </a:t>
            </a:r>
            <a:r>
              <a:rPr lang="ru-RU" sz="1600" dirty="0" err="1" smtClean="0"/>
              <a:t>asarlari</a:t>
            </a:r>
            <a:r>
              <a:rPr lang="ru-RU" sz="1600" dirty="0" smtClean="0"/>
              <a:t> </a:t>
            </a:r>
            <a:r>
              <a:rPr lang="ru-RU" sz="1600" dirty="0" err="1" smtClean="0"/>
              <a:t>esa</a:t>
            </a:r>
            <a:r>
              <a:rPr lang="ru-RU" sz="1600" dirty="0" smtClean="0"/>
              <a:t> </a:t>
            </a:r>
            <a:r>
              <a:rPr lang="ru-RU" sz="1600" dirty="0" err="1" smtClean="0"/>
              <a:t>ozarbayjon</a:t>
            </a:r>
            <a:r>
              <a:rPr lang="ru-RU" sz="1600" dirty="0" smtClean="0"/>
              <a:t> </a:t>
            </a:r>
            <a:r>
              <a:rPr lang="ru-RU" sz="1600" dirty="0" err="1" smtClean="0"/>
              <a:t>she’riyatining</a:t>
            </a:r>
            <a:r>
              <a:rPr lang="ru-RU" sz="1600" dirty="0" smtClean="0"/>
              <a:t> </a:t>
            </a:r>
            <a:r>
              <a:rPr lang="ru-RU" sz="1600" dirty="0" err="1" smtClean="0"/>
              <a:t>cho‘qqisidir</a:t>
            </a:r>
            <a:r>
              <a:rPr lang="ru-RU" sz="1600" dirty="0" smtClean="0"/>
              <a:t>. </a:t>
            </a:r>
            <a:r>
              <a:rPr lang="ru-RU" sz="1600" dirty="0" err="1" smtClean="0"/>
              <a:t>Fuzuliy</a:t>
            </a:r>
            <a:r>
              <a:rPr lang="ru-RU" sz="1600" dirty="0" smtClean="0"/>
              <a:t> </a:t>
            </a:r>
            <a:r>
              <a:rPr lang="ru-RU" sz="1600" dirty="0" err="1" smtClean="0"/>
              <a:t>ijodi</a:t>
            </a:r>
            <a:r>
              <a:rPr lang="ru-RU" sz="1600" dirty="0" smtClean="0"/>
              <a:t> </a:t>
            </a:r>
            <a:r>
              <a:rPr lang="ru-RU" sz="1600" dirty="0" err="1" smtClean="0"/>
              <a:t>o‘zbek</a:t>
            </a:r>
            <a:r>
              <a:rPr lang="ru-RU" sz="1600" dirty="0" smtClean="0"/>
              <a:t> </a:t>
            </a:r>
            <a:r>
              <a:rPr lang="ru-RU" sz="1600" dirty="0" err="1" smtClean="0"/>
              <a:t>kitobxoni</a:t>
            </a:r>
            <a:r>
              <a:rPr lang="ru-RU" sz="1600" dirty="0" smtClean="0"/>
              <a:t> </a:t>
            </a:r>
            <a:r>
              <a:rPr lang="ru-RU" sz="1600" dirty="0" err="1" smtClean="0"/>
              <a:t>uchun</a:t>
            </a:r>
            <a:r>
              <a:rPr lang="ru-RU" sz="1600" dirty="0" smtClean="0"/>
              <a:t> </a:t>
            </a:r>
            <a:r>
              <a:rPr lang="ru-RU" sz="1600" dirty="0" err="1" smtClean="0"/>
              <a:t>ham</a:t>
            </a:r>
            <a:r>
              <a:rPr lang="ru-RU" sz="1600" dirty="0" smtClean="0"/>
              <a:t> </a:t>
            </a:r>
            <a:r>
              <a:rPr lang="ru-RU" sz="1600" dirty="0" err="1" smtClean="0"/>
              <a:t>azaldan</a:t>
            </a:r>
            <a:r>
              <a:rPr lang="ru-RU" sz="1600" dirty="0" smtClean="0"/>
              <a:t> </a:t>
            </a:r>
            <a:r>
              <a:rPr lang="ru-RU" sz="1600" dirty="0" err="1" smtClean="0"/>
              <a:t>tanish</a:t>
            </a:r>
            <a:r>
              <a:rPr lang="ru-RU" sz="1600" dirty="0" smtClean="0"/>
              <a:t>. </a:t>
            </a:r>
            <a:r>
              <a:rPr lang="ru-RU" sz="1600" dirty="0" err="1" smtClean="0"/>
              <a:t>Bu</a:t>
            </a:r>
            <a:r>
              <a:rPr lang="ru-RU" sz="1600" dirty="0" smtClean="0"/>
              <a:t> </a:t>
            </a:r>
            <a:r>
              <a:rPr lang="ru-RU" sz="1600" dirty="0" err="1" smtClean="0"/>
              <a:t>shoir</a:t>
            </a:r>
            <a:r>
              <a:rPr lang="ru-RU" sz="1600" dirty="0" smtClean="0"/>
              <a:t> </a:t>
            </a:r>
            <a:r>
              <a:rPr lang="ru-RU" sz="1600" dirty="0" err="1" smtClean="0"/>
              <a:t>asarlari</a:t>
            </a:r>
            <a:r>
              <a:rPr lang="ru-RU" sz="1600" dirty="0" smtClean="0"/>
              <a:t> </a:t>
            </a:r>
            <a:r>
              <a:rPr lang="ru-RU" sz="1600" dirty="0" err="1" smtClean="0"/>
              <a:t>xuddi</a:t>
            </a:r>
            <a:r>
              <a:rPr lang="ru-RU" sz="1600" dirty="0" smtClean="0"/>
              <a:t> </a:t>
            </a:r>
            <a:r>
              <a:rPr lang="ru-RU" sz="1600" dirty="0" err="1" smtClean="0"/>
              <a:t>o‘zbek</a:t>
            </a:r>
            <a:r>
              <a:rPr lang="ru-RU" sz="1600" dirty="0" smtClean="0"/>
              <a:t> </a:t>
            </a:r>
            <a:r>
              <a:rPr lang="ru-RU" sz="1600" dirty="0" err="1" smtClean="0"/>
              <a:t>shoirlari</a:t>
            </a:r>
            <a:r>
              <a:rPr lang="ru-RU" sz="1600" dirty="0" smtClean="0"/>
              <a:t> </a:t>
            </a:r>
            <a:r>
              <a:rPr lang="ru-RU" sz="1600" dirty="0" err="1" smtClean="0"/>
              <a:t>Navoiy</a:t>
            </a:r>
            <a:r>
              <a:rPr lang="ru-RU" sz="1600" dirty="0" smtClean="0"/>
              <a:t>, </a:t>
            </a:r>
            <a:r>
              <a:rPr lang="ru-RU" sz="1600" dirty="0" err="1" smtClean="0"/>
              <a:t>Bobur</a:t>
            </a:r>
            <a:r>
              <a:rPr lang="ru-RU" sz="1600" dirty="0" smtClean="0"/>
              <a:t> </a:t>
            </a:r>
            <a:r>
              <a:rPr lang="ru-RU" sz="1600" dirty="0" err="1" smtClean="0"/>
              <a:t>asarlaridek</a:t>
            </a:r>
            <a:r>
              <a:rPr lang="ru-RU" sz="1600" dirty="0" smtClean="0"/>
              <a:t> </a:t>
            </a:r>
            <a:r>
              <a:rPr lang="ru-RU" sz="1600" dirty="0" err="1" smtClean="0"/>
              <a:t>xalqimiz</a:t>
            </a:r>
            <a:r>
              <a:rPr lang="ru-RU" sz="1600" dirty="0" smtClean="0"/>
              <a:t> </a:t>
            </a:r>
            <a:r>
              <a:rPr lang="ru-RU" sz="1600" dirty="0" err="1" smtClean="0"/>
              <a:t>qalbidan</a:t>
            </a:r>
            <a:r>
              <a:rPr lang="ru-RU" sz="1600" dirty="0" smtClean="0"/>
              <a:t> </a:t>
            </a:r>
            <a:r>
              <a:rPr lang="ru-RU" sz="1600" dirty="0" err="1" smtClean="0"/>
              <a:t>joy</a:t>
            </a:r>
            <a:r>
              <a:rPr lang="ru-RU" sz="1600" dirty="0" smtClean="0"/>
              <a:t> </a:t>
            </a:r>
            <a:r>
              <a:rPr lang="ru-RU" sz="1600" dirty="0" err="1" smtClean="0"/>
              <a:t>olgan</a:t>
            </a:r>
            <a:r>
              <a:rPr lang="ru-RU" sz="1600" dirty="0" smtClean="0"/>
              <a:t>. </a:t>
            </a:r>
            <a:r>
              <a:rPr lang="ru-RU" sz="1600" dirty="0" err="1" smtClean="0"/>
              <a:t>O‘zbeklar</a:t>
            </a:r>
            <a:r>
              <a:rPr lang="ru-RU" sz="1600" dirty="0" smtClean="0"/>
              <a:t> </a:t>
            </a:r>
            <a:r>
              <a:rPr lang="ru-RU" sz="1600" dirty="0" err="1" smtClean="0"/>
              <a:t>o‘rtasida</a:t>
            </a:r>
            <a:r>
              <a:rPr lang="ru-RU" sz="1600" dirty="0" smtClean="0"/>
              <a:t> </a:t>
            </a:r>
            <a:r>
              <a:rPr lang="ru-RU" sz="1600" dirty="0" err="1" smtClean="0"/>
              <a:t>doimo</a:t>
            </a:r>
            <a:r>
              <a:rPr lang="ru-RU" sz="1600" dirty="0" smtClean="0"/>
              <a:t> </a:t>
            </a:r>
            <a:r>
              <a:rPr lang="ru-RU" sz="1600" dirty="0" err="1" smtClean="0"/>
              <a:t>fuzuliyxonlik</a:t>
            </a:r>
            <a:r>
              <a:rPr lang="ru-RU" sz="1600" dirty="0" smtClean="0"/>
              <a:t> </a:t>
            </a:r>
            <a:r>
              <a:rPr lang="ru-RU" sz="1600" dirty="0" err="1" smtClean="0"/>
              <a:t>bo‘lib</a:t>
            </a:r>
            <a:r>
              <a:rPr lang="ru-RU" sz="1600" dirty="0" smtClean="0"/>
              <a:t> </a:t>
            </a:r>
            <a:r>
              <a:rPr lang="ru-RU" sz="1600" dirty="0" err="1" smtClean="0"/>
              <a:t>turgan</a:t>
            </a:r>
            <a:r>
              <a:rPr lang="ru-RU" sz="1600" dirty="0" smtClean="0"/>
              <a:t>. </a:t>
            </a:r>
            <a:r>
              <a:rPr lang="ru-RU" sz="1600" dirty="0" err="1" smtClean="0"/>
              <a:t>Fuzuliy</a:t>
            </a:r>
            <a:r>
              <a:rPr lang="ru-RU" sz="1600" dirty="0" smtClean="0"/>
              <a:t> </a:t>
            </a:r>
            <a:r>
              <a:rPr lang="ru-RU" sz="1600" dirty="0" err="1" smtClean="0"/>
              <a:t>o‘zining</a:t>
            </a:r>
            <a:r>
              <a:rPr lang="ru-RU" sz="1600" dirty="0" smtClean="0"/>
              <a:t> </a:t>
            </a:r>
            <a:r>
              <a:rPr lang="ru-RU" sz="1600" dirty="0" err="1" smtClean="0"/>
              <a:t>juda</a:t>
            </a:r>
            <a:r>
              <a:rPr lang="ru-RU" sz="1600" dirty="0" smtClean="0"/>
              <a:t> </a:t>
            </a:r>
            <a:r>
              <a:rPr lang="ru-RU" sz="1600" dirty="0" err="1" smtClean="0"/>
              <a:t>ajoyib</a:t>
            </a:r>
            <a:r>
              <a:rPr lang="ru-RU" sz="1600" dirty="0" smtClean="0"/>
              <a:t> </a:t>
            </a:r>
            <a:r>
              <a:rPr lang="ru-RU" sz="1600" dirty="0" err="1" smtClean="0"/>
              <a:t>g‘azallari</a:t>
            </a:r>
            <a:r>
              <a:rPr lang="ru-RU" sz="1600" dirty="0" smtClean="0"/>
              <a:t>, </a:t>
            </a:r>
            <a:r>
              <a:rPr lang="ru-RU" sz="1600" dirty="0" err="1" smtClean="0"/>
              <a:t>oshiqona</a:t>
            </a:r>
            <a:r>
              <a:rPr lang="ru-RU" sz="1600" dirty="0" smtClean="0"/>
              <a:t> </a:t>
            </a:r>
            <a:r>
              <a:rPr lang="ru-RU" sz="1600" dirty="0" err="1" smtClean="0"/>
              <a:t>his-tuyg‘ularga</a:t>
            </a:r>
            <a:r>
              <a:rPr lang="ru-RU" sz="1600" dirty="0" smtClean="0"/>
              <a:t> </a:t>
            </a:r>
            <a:r>
              <a:rPr lang="ru-RU" sz="1600" dirty="0" err="1" smtClean="0"/>
              <a:t>boy</a:t>
            </a:r>
            <a:r>
              <a:rPr lang="ru-RU" sz="1600" dirty="0" smtClean="0"/>
              <a:t> “</a:t>
            </a:r>
            <a:r>
              <a:rPr lang="ru-RU" sz="1600" dirty="0" err="1" smtClean="0"/>
              <a:t>Layli</a:t>
            </a:r>
            <a:r>
              <a:rPr lang="ru-RU" sz="1600" dirty="0" smtClean="0"/>
              <a:t> </a:t>
            </a:r>
            <a:r>
              <a:rPr lang="ru-RU" sz="1600" dirty="0" err="1" smtClean="0"/>
              <a:t>va</a:t>
            </a:r>
            <a:r>
              <a:rPr lang="ru-RU" sz="1600" dirty="0" smtClean="0"/>
              <a:t> </a:t>
            </a:r>
            <a:r>
              <a:rPr lang="ru-RU" sz="1600" dirty="0" err="1" smtClean="0"/>
              <a:t>Majnun</a:t>
            </a:r>
            <a:r>
              <a:rPr lang="ru-RU" sz="1600" dirty="0" smtClean="0"/>
              <a:t>” </a:t>
            </a:r>
            <a:r>
              <a:rPr lang="ru-RU" sz="1600" dirty="0" err="1" smtClean="0"/>
              <a:t>dostoni</a:t>
            </a:r>
            <a:r>
              <a:rPr lang="ru-RU" sz="1600" dirty="0" smtClean="0"/>
              <a:t>, </a:t>
            </a:r>
            <a:r>
              <a:rPr lang="ru-RU" sz="1600" dirty="0" err="1" smtClean="0"/>
              <a:t>o‘z</a:t>
            </a:r>
            <a:r>
              <a:rPr lang="ru-RU" sz="1600" dirty="0" smtClean="0"/>
              <a:t> </a:t>
            </a:r>
            <a:r>
              <a:rPr lang="ru-RU" sz="1600" dirty="0" err="1" smtClean="0"/>
              <a:t>davri</a:t>
            </a:r>
            <a:r>
              <a:rPr lang="ru-RU" sz="1600" dirty="0" smtClean="0"/>
              <a:t> </a:t>
            </a:r>
            <a:r>
              <a:rPr lang="ru-RU" sz="1600" dirty="0" err="1" smtClean="0"/>
              <a:t>ijtimoiy</a:t>
            </a:r>
            <a:r>
              <a:rPr lang="ru-RU" sz="1600" dirty="0" smtClean="0"/>
              <a:t> </a:t>
            </a:r>
            <a:r>
              <a:rPr lang="ru-RU" sz="1600" dirty="0" err="1" smtClean="0"/>
              <a:t>voqealariga</a:t>
            </a:r>
            <a:r>
              <a:rPr lang="ru-RU" sz="1600" dirty="0" smtClean="0"/>
              <a:t> </a:t>
            </a:r>
            <a:r>
              <a:rPr lang="ru-RU" sz="1600" dirty="0" err="1" smtClean="0"/>
              <a:t>munosabat</a:t>
            </a:r>
            <a:r>
              <a:rPr lang="ru-RU" sz="1600" dirty="0" smtClean="0"/>
              <a:t> </a:t>
            </a:r>
            <a:r>
              <a:rPr lang="ru-RU" sz="1600" dirty="0" err="1" smtClean="0"/>
              <a:t>bildirib</a:t>
            </a:r>
            <a:r>
              <a:rPr lang="ru-RU" sz="1600" dirty="0" smtClean="0"/>
              <a:t> </a:t>
            </a:r>
            <a:r>
              <a:rPr lang="ru-RU" sz="1600" dirty="0" err="1" smtClean="0"/>
              <a:t>yozgan</a:t>
            </a:r>
            <a:r>
              <a:rPr lang="ru-RU" sz="1600" dirty="0" smtClean="0"/>
              <a:t> “</a:t>
            </a:r>
            <a:r>
              <a:rPr lang="ru-RU" sz="1600" dirty="0" err="1" smtClean="0"/>
              <a:t>Shikoyatnoma</a:t>
            </a:r>
            <a:r>
              <a:rPr lang="ru-RU" sz="1600" dirty="0" smtClean="0"/>
              <a:t>”, “</a:t>
            </a:r>
            <a:r>
              <a:rPr lang="ru-RU" sz="1600" dirty="0" err="1" smtClean="0"/>
              <a:t>Bangu</a:t>
            </a:r>
            <a:r>
              <a:rPr lang="ru-RU" sz="1600" dirty="0" smtClean="0"/>
              <a:t> </a:t>
            </a:r>
            <a:r>
              <a:rPr lang="ru-RU" sz="1600" dirty="0" err="1" smtClean="0"/>
              <a:t>boda</a:t>
            </a:r>
            <a:r>
              <a:rPr lang="ru-RU" sz="1600" dirty="0" smtClean="0"/>
              <a:t>”, “</a:t>
            </a:r>
            <a:r>
              <a:rPr lang="ru-RU" sz="1600" dirty="0" err="1" smtClean="0"/>
              <a:t>Anis</a:t>
            </a:r>
            <a:r>
              <a:rPr lang="ru-RU" sz="1600" dirty="0" smtClean="0"/>
              <a:t> </a:t>
            </a:r>
            <a:r>
              <a:rPr lang="ru-RU" sz="1600" dirty="0" err="1" smtClean="0"/>
              <a:t>ul</a:t>
            </a:r>
            <a:r>
              <a:rPr lang="ru-RU" sz="1600" dirty="0" smtClean="0"/>
              <a:t> </a:t>
            </a:r>
            <a:r>
              <a:rPr lang="ru-RU" sz="1600" dirty="0" err="1" smtClean="0"/>
              <a:t>qalb</a:t>
            </a:r>
            <a:r>
              <a:rPr lang="ru-RU" sz="1600" dirty="0" smtClean="0"/>
              <a:t>”, “</a:t>
            </a:r>
            <a:r>
              <a:rPr lang="ru-RU" sz="1600" dirty="0" err="1" smtClean="0"/>
              <a:t>Matla</a:t>
            </a:r>
            <a:r>
              <a:rPr lang="ru-RU" sz="1600" dirty="0" smtClean="0"/>
              <a:t>’ </a:t>
            </a:r>
            <a:r>
              <a:rPr lang="ru-RU" sz="1600" dirty="0" err="1" smtClean="0"/>
              <a:t>ul</a:t>
            </a:r>
            <a:r>
              <a:rPr lang="ru-RU" sz="1600" dirty="0" smtClean="0"/>
              <a:t> </a:t>
            </a:r>
            <a:r>
              <a:rPr lang="ru-RU" sz="1600" dirty="0" err="1" smtClean="0"/>
              <a:t>e’tiqod</a:t>
            </a:r>
            <a:r>
              <a:rPr lang="ru-RU" sz="1600" dirty="0" smtClean="0"/>
              <a:t>” </a:t>
            </a:r>
            <a:r>
              <a:rPr lang="ru-RU" sz="1600" dirty="0" err="1" smtClean="0"/>
              <a:t>kabi</a:t>
            </a:r>
            <a:r>
              <a:rPr lang="ru-RU" sz="1600" dirty="0" smtClean="0"/>
              <a:t> </a:t>
            </a:r>
            <a:r>
              <a:rPr lang="ru-RU" sz="1600" dirty="0" err="1" smtClean="0"/>
              <a:t>ko‘plab</a:t>
            </a:r>
            <a:r>
              <a:rPr lang="ru-RU" sz="1600" dirty="0" smtClean="0"/>
              <a:t> </a:t>
            </a:r>
            <a:r>
              <a:rPr lang="ru-RU" sz="1600" dirty="0" err="1" smtClean="0"/>
              <a:t>asarlari</a:t>
            </a:r>
            <a:r>
              <a:rPr lang="ru-RU" sz="1600" dirty="0" smtClean="0"/>
              <a:t> </a:t>
            </a:r>
            <a:r>
              <a:rPr lang="ru-RU" sz="1600" dirty="0" err="1" smtClean="0"/>
              <a:t>bilan</a:t>
            </a:r>
            <a:r>
              <a:rPr lang="ru-RU" sz="1600" dirty="0" smtClean="0"/>
              <a:t> </a:t>
            </a:r>
            <a:r>
              <a:rPr lang="ru-RU" sz="1600" dirty="0" err="1" smtClean="0"/>
              <a:t>Sharq</a:t>
            </a:r>
            <a:r>
              <a:rPr lang="ru-RU" sz="1600" dirty="0" smtClean="0"/>
              <a:t> </a:t>
            </a:r>
            <a:r>
              <a:rPr lang="ru-RU" sz="1600" dirty="0" err="1" smtClean="0"/>
              <a:t>adabiyotida</a:t>
            </a:r>
            <a:r>
              <a:rPr lang="ru-RU" sz="1600" dirty="0" smtClean="0"/>
              <a:t> </a:t>
            </a:r>
            <a:r>
              <a:rPr lang="ru-RU" sz="1600" dirty="0" err="1" smtClean="0"/>
              <a:t>katta</a:t>
            </a:r>
            <a:r>
              <a:rPr lang="ru-RU" sz="1600" dirty="0" smtClean="0"/>
              <a:t> </a:t>
            </a:r>
            <a:r>
              <a:rPr lang="ru-RU" sz="1600" dirty="0" err="1" smtClean="0"/>
              <a:t>shuhrat</a:t>
            </a:r>
            <a:r>
              <a:rPr lang="ru-RU" sz="1600" dirty="0" smtClean="0"/>
              <a:t> </a:t>
            </a:r>
            <a:r>
              <a:rPr lang="ru-RU" sz="1600" dirty="0" err="1" smtClean="0"/>
              <a:t>qozongan</a:t>
            </a:r>
            <a:r>
              <a:rPr lang="ru-RU" sz="1600" dirty="0" smtClean="0"/>
              <a:t>. </a:t>
            </a:r>
            <a:r>
              <a:rPr lang="ru-RU" sz="1600" dirty="0" err="1" smtClean="0"/>
              <a:t>Ulug</a:t>
            </a:r>
            <a:r>
              <a:rPr lang="ru-RU" sz="1600" dirty="0" smtClean="0"/>
              <a:t>‘ </a:t>
            </a:r>
            <a:r>
              <a:rPr lang="ru-RU" sz="1600" dirty="0" err="1" smtClean="0"/>
              <a:t>shoir</a:t>
            </a:r>
            <a:r>
              <a:rPr lang="ru-RU" sz="1600" dirty="0" smtClean="0"/>
              <a:t> 1498-yili </a:t>
            </a:r>
            <a:r>
              <a:rPr lang="ru-RU" sz="1600" dirty="0" err="1" smtClean="0"/>
              <a:t>Iroqning</a:t>
            </a:r>
            <a:r>
              <a:rPr lang="ru-RU" sz="1600" dirty="0" smtClean="0"/>
              <a:t> </a:t>
            </a:r>
            <a:r>
              <a:rPr lang="ru-RU" sz="1600" dirty="0" err="1" smtClean="0"/>
              <a:t>Karbalo</a:t>
            </a:r>
            <a:r>
              <a:rPr lang="ru-RU" sz="1600" dirty="0" smtClean="0"/>
              <a:t> </a:t>
            </a:r>
            <a:r>
              <a:rPr lang="ru-RU" sz="1600" dirty="0" err="1" smtClean="0"/>
              <a:t>shahrida</a:t>
            </a:r>
            <a:r>
              <a:rPr lang="ru-RU" sz="1600" dirty="0" smtClean="0"/>
              <a:t> </a:t>
            </a:r>
            <a:r>
              <a:rPr lang="ru-RU" sz="1600" dirty="0" err="1" smtClean="0"/>
              <a:t>tug‘ilgan</a:t>
            </a:r>
            <a:r>
              <a:rPr lang="ru-RU" sz="1600" dirty="0" smtClean="0"/>
              <a:t>. </a:t>
            </a:r>
            <a:r>
              <a:rPr lang="ru-RU" sz="1600" dirty="0" err="1" smtClean="0"/>
              <a:t>Uning</a:t>
            </a:r>
            <a:r>
              <a:rPr lang="ru-RU" sz="1600" dirty="0" smtClean="0"/>
              <a:t> </a:t>
            </a:r>
            <a:r>
              <a:rPr lang="ru-RU" sz="1600" dirty="0" err="1" smtClean="0"/>
              <a:t>otasi</a:t>
            </a:r>
            <a:r>
              <a:rPr lang="ru-RU" sz="1600" dirty="0" smtClean="0"/>
              <a:t> </a:t>
            </a:r>
            <a:r>
              <a:rPr lang="ru-RU" sz="1600" dirty="0" err="1" smtClean="0"/>
              <a:t>Ozarbayjondan</a:t>
            </a:r>
            <a:r>
              <a:rPr lang="ru-RU" sz="1600" dirty="0" smtClean="0"/>
              <a:t> </a:t>
            </a:r>
            <a:r>
              <a:rPr lang="ru-RU" sz="1600" dirty="0" err="1" smtClean="0"/>
              <a:t>Iroqqa</a:t>
            </a:r>
            <a:r>
              <a:rPr lang="ru-RU" sz="1600" dirty="0" smtClean="0"/>
              <a:t> </a:t>
            </a:r>
            <a:r>
              <a:rPr lang="ru-RU" sz="1600" dirty="0" err="1" smtClean="0"/>
              <a:t>ko‘chib</a:t>
            </a:r>
            <a:r>
              <a:rPr lang="ru-RU" sz="1600" dirty="0" smtClean="0"/>
              <a:t> </a:t>
            </a:r>
            <a:r>
              <a:rPr lang="ru-RU" sz="1600" dirty="0" err="1" smtClean="0"/>
              <a:t>borgan</a:t>
            </a:r>
            <a:r>
              <a:rPr lang="ru-RU" sz="1600" dirty="0" smtClean="0"/>
              <a:t>. </a:t>
            </a:r>
            <a:r>
              <a:rPr lang="ru-RU" sz="1600" dirty="0" err="1" smtClean="0"/>
              <a:t>Fuzuliy</a:t>
            </a:r>
            <a:r>
              <a:rPr lang="ru-RU" sz="1600" dirty="0" smtClean="0"/>
              <a:t> </a:t>
            </a:r>
            <a:r>
              <a:rPr lang="ru-RU" sz="1600" dirty="0" err="1" smtClean="0"/>
              <a:t>yoshligida</a:t>
            </a:r>
            <a:r>
              <a:rPr lang="ru-RU" sz="1600" dirty="0" smtClean="0"/>
              <a:t> </a:t>
            </a:r>
            <a:r>
              <a:rPr lang="ru-RU" sz="1600" dirty="0" err="1" smtClean="0"/>
              <a:t>yaxshi</a:t>
            </a:r>
            <a:r>
              <a:rPr lang="ru-RU" sz="1600" dirty="0" smtClean="0"/>
              <a:t> </a:t>
            </a:r>
            <a:r>
              <a:rPr lang="ru-RU" sz="1600" dirty="0" err="1" smtClean="0"/>
              <a:t>bilim</a:t>
            </a:r>
            <a:r>
              <a:rPr lang="ru-RU" sz="1600" dirty="0" smtClean="0"/>
              <a:t> </a:t>
            </a:r>
            <a:r>
              <a:rPr lang="ru-RU" sz="1600" dirty="0" err="1" smtClean="0"/>
              <a:t>olgan</a:t>
            </a:r>
            <a:r>
              <a:rPr lang="ru-RU" sz="1600" dirty="0" smtClean="0"/>
              <a:t>. U </a:t>
            </a:r>
            <a:r>
              <a:rPr lang="ru-RU" sz="1600" dirty="0" err="1" smtClean="0"/>
              <a:t>Bag‘dod</a:t>
            </a:r>
            <a:r>
              <a:rPr lang="ru-RU" sz="1600" dirty="0" smtClean="0"/>
              <a:t> </a:t>
            </a:r>
            <a:r>
              <a:rPr lang="ru-RU" sz="1600" dirty="0" err="1" smtClean="0"/>
              <a:t>madrasalaridan</a:t>
            </a:r>
            <a:r>
              <a:rPr lang="ru-RU" sz="1600" dirty="0" smtClean="0"/>
              <a:t> </a:t>
            </a:r>
            <a:r>
              <a:rPr lang="ru-RU" sz="1600" dirty="0" err="1" smtClean="0"/>
              <a:t>birida</a:t>
            </a:r>
            <a:r>
              <a:rPr lang="ru-RU" sz="1600" dirty="0" smtClean="0"/>
              <a:t> </a:t>
            </a:r>
            <a:r>
              <a:rPr lang="ru-RU" sz="1600" dirty="0" err="1" smtClean="0"/>
              <a:t>tahsil</a:t>
            </a:r>
            <a:r>
              <a:rPr lang="ru-RU" sz="1600" dirty="0" smtClean="0"/>
              <a:t> </a:t>
            </a:r>
            <a:r>
              <a:rPr lang="ru-RU" sz="1600" dirty="0" err="1" smtClean="0"/>
              <a:t>olgan</a:t>
            </a:r>
            <a:r>
              <a:rPr lang="ru-RU" sz="1600" dirty="0" smtClean="0"/>
              <a:t> </a:t>
            </a:r>
            <a:r>
              <a:rPr lang="ru-RU" sz="1600" dirty="0" err="1" smtClean="0"/>
              <a:t>va</a:t>
            </a:r>
            <a:r>
              <a:rPr lang="ru-RU" sz="1600" dirty="0" smtClean="0"/>
              <a:t> </a:t>
            </a:r>
            <a:r>
              <a:rPr lang="ru-RU" sz="1600" dirty="0" err="1" smtClean="0"/>
              <a:t>domlalaridan</a:t>
            </a:r>
            <a:r>
              <a:rPr lang="ru-RU" sz="1600" dirty="0" smtClean="0"/>
              <a:t> </a:t>
            </a:r>
            <a:r>
              <a:rPr lang="ru-RU" sz="1600" dirty="0" err="1" smtClean="0"/>
              <a:t>birining</a:t>
            </a:r>
            <a:r>
              <a:rPr lang="ru-RU" sz="1600" dirty="0" smtClean="0"/>
              <a:t> </a:t>
            </a:r>
            <a:r>
              <a:rPr lang="ru-RU" sz="1600" dirty="0" err="1" smtClean="0"/>
              <a:t>qiziga</a:t>
            </a:r>
            <a:r>
              <a:rPr lang="ru-RU" sz="1600" dirty="0" smtClean="0"/>
              <a:t> </a:t>
            </a:r>
            <a:r>
              <a:rPr lang="ru-RU" sz="1600" dirty="0" err="1" smtClean="0"/>
              <a:t>uylanib</a:t>
            </a:r>
            <a:r>
              <a:rPr lang="ru-RU" sz="1600" dirty="0" smtClean="0"/>
              <a:t>, </a:t>
            </a:r>
            <a:r>
              <a:rPr lang="ru-RU" sz="1600" dirty="0" err="1" smtClean="0"/>
              <a:t>bir</a:t>
            </a:r>
            <a:r>
              <a:rPr lang="ru-RU" sz="1600" dirty="0" smtClean="0"/>
              <a:t> </a:t>
            </a:r>
            <a:r>
              <a:rPr lang="ru-RU" sz="1600" dirty="0" err="1" smtClean="0"/>
              <a:t>o‘g‘il</a:t>
            </a:r>
            <a:r>
              <a:rPr lang="ru-RU" sz="1600" dirty="0" smtClean="0"/>
              <a:t> </a:t>
            </a:r>
            <a:r>
              <a:rPr lang="ru-RU" sz="1600" dirty="0" err="1" smtClean="0"/>
              <a:t>ko‘rgan</a:t>
            </a:r>
            <a:r>
              <a:rPr lang="ru-RU" sz="1600" dirty="0" smtClean="0"/>
              <a:t>. </a:t>
            </a:r>
            <a:r>
              <a:rPr lang="ru-RU" sz="1600" dirty="0" err="1" smtClean="0"/>
              <a:t>Shoirning</a:t>
            </a:r>
            <a:r>
              <a:rPr lang="ru-RU" sz="1600" dirty="0" smtClean="0"/>
              <a:t> </a:t>
            </a:r>
            <a:r>
              <a:rPr lang="ru-RU" sz="1600" dirty="0" err="1" smtClean="0"/>
              <a:t>bu</a:t>
            </a:r>
            <a:r>
              <a:rPr lang="ru-RU" sz="1600" dirty="0" smtClean="0"/>
              <a:t> </a:t>
            </a:r>
            <a:r>
              <a:rPr lang="ru-RU" sz="1600" dirty="0" err="1" smtClean="0"/>
              <a:t>o‘g‘li</a:t>
            </a:r>
            <a:r>
              <a:rPr lang="ru-RU" sz="1600" dirty="0" smtClean="0"/>
              <a:t> </a:t>
            </a:r>
            <a:r>
              <a:rPr lang="ru-RU" sz="1600" dirty="0" err="1" smtClean="0"/>
              <a:t>ham</a:t>
            </a:r>
            <a:r>
              <a:rPr lang="ru-RU" sz="1600" dirty="0" smtClean="0"/>
              <a:t> “</a:t>
            </a:r>
            <a:r>
              <a:rPr lang="ru-RU" sz="1600" dirty="0" err="1" smtClean="0"/>
              <a:t>Fazliy</a:t>
            </a:r>
            <a:r>
              <a:rPr lang="ru-RU" sz="1600" dirty="0" smtClean="0"/>
              <a:t>” </a:t>
            </a:r>
            <a:r>
              <a:rPr lang="ru-RU" sz="1600" dirty="0" err="1" smtClean="0"/>
              <a:t>taxallusi</a:t>
            </a:r>
            <a:r>
              <a:rPr lang="ru-RU" sz="1600" dirty="0" smtClean="0"/>
              <a:t> </a:t>
            </a:r>
            <a:r>
              <a:rPr lang="ru-RU" sz="1600" dirty="0" err="1" smtClean="0"/>
              <a:t>bilan</a:t>
            </a:r>
            <a:r>
              <a:rPr lang="ru-RU" sz="1600" dirty="0" smtClean="0"/>
              <a:t> </a:t>
            </a:r>
            <a:r>
              <a:rPr lang="ru-RU" sz="1600" dirty="0" err="1" smtClean="0"/>
              <a:t>ijod</a:t>
            </a:r>
            <a:r>
              <a:rPr lang="ru-RU" sz="1600" dirty="0" smtClean="0"/>
              <a:t> </a:t>
            </a:r>
            <a:r>
              <a:rPr lang="ru-RU" sz="1600" dirty="0" err="1" smtClean="0"/>
              <a:t>qilib</a:t>
            </a:r>
            <a:r>
              <a:rPr lang="ru-RU" sz="1600" dirty="0" smtClean="0"/>
              <a:t>, </a:t>
            </a:r>
            <a:r>
              <a:rPr lang="ru-RU" sz="1600" dirty="0" err="1" smtClean="0"/>
              <a:t>iste’dodli</a:t>
            </a:r>
            <a:r>
              <a:rPr lang="ru-RU" sz="1600" dirty="0" smtClean="0"/>
              <a:t> </a:t>
            </a:r>
            <a:r>
              <a:rPr lang="ru-RU" sz="1600" dirty="0" err="1" smtClean="0"/>
              <a:t>shoir</a:t>
            </a:r>
            <a:r>
              <a:rPr lang="ru-RU" sz="1600" dirty="0" smtClean="0"/>
              <a:t> </a:t>
            </a:r>
            <a:r>
              <a:rPr lang="ru-RU" sz="1600" dirty="0" err="1" smtClean="0"/>
              <a:t>sifatida</a:t>
            </a:r>
            <a:r>
              <a:rPr lang="ru-RU" sz="1600" dirty="0" smtClean="0"/>
              <a:t> </a:t>
            </a:r>
            <a:r>
              <a:rPr lang="ru-RU" sz="1600" dirty="0" err="1" smtClean="0"/>
              <a:t>tanilgan</a:t>
            </a:r>
            <a:r>
              <a:rPr lang="ru-RU" sz="1600" dirty="0" smtClean="0"/>
              <a:t>. </a:t>
            </a:r>
            <a:r>
              <a:rPr lang="ru-RU" sz="1600" dirty="0" err="1" smtClean="0"/>
              <a:t>Fuzuliy</a:t>
            </a:r>
            <a:r>
              <a:rPr lang="ru-RU" sz="1600" dirty="0" smtClean="0"/>
              <a:t> </a:t>
            </a:r>
            <a:r>
              <a:rPr lang="ru-RU" sz="1600" dirty="0" err="1" smtClean="0"/>
              <a:t>yoshligidan</a:t>
            </a:r>
            <a:r>
              <a:rPr lang="ru-RU" sz="1600" dirty="0" smtClean="0"/>
              <a:t> </a:t>
            </a:r>
            <a:r>
              <a:rPr lang="ru-RU" sz="1600" dirty="0" err="1" smtClean="0"/>
              <a:t>she’rlar</a:t>
            </a:r>
            <a:r>
              <a:rPr lang="ru-RU" sz="1600" dirty="0" smtClean="0"/>
              <a:t> </a:t>
            </a:r>
            <a:r>
              <a:rPr lang="ru-RU" sz="1600" dirty="0" err="1" smtClean="0"/>
              <a:t>yozgan</a:t>
            </a:r>
            <a:r>
              <a:rPr lang="ru-RU" sz="1600" dirty="0" smtClean="0"/>
              <a:t>. U </a:t>
            </a:r>
            <a:r>
              <a:rPr lang="ru-RU" sz="1600" dirty="0" err="1" smtClean="0"/>
              <a:t>tabiat</a:t>
            </a:r>
            <a:r>
              <a:rPr lang="ru-RU" sz="1600" dirty="0" smtClean="0"/>
              <a:t> </a:t>
            </a:r>
            <a:r>
              <a:rPr lang="ru-RU" sz="1600" dirty="0" err="1" smtClean="0"/>
              <a:t>manzaralarini</a:t>
            </a:r>
            <a:r>
              <a:rPr lang="ru-RU" sz="1600" dirty="0" smtClean="0"/>
              <a:t> </a:t>
            </a:r>
            <a:r>
              <a:rPr lang="ru-RU" sz="1600" dirty="0" err="1" smtClean="0"/>
              <a:t>inson</a:t>
            </a:r>
            <a:r>
              <a:rPr lang="ru-RU" sz="1600" dirty="0" smtClean="0"/>
              <a:t> </a:t>
            </a:r>
            <a:r>
              <a:rPr lang="ru-RU" sz="1600" dirty="0" err="1" smtClean="0"/>
              <a:t>ruhi</a:t>
            </a:r>
            <a:r>
              <a:rPr lang="ru-RU" sz="1600" dirty="0" smtClean="0"/>
              <a:t>, </a:t>
            </a:r>
            <a:r>
              <a:rPr lang="ru-RU" sz="1600" dirty="0" err="1" smtClean="0"/>
              <a:t>kayfiyati</a:t>
            </a:r>
            <a:r>
              <a:rPr lang="ru-RU" sz="1600" dirty="0" smtClean="0"/>
              <a:t> </a:t>
            </a:r>
            <a:r>
              <a:rPr lang="ru-RU" sz="1600" dirty="0" err="1" smtClean="0"/>
              <a:t>bilan</a:t>
            </a:r>
            <a:r>
              <a:rPr lang="ru-RU" sz="1600" dirty="0" smtClean="0"/>
              <a:t> </a:t>
            </a:r>
            <a:r>
              <a:rPr lang="ru-RU" sz="1600" dirty="0" err="1" smtClean="0"/>
              <a:t>uyg‘unlashtirib</a:t>
            </a:r>
            <a:r>
              <a:rPr lang="ru-RU" sz="1600" dirty="0" smtClean="0"/>
              <a:t> </a:t>
            </a:r>
            <a:r>
              <a:rPr lang="ru-RU" sz="1600" dirty="0" err="1" smtClean="0"/>
              <a:t>tasvirlovchi</a:t>
            </a:r>
            <a:r>
              <a:rPr lang="ru-RU" sz="1600" dirty="0" smtClean="0"/>
              <a:t> </a:t>
            </a:r>
            <a:r>
              <a:rPr lang="ru-RU" sz="1600" dirty="0" err="1" smtClean="0"/>
              <a:t>shoir</a:t>
            </a:r>
            <a:r>
              <a:rPr lang="ru-RU" sz="1600" dirty="0" smtClean="0"/>
              <a:t> </a:t>
            </a:r>
            <a:r>
              <a:rPr lang="ru-RU" sz="1600" dirty="0" err="1" smtClean="0"/>
              <a:t>sifatida</a:t>
            </a:r>
            <a:r>
              <a:rPr lang="ru-RU" sz="1600" dirty="0" smtClean="0"/>
              <a:t> </a:t>
            </a:r>
            <a:r>
              <a:rPr lang="ru-RU" sz="1600" dirty="0" err="1" smtClean="0"/>
              <a:t>mashhurdir</a:t>
            </a:r>
            <a:r>
              <a:rPr lang="ru-RU" sz="1600" dirty="0" smtClean="0"/>
              <a:t>. “</a:t>
            </a:r>
            <a:r>
              <a:rPr lang="ru-RU" sz="1600" dirty="0" err="1" smtClean="0"/>
              <a:t>Fuzuliy</a:t>
            </a:r>
            <a:r>
              <a:rPr lang="ru-RU" sz="1600" dirty="0" smtClean="0"/>
              <a:t>” – </a:t>
            </a:r>
            <a:r>
              <a:rPr lang="ru-RU" sz="1600" dirty="0" err="1" smtClean="0"/>
              <a:t>shoirning</a:t>
            </a:r>
            <a:r>
              <a:rPr lang="ru-RU" sz="1600" dirty="0" smtClean="0"/>
              <a:t> </a:t>
            </a:r>
            <a:r>
              <a:rPr lang="ru-RU" sz="1600" dirty="0" err="1" smtClean="0"/>
              <a:t>taxallusi</a:t>
            </a:r>
            <a:r>
              <a:rPr lang="ru-RU" sz="1600" dirty="0" smtClean="0"/>
              <a:t>. </a:t>
            </a:r>
            <a:r>
              <a:rPr lang="ru-RU" sz="1600" dirty="0" err="1" smtClean="0"/>
              <a:t>Ushbu</a:t>
            </a:r>
            <a:r>
              <a:rPr lang="ru-RU" sz="1600" dirty="0" smtClean="0"/>
              <a:t> </a:t>
            </a:r>
            <a:r>
              <a:rPr lang="ru-RU" sz="1600" dirty="0" err="1" smtClean="0"/>
              <a:t>so‘z</a:t>
            </a:r>
            <a:r>
              <a:rPr lang="ru-RU" sz="1600" dirty="0" smtClean="0"/>
              <a:t> «</a:t>
            </a:r>
            <a:r>
              <a:rPr lang="ru-RU" sz="1600" dirty="0" err="1" smtClean="0"/>
              <a:t>fazilatli</a:t>
            </a:r>
            <a:r>
              <a:rPr lang="ru-RU" sz="1600" dirty="0" smtClean="0"/>
              <a:t>», «</a:t>
            </a:r>
            <a:r>
              <a:rPr lang="ru-RU" sz="1600" dirty="0" err="1" smtClean="0"/>
              <a:t>fozil</a:t>
            </a:r>
            <a:r>
              <a:rPr lang="ru-RU" sz="1600" dirty="0" smtClean="0"/>
              <a:t>», «</a:t>
            </a:r>
            <a:r>
              <a:rPr lang="ru-RU" sz="1600" dirty="0" err="1" smtClean="0"/>
              <a:t>fazilat</a:t>
            </a:r>
            <a:r>
              <a:rPr lang="ru-RU" sz="1600" dirty="0" smtClean="0"/>
              <a:t> </a:t>
            </a:r>
            <a:r>
              <a:rPr lang="ru-RU" sz="1600" dirty="0" err="1" smtClean="0"/>
              <a:t>egasi</a:t>
            </a:r>
            <a:r>
              <a:rPr lang="ru-RU" sz="1600" dirty="0" smtClean="0"/>
              <a:t>» </a:t>
            </a:r>
            <a:r>
              <a:rPr lang="ru-RU" sz="1600" dirty="0" err="1" smtClean="0"/>
              <a:t>ma’nosini</a:t>
            </a:r>
            <a:r>
              <a:rPr lang="ru-RU" sz="1600" dirty="0" smtClean="0"/>
              <a:t> </a:t>
            </a:r>
            <a:r>
              <a:rPr lang="ru-RU" sz="1600" dirty="0" err="1" smtClean="0"/>
              <a:t>anglatadi</a:t>
            </a:r>
            <a:r>
              <a:rPr lang="ru-RU" sz="1600" dirty="0" smtClean="0"/>
              <a:t>. “</a:t>
            </a:r>
            <a:r>
              <a:rPr lang="ru-RU" sz="1600" dirty="0" err="1" smtClean="0"/>
              <a:t>Qur’oni</a:t>
            </a:r>
            <a:r>
              <a:rPr lang="ru-RU" sz="1600" dirty="0" smtClean="0"/>
              <a:t> </a:t>
            </a:r>
            <a:r>
              <a:rPr lang="ru-RU" sz="1600" dirty="0" err="1" smtClean="0"/>
              <a:t>Karim”da</a:t>
            </a:r>
            <a:r>
              <a:rPr lang="ru-RU" sz="1600" dirty="0" smtClean="0"/>
              <a:t> «</a:t>
            </a:r>
            <a:r>
              <a:rPr lang="ru-RU" sz="1600" dirty="0" err="1" smtClean="0"/>
              <a:t>Al-asmou</a:t>
            </a:r>
            <a:r>
              <a:rPr lang="ru-RU" sz="1600" dirty="0" smtClean="0"/>
              <a:t> </a:t>
            </a:r>
            <a:r>
              <a:rPr lang="ru-RU" sz="1600" dirty="0" err="1" smtClean="0"/>
              <a:t>tanzilu</a:t>
            </a:r>
            <a:r>
              <a:rPr lang="ru-RU" sz="1600" dirty="0" smtClean="0"/>
              <a:t> </a:t>
            </a:r>
            <a:r>
              <a:rPr lang="ru-RU" sz="1600" dirty="0" err="1" smtClean="0"/>
              <a:t>min-assamo</a:t>
            </a:r>
            <a:r>
              <a:rPr lang="ru-RU" sz="1600" dirty="0" smtClean="0"/>
              <a:t>», </a:t>
            </a:r>
            <a:r>
              <a:rPr lang="ru-RU" sz="1600" dirty="0" err="1" smtClean="0"/>
              <a:t>ya’ni</a:t>
            </a:r>
            <a:r>
              <a:rPr lang="ru-RU" sz="1600" dirty="0" smtClean="0"/>
              <a:t> «</a:t>
            </a:r>
            <a:r>
              <a:rPr lang="ru-RU" sz="1600" dirty="0" err="1" smtClean="0"/>
              <a:t>Ismlar</a:t>
            </a:r>
            <a:r>
              <a:rPr lang="ru-RU" sz="1600" dirty="0" smtClean="0"/>
              <a:t> </a:t>
            </a:r>
            <a:r>
              <a:rPr lang="ru-RU" sz="1600" dirty="0" err="1" smtClean="0"/>
              <a:t>osmondan</a:t>
            </a:r>
            <a:r>
              <a:rPr lang="ru-RU" sz="1600" dirty="0" smtClean="0"/>
              <a:t> </a:t>
            </a:r>
            <a:r>
              <a:rPr lang="ru-RU" sz="1600" dirty="0" err="1" smtClean="0"/>
              <a:t>tushadi</a:t>
            </a:r>
            <a:r>
              <a:rPr lang="ru-RU" sz="1600" dirty="0" smtClean="0"/>
              <a:t>», </a:t>
            </a:r>
            <a:r>
              <a:rPr lang="ru-RU" sz="1600" dirty="0" err="1" smtClean="0"/>
              <a:t>deyilgan</a:t>
            </a:r>
            <a:r>
              <a:rPr lang="ru-RU" sz="1600" dirty="0" smtClean="0"/>
              <a:t>. </a:t>
            </a:r>
            <a:r>
              <a:rPr lang="ru-RU" sz="1600" dirty="0" err="1" smtClean="0"/>
              <a:t>Bu</a:t>
            </a:r>
            <a:r>
              <a:rPr lang="ru-RU" sz="1600" dirty="0" smtClean="0"/>
              <a:t> </a:t>
            </a:r>
            <a:r>
              <a:rPr lang="ru-RU" sz="1600" dirty="0" err="1" smtClean="0"/>
              <a:t>esa</a:t>
            </a:r>
            <a:r>
              <a:rPr lang="ru-RU" sz="1600" dirty="0" smtClean="0"/>
              <a:t> </a:t>
            </a:r>
            <a:r>
              <a:rPr lang="ru-RU" sz="1600" dirty="0" err="1" smtClean="0"/>
              <a:t>ayni</a:t>
            </a:r>
            <a:r>
              <a:rPr lang="ru-RU" sz="1600" dirty="0" smtClean="0"/>
              <a:t> </a:t>
            </a:r>
            <a:r>
              <a:rPr lang="ru-RU" sz="1600" dirty="0" err="1" smtClean="0"/>
              <a:t>haqiqat</a:t>
            </a:r>
            <a:r>
              <a:rPr lang="ru-RU" sz="1600" dirty="0" smtClean="0"/>
              <a:t>. </a:t>
            </a:r>
            <a:r>
              <a:rPr lang="ru-RU" sz="1600" dirty="0" err="1" smtClean="0"/>
              <a:t>Chunki</a:t>
            </a:r>
            <a:r>
              <a:rPr lang="ru-RU" sz="1600" dirty="0" smtClean="0"/>
              <a:t> </a:t>
            </a:r>
            <a:r>
              <a:rPr lang="ru-RU" sz="1600" dirty="0" err="1" smtClean="0"/>
              <a:t>Muhammad</a:t>
            </a:r>
            <a:r>
              <a:rPr lang="ru-RU" sz="1600" dirty="0" smtClean="0"/>
              <a:t> </a:t>
            </a:r>
            <a:r>
              <a:rPr lang="ru-RU" sz="1600" dirty="0" err="1" smtClean="0"/>
              <a:t>Fuzuliy</a:t>
            </a:r>
            <a:r>
              <a:rPr lang="ru-RU" sz="1600" dirty="0" smtClean="0"/>
              <a:t> </a:t>
            </a:r>
            <a:r>
              <a:rPr lang="ru-RU" sz="1600" dirty="0" err="1" smtClean="0"/>
              <a:t>ham</a:t>
            </a:r>
            <a:r>
              <a:rPr lang="ru-RU" sz="1600" dirty="0" smtClean="0"/>
              <a:t> </a:t>
            </a:r>
            <a:r>
              <a:rPr lang="ru-RU" sz="1600" dirty="0" err="1" smtClean="0"/>
              <a:t>fazilatli</a:t>
            </a:r>
            <a:r>
              <a:rPr lang="ru-RU" sz="1600" dirty="0" smtClean="0"/>
              <a:t>, </a:t>
            </a:r>
            <a:r>
              <a:rPr lang="ru-RU" sz="1600" dirty="0" err="1" smtClean="0"/>
              <a:t>fozil</a:t>
            </a:r>
            <a:r>
              <a:rPr lang="ru-RU" sz="1600" dirty="0" smtClean="0"/>
              <a:t> </a:t>
            </a:r>
            <a:r>
              <a:rPr lang="ru-RU" sz="1600" dirty="0" err="1" smtClean="0"/>
              <a:t>bo‘lgan</a:t>
            </a:r>
            <a:r>
              <a:rPr lang="ru-RU" sz="1600" dirty="0" smtClean="0"/>
              <a:t>. U </a:t>
            </a:r>
            <a:r>
              <a:rPr lang="ru-RU" sz="1600" dirty="0" err="1" smtClean="0"/>
              <a:t>o‘z</a:t>
            </a:r>
            <a:r>
              <a:rPr lang="ru-RU" sz="1600" dirty="0" smtClean="0"/>
              <a:t> </a:t>
            </a:r>
            <a:r>
              <a:rPr lang="ru-RU" sz="1600" dirty="0" err="1" smtClean="0"/>
              <a:t>ona</a:t>
            </a:r>
            <a:r>
              <a:rPr lang="ru-RU" sz="1600" dirty="0" smtClean="0"/>
              <a:t> </a:t>
            </a:r>
            <a:r>
              <a:rPr lang="ru-RU" sz="1600" dirty="0" err="1" smtClean="0"/>
              <a:t>tilidan</a:t>
            </a:r>
            <a:r>
              <a:rPr lang="ru-RU" sz="1600" dirty="0" smtClean="0"/>
              <a:t> </a:t>
            </a:r>
            <a:r>
              <a:rPr lang="ru-RU" sz="1600" dirty="0" err="1" smtClean="0"/>
              <a:t>tashqari</a:t>
            </a:r>
            <a:r>
              <a:rPr lang="ru-RU" sz="1600" dirty="0" smtClean="0"/>
              <a:t>, </a:t>
            </a:r>
            <a:r>
              <a:rPr lang="ru-RU" sz="1600" dirty="0" err="1" smtClean="0"/>
              <a:t>arab</a:t>
            </a:r>
            <a:r>
              <a:rPr lang="ru-RU" sz="1600" dirty="0" smtClean="0"/>
              <a:t> </a:t>
            </a:r>
            <a:r>
              <a:rPr lang="ru-RU" sz="1600" dirty="0" err="1" smtClean="0"/>
              <a:t>va</a:t>
            </a:r>
            <a:r>
              <a:rPr lang="ru-RU" sz="1600" dirty="0" smtClean="0"/>
              <a:t> </a:t>
            </a:r>
            <a:r>
              <a:rPr lang="ru-RU" sz="1600" dirty="0" err="1" smtClean="0"/>
              <a:t>fors</a:t>
            </a:r>
            <a:r>
              <a:rPr lang="ru-RU" sz="1600" dirty="0" smtClean="0"/>
              <a:t> </a:t>
            </a:r>
            <a:r>
              <a:rPr lang="ru-RU" sz="1600" dirty="0" err="1" smtClean="0"/>
              <a:t>tillarini</a:t>
            </a:r>
            <a:r>
              <a:rPr lang="ru-RU" sz="1600" dirty="0" smtClean="0"/>
              <a:t> </a:t>
            </a:r>
            <a:r>
              <a:rPr lang="ru-RU" sz="1600" dirty="0" err="1" smtClean="0"/>
              <a:t>yaxshi</a:t>
            </a:r>
            <a:r>
              <a:rPr lang="ru-RU" sz="1600" dirty="0" smtClean="0"/>
              <a:t> </a:t>
            </a:r>
            <a:r>
              <a:rPr lang="ru-RU" sz="1600" dirty="0" err="1" smtClean="0"/>
              <a:t>bilgan</a:t>
            </a:r>
            <a:r>
              <a:rPr lang="ru-RU" sz="1600" dirty="0" smtClean="0"/>
              <a:t> </a:t>
            </a:r>
            <a:r>
              <a:rPr lang="ru-RU" sz="1600" dirty="0" err="1" smtClean="0"/>
              <a:t>va</a:t>
            </a:r>
            <a:r>
              <a:rPr lang="ru-RU" sz="1600" dirty="0" smtClean="0"/>
              <a:t> </a:t>
            </a:r>
            <a:r>
              <a:rPr lang="ru-RU" sz="1600" dirty="0" err="1" smtClean="0"/>
              <a:t>bu</a:t>
            </a:r>
            <a:r>
              <a:rPr lang="ru-RU" sz="1600" dirty="0" smtClean="0"/>
              <a:t> </a:t>
            </a:r>
            <a:r>
              <a:rPr lang="ru-RU" sz="1600" dirty="0" err="1" smtClean="0"/>
              <a:t>tillarda</a:t>
            </a:r>
            <a:r>
              <a:rPr lang="ru-RU" sz="1600" dirty="0" smtClean="0"/>
              <a:t> </a:t>
            </a:r>
            <a:r>
              <a:rPr lang="ru-RU" sz="1600" dirty="0" err="1" smtClean="0"/>
              <a:t>ajoyib</a:t>
            </a:r>
            <a:r>
              <a:rPr lang="ru-RU" sz="1600" dirty="0" smtClean="0"/>
              <a:t> </a:t>
            </a:r>
            <a:r>
              <a:rPr lang="ru-RU" sz="1600" dirty="0" err="1" smtClean="0"/>
              <a:t>she’rlar</a:t>
            </a:r>
            <a:r>
              <a:rPr lang="ru-RU" sz="1600" dirty="0" smtClean="0"/>
              <a:t> </a:t>
            </a:r>
            <a:r>
              <a:rPr lang="ru-RU" sz="1600" dirty="0" err="1" smtClean="0"/>
              <a:t>bitgan</a:t>
            </a:r>
            <a:r>
              <a:rPr lang="ru-RU" sz="1600" dirty="0" smtClean="0"/>
              <a:t>. </a:t>
            </a:r>
            <a:r>
              <a:rPr lang="ru-RU" sz="1600" dirty="0" err="1" smtClean="0"/>
              <a:t>Ilmning</a:t>
            </a:r>
            <a:r>
              <a:rPr lang="ru-RU" sz="1600" dirty="0" smtClean="0"/>
              <a:t> </a:t>
            </a:r>
            <a:r>
              <a:rPr lang="ru-RU" sz="1600" dirty="0" err="1" smtClean="0"/>
              <a:t>ko‘p</a:t>
            </a:r>
            <a:r>
              <a:rPr lang="ru-RU" sz="1600" dirty="0" smtClean="0"/>
              <a:t> </a:t>
            </a:r>
            <a:r>
              <a:rPr lang="ru-RU" sz="1600" dirty="0" err="1" smtClean="0"/>
              <a:t>sohalarini</a:t>
            </a:r>
            <a:r>
              <a:rPr lang="ru-RU" sz="1600" dirty="0" smtClean="0"/>
              <a:t> </a:t>
            </a:r>
            <a:r>
              <a:rPr lang="ru-RU" sz="1600" dirty="0" err="1" smtClean="0"/>
              <a:t>chuqur</a:t>
            </a:r>
            <a:r>
              <a:rPr lang="ru-RU" sz="1600" dirty="0" smtClean="0"/>
              <a:t> </a:t>
            </a:r>
            <a:r>
              <a:rPr lang="ru-RU" sz="1600" dirty="0" err="1" smtClean="0"/>
              <a:t>o‘rgangan</a:t>
            </a:r>
            <a:r>
              <a:rPr lang="ru-RU" sz="1600" dirty="0" smtClean="0"/>
              <a:t>, </a:t>
            </a:r>
            <a:r>
              <a:rPr lang="ru-RU" sz="1600" dirty="0" err="1" smtClean="0"/>
              <a:t>bu</a:t>
            </a:r>
            <a:r>
              <a:rPr lang="ru-RU" sz="1600" dirty="0" smtClean="0"/>
              <a:t> </a:t>
            </a:r>
            <a:r>
              <a:rPr lang="ru-RU" sz="1600" dirty="0" err="1" smtClean="0"/>
              <a:t>ozarbayjon</a:t>
            </a:r>
            <a:r>
              <a:rPr lang="ru-RU" sz="1600" dirty="0" smtClean="0"/>
              <a:t> </a:t>
            </a:r>
            <a:r>
              <a:rPr lang="ru-RU" sz="1600" dirty="0" err="1" smtClean="0"/>
              <a:t>shoiri</a:t>
            </a:r>
            <a:r>
              <a:rPr lang="ru-RU" sz="1600" dirty="0" smtClean="0"/>
              <a:t> </a:t>
            </a:r>
            <a:r>
              <a:rPr lang="ru-RU" sz="1600" dirty="0" err="1" smtClean="0"/>
              <a:t>she’rlari</a:t>
            </a:r>
            <a:r>
              <a:rPr lang="ru-RU" sz="1600" dirty="0" smtClean="0"/>
              <a:t> </a:t>
            </a:r>
            <a:r>
              <a:rPr lang="ru-RU" sz="1600" dirty="0" err="1" smtClean="0"/>
              <a:t>nafaqat</a:t>
            </a:r>
            <a:r>
              <a:rPr lang="ru-RU" sz="1600" dirty="0" smtClean="0"/>
              <a:t> </a:t>
            </a:r>
            <a:r>
              <a:rPr lang="ru-RU" sz="1600" dirty="0" err="1" smtClean="0"/>
              <a:t>o‘zbek</a:t>
            </a:r>
            <a:r>
              <a:rPr lang="ru-RU" sz="1600" dirty="0" smtClean="0"/>
              <a:t>, </a:t>
            </a:r>
            <a:r>
              <a:rPr lang="ru-RU" sz="1600" dirty="0" err="1" smtClean="0"/>
              <a:t>balki</a:t>
            </a:r>
            <a:r>
              <a:rPr lang="ru-RU" sz="1600" dirty="0" smtClean="0"/>
              <a:t> </a:t>
            </a:r>
            <a:r>
              <a:rPr lang="ru-RU" sz="1600" dirty="0" err="1" smtClean="0"/>
              <a:t>barcha</a:t>
            </a:r>
            <a:r>
              <a:rPr lang="ru-RU" sz="1600" dirty="0" smtClean="0"/>
              <a:t> </a:t>
            </a:r>
            <a:r>
              <a:rPr lang="ru-RU" sz="1600" dirty="0" err="1" smtClean="0"/>
              <a:t>turkiy</a:t>
            </a:r>
            <a:r>
              <a:rPr lang="ru-RU" sz="1600" dirty="0" smtClean="0"/>
              <a:t> </a:t>
            </a:r>
            <a:r>
              <a:rPr lang="ru-RU" sz="1600" dirty="0" err="1" smtClean="0"/>
              <a:t>xalqlar</a:t>
            </a:r>
            <a:r>
              <a:rPr lang="ru-RU" sz="1600" dirty="0" smtClean="0"/>
              <a:t> </a:t>
            </a:r>
            <a:r>
              <a:rPr lang="ru-RU" sz="1600" dirty="0" err="1" smtClean="0"/>
              <a:t>orasida</a:t>
            </a:r>
            <a:r>
              <a:rPr lang="ru-RU" sz="1600" dirty="0" smtClean="0"/>
              <a:t> </a:t>
            </a:r>
            <a:r>
              <a:rPr lang="ru-RU" sz="1600" dirty="0" err="1" smtClean="0"/>
              <a:t>mashhur</a:t>
            </a:r>
            <a:r>
              <a:rPr lang="ru-RU" sz="1600" dirty="0" smtClean="0"/>
              <a:t> </a:t>
            </a:r>
            <a:r>
              <a:rPr lang="ru-RU" sz="1600" dirty="0" err="1" smtClean="0"/>
              <a:t>bo‘lgan</a:t>
            </a:r>
            <a:r>
              <a:rPr lang="ru-RU" sz="1600" dirty="0" smtClean="0"/>
              <a:t>. </a:t>
            </a:r>
            <a:r>
              <a:rPr lang="ru-RU" sz="1600" dirty="0" err="1" smtClean="0"/>
              <a:t>Ozarbayjon</a:t>
            </a:r>
            <a:r>
              <a:rPr lang="ru-RU" sz="1600" dirty="0" smtClean="0"/>
              <a:t> </a:t>
            </a:r>
            <a:r>
              <a:rPr lang="ru-RU" sz="1600" dirty="0" err="1" smtClean="0"/>
              <a:t>adabiy</a:t>
            </a:r>
            <a:r>
              <a:rPr lang="ru-RU" sz="1600" dirty="0" smtClean="0"/>
              <a:t> </a:t>
            </a:r>
            <a:r>
              <a:rPr lang="ru-RU" sz="1600" dirty="0" err="1" smtClean="0"/>
              <a:t>tili</a:t>
            </a:r>
            <a:r>
              <a:rPr lang="ru-RU" sz="1600" dirty="0" smtClean="0"/>
              <a:t> </a:t>
            </a:r>
            <a:r>
              <a:rPr lang="ru-RU" sz="1600" dirty="0" err="1" smtClean="0"/>
              <a:t>takomilida</a:t>
            </a:r>
            <a:r>
              <a:rPr lang="ru-RU" sz="1600" dirty="0" smtClean="0"/>
              <a:t> </a:t>
            </a:r>
            <a:r>
              <a:rPr lang="ru-RU" sz="1600" dirty="0" err="1" smtClean="0"/>
              <a:t>Fuzuliy</a:t>
            </a:r>
            <a:r>
              <a:rPr lang="ru-RU" sz="1600" dirty="0" smtClean="0"/>
              <a:t> </a:t>
            </a:r>
            <a:r>
              <a:rPr lang="ru-RU" sz="1600" dirty="0" err="1" smtClean="0"/>
              <a:t>ijodi</a:t>
            </a:r>
            <a:r>
              <a:rPr lang="ru-RU" sz="1600" dirty="0" smtClean="0"/>
              <a:t> </a:t>
            </a:r>
            <a:r>
              <a:rPr lang="ru-RU" sz="1600" dirty="0" err="1" smtClean="0"/>
              <a:t>alohida</a:t>
            </a:r>
            <a:r>
              <a:rPr lang="ru-RU" sz="1600" dirty="0" smtClean="0"/>
              <a:t> </a:t>
            </a:r>
            <a:r>
              <a:rPr lang="ru-RU" sz="1600" dirty="0" err="1" smtClean="0"/>
              <a:t>o‘rin</a:t>
            </a:r>
            <a:r>
              <a:rPr lang="ru-RU" sz="1600" dirty="0" smtClean="0"/>
              <a:t> </a:t>
            </a:r>
            <a:r>
              <a:rPr lang="ru-RU" sz="1600" dirty="0" err="1" smtClean="0"/>
              <a:t>tutgan</a:t>
            </a:r>
            <a:r>
              <a:rPr lang="ru-RU" sz="1600" dirty="0" smtClean="0"/>
              <a:t>. </a:t>
            </a:r>
            <a:endParaRPr lang="ru-RU" sz="1600" dirty="0"/>
          </a:p>
        </p:txBody>
      </p:sp>
      <p:pic>
        <p:nvPicPr>
          <p:cNvPr id="3" name="Рисунок 2"/>
          <p:cNvPicPr>
            <a:picLocks noChangeAspect="1"/>
          </p:cNvPicPr>
          <p:nvPr/>
        </p:nvPicPr>
        <p:blipFill>
          <a:blip r:embed="rId2"/>
          <a:stretch>
            <a:fillRect/>
          </a:stretch>
        </p:blipFill>
        <p:spPr>
          <a:xfrm>
            <a:off x="8545658" y="0"/>
            <a:ext cx="3646342" cy="4130040"/>
          </a:xfrm>
          <a:prstGeom prst="rect">
            <a:avLst/>
          </a:prstGeom>
        </p:spPr>
      </p:pic>
    </p:spTree>
    <p:extLst>
      <p:ext uri="{BB962C8B-B14F-4D97-AF65-F5344CB8AC3E}">
        <p14:creationId xmlns:p14="http://schemas.microsoft.com/office/powerpoint/2010/main" val="70560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45920" y="0"/>
            <a:ext cx="9951720" cy="6818483"/>
          </a:xfrm>
          <a:prstGeom prst="rect">
            <a:avLst/>
          </a:prstGeom>
        </p:spPr>
      </p:pic>
    </p:spTree>
    <p:extLst>
      <p:ext uri="{BB962C8B-B14F-4D97-AF65-F5344CB8AC3E}">
        <p14:creationId xmlns:p14="http://schemas.microsoft.com/office/powerpoint/2010/main" val="26480693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922520" y="282654"/>
            <a:ext cx="7117080" cy="6494085"/>
          </a:xfrm>
          <a:prstGeom prst="rect">
            <a:avLst/>
          </a:prstGeom>
        </p:spPr>
        <p:txBody>
          <a:bodyPr wrap="square">
            <a:spAutoFit/>
          </a:bodyPr>
          <a:lstStyle/>
          <a:p>
            <a:pPr algn="just"/>
            <a:r>
              <a:rPr lang="ru-RU" sz="1600" dirty="0" err="1" smtClean="0"/>
              <a:t>Ozarbayjon</a:t>
            </a:r>
            <a:r>
              <a:rPr lang="ru-RU" sz="1600" dirty="0" smtClean="0"/>
              <a:t> </a:t>
            </a:r>
            <a:r>
              <a:rPr lang="ru-RU" sz="1600" dirty="0" err="1" smtClean="0"/>
              <a:t>yozuvchisi</a:t>
            </a:r>
            <a:r>
              <a:rPr lang="ru-RU" sz="1600" dirty="0" smtClean="0"/>
              <a:t> </a:t>
            </a:r>
            <a:r>
              <a:rPr lang="ru-RU" sz="1600" dirty="0" err="1" smtClean="0"/>
              <a:t>va</a:t>
            </a:r>
            <a:r>
              <a:rPr lang="ru-RU" sz="1600" dirty="0" smtClean="0"/>
              <a:t> </a:t>
            </a:r>
            <a:r>
              <a:rPr lang="ru-RU" sz="1600" dirty="0" err="1" smtClean="0"/>
              <a:t>dramaturgi</a:t>
            </a:r>
            <a:r>
              <a:rPr lang="ru-RU" sz="1600" dirty="0" smtClean="0"/>
              <a:t> </a:t>
            </a:r>
            <a:r>
              <a:rPr lang="ru-RU" sz="1600" b="1" dirty="0" err="1" smtClean="0"/>
              <a:t>Muhammad</a:t>
            </a:r>
            <a:r>
              <a:rPr lang="ru-RU" sz="1600" b="1" dirty="0" smtClean="0"/>
              <a:t> </a:t>
            </a:r>
            <a:r>
              <a:rPr lang="ru-RU" sz="1600" b="1" dirty="0" err="1" smtClean="0"/>
              <a:t>Sayid</a:t>
            </a:r>
            <a:r>
              <a:rPr lang="ru-RU" sz="1600" b="1" dirty="0" smtClean="0"/>
              <a:t> </a:t>
            </a:r>
            <a:r>
              <a:rPr lang="ru-RU" sz="1600" b="1" dirty="0" err="1" smtClean="0"/>
              <a:t>O‘rdubodiy</a:t>
            </a:r>
            <a:r>
              <a:rPr lang="ru-RU" sz="1600" b="1" dirty="0" smtClean="0"/>
              <a:t> </a:t>
            </a:r>
            <a:r>
              <a:rPr lang="ru-RU" sz="1600" dirty="0" smtClean="0"/>
              <a:t>(</a:t>
            </a:r>
            <a:r>
              <a:rPr lang="ru-RU" sz="1600" dirty="0" err="1" smtClean="0"/>
              <a:t>Mamed</a:t>
            </a:r>
            <a:r>
              <a:rPr lang="ru-RU" sz="1600" dirty="0" smtClean="0"/>
              <a:t> </a:t>
            </a:r>
            <a:r>
              <a:rPr lang="ru-RU" sz="1600" dirty="0" err="1" smtClean="0"/>
              <a:t>Hoji</a:t>
            </a:r>
            <a:r>
              <a:rPr lang="ru-RU" sz="1600" dirty="0" smtClean="0"/>
              <a:t> </a:t>
            </a:r>
            <a:r>
              <a:rPr lang="ru-RU" sz="1600" dirty="0" err="1" smtClean="0"/>
              <a:t>og‘a</a:t>
            </a:r>
            <a:r>
              <a:rPr lang="ru-RU" sz="1600" dirty="0" smtClean="0"/>
              <a:t> </a:t>
            </a:r>
            <a:r>
              <a:rPr lang="ru-RU" sz="1600" dirty="0" err="1" smtClean="0"/>
              <a:t>o‘g‘li</a:t>
            </a:r>
            <a:r>
              <a:rPr lang="ru-RU" sz="1600" dirty="0" smtClean="0"/>
              <a:t>, 1872–1950) 1907–1911-yillarda </a:t>
            </a:r>
            <a:r>
              <a:rPr lang="ru-RU" sz="1600" dirty="0" err="1" smtClean="0"/>
              <a:t>Eron</a:t>
            </a:r>
            <a:r>
              <a:rPr lang="ru-RU" sz="1600" dirty="0" smtClean="0"/>
              <a:t> </a:t>
            </a:r>
            <a:r>
              <a:rPr lang="ru-RU" sz="1600" dirty="0" err="1" smtClean="0"/>
              <a:t>inqilobida</a:t>
            </a:r>
            <a:r>
              <a:rPr lang="ru-RU" sz="1600" dirty="0" smtClean="0"/>
              <a:t> </a:t>
            </a:r>
            <a:r>
              <a:rPr lang="ru-RU" sz="1600" dirty="0" err="1" smtClean="0"/>
              <a:t>ishtirok</a:t>
            </a:r>
            <a:r>
              <a:rPr lang="ru-RU" sz="1600" dirty="0" smtClean="0"/>
              <a:t> </a:t>
            </a:r>
            <a:r>
              <a:rPr lang="ru-RU" sz="1600" dirty="0" err="1" smtClean="0"/>
              <a:t>etgan</a:t>
            </a:r>
            <a:r>
              <a:rPr lang="ru-RU" sz="1600" dirty="0" smtClean="0"/>
              <a:t>. </a:t>
            </a:r>
            <a:r>
              <a:rPr lang="ru-RU" sz="1600" dirty="0" err="1" smtClean="0"/>
              <a:t>Uning</a:t>
            </a:r>
            <a:r>
              <a:rPr lang="ru-RU" sz="1600" dirty="0" smtClean="0"/>
              <a:t> </a:t>
            </a:r>
            <a:r>
              <a:rPr lang="ru-RU" sz="1600" dirty="0" err="1" smtClean="0"/>
              <a:t>dastlabki</a:t>
            </a:r>
            <a:r>
              <a:rPr lang="ru-RU" sz="1600" dirty="0" smtClean="0"/>
              <a:t> </a:t>
            </a:r>
            <a:r>
              <a:rPr lang="ru-RU" sz="1600" dirty="0" err="1" smtClean="0"/>
              <a:t>she’riy</a:t>
            </a:r>
            <a:r>
              <a:rPr lang="ru-RU" sz="1600" dirty="0" smtClean="0"/>
              <a:t> </a:t>
            </a:r>
            <a:r>
              <a:rPr lang="ru-RU" sz="1600" dirty="0" err="1" smtClean="0"/>
              <a:t>to‘plamlari</a:t>
            </a:r>
            <a:r>
              <a:rPr lang="ru-RU" sz="1600" dirty="0" smtClean="0"/>
              <a:t> — «</a:t>
            </a:r>
            <a:r>
              <a:rPr lang="ru-RU" sz="1600" dirty="0" err="1" smtClean="0"/>
              <a:t>Beg‘amlik</a:t>
            </a:r>
            <a:r>
              <a:rPr lang="ru-RU" sz="1600" dirty="0" smtClean="0"/>
              <a:t>» (1906), «</a:t>
            </a:r>
            <a:r>
              <a:rPr lang="ru-RU" sz="1600" dirty="0" err="1" smtClean="0"/>
              <a:t>Vatan</a:t>
            </a:r>
            <a:r>
              <a:rPr lang="ru-RU" sz="1600" dirty="0" smtClean="0"/>
              <a:t> </a:t>
            </a:r>
            <a:r>
              <a:rPr lang="ru-RU" sz="1600" dirty="0" err="1" smtClean="0"/>
              <a:t>va</a:t>
            </a:r>
            <a:r>
              <a:rPr lang="ru-RU" sz="1600" dirty="0" smtClean="0"/>
              <a:t> </a:t>
            </a:r>
            <a:r>
              <a:rPr lang="ru-RU" sz="1600" dirty="0" err="1" smtClean="0"/>
              <a:t>ozodlik</a:t>
            </a:r>
            <a:r>
              <a:rPr lang="ru-RU" sz="1600" dirty="0" smtClean="0"/>
              <a:t>» (1907) </a:t>
            </a:r>
            <a:r>
              <a:rPr lang="ru-RU" sz="1600" dirty="0" err="1" smtClean="0"/>
              <a:t>da</a:t>
            </a:r>
            <a:r>
              <a:rPr lang="ru-RU" sz="1600" dirty="0" smtClean="0"/>
              <a:t> </a:t>
            </a:r>
            <a:r>
              <a:rPr lang="ru-RU" sz="1600" dirty="0" err="1" smtClean="0"/>
              <a:t>mustabid</a:t>
            </a:r>
            <a:r>
              <a:rPr lang="ru-RU" sz="1600" dirty="0" smtClean="0"/>
              <a:t> </a:t>
            </a:r>
            <a:r>
              <a:rPr lang="ru-RU" sz="1600" dirty="0" err="1" smtClean="0"/>
              <a:t>tuzumga</a:t>
            </a:r>
            <a:r>
              <a:rPr lang="ru-RU" sz="1600" dirty="0" smtClean="0"/>
              <a:t> </a:t>
            </a:r>
            <a:r>
              <a:rPr lang="ru-RU" sz="1600" dirty="0" err="1" smtClean="0"/>
              <a:t>qarshi</a:t>
            </a:r>
            <a:r>
              <a:rPr lang="ru-RU" sz="1600" dirty="0" smtClean="0"/>
              <a:t> </a:t>
            </a:r>
            <a:r>
              <a:rPr lang="ru-RU" sz="1600" dirty="0" err="1" smtClean="0"/>
              <a:t>kurash</a:t>
            </a:r>
            <a:r>
              <a:rPr lang="ru-RU" sz="1600" dirty="0" smtClean="0"/>
              <a:t> </a:t>
            </a:r>
            <a:r>
              <a:rPr lang="ru-RU" sz="1600" dirty="0" err="1" smtClean="0"/>
              <a:t>va</a:t>
            </a:r>
            <a:r>
              <a:rPr lang="ru-RU" sz="1600" dirty="0" smtClean="0"/>
              <a:t> </a:t>
            </a:r>
            <a:r>
              <a:rPr lang="ru-RU" sz="1600" dirty="0" err="1" smtClean="0"/>
              <a:t>ma’rifatparvarlik</a:t>
            </a:r>
            <a:r>
              <a:rPr lang="ru-RU" sz="1600" dirty="0" smtClean="0"/>
              <a:t> </a:t>
            </a:r>
            <a:r>
              <a:rPr lang="ru-RU" sz="1600" dirty="0" err="1" smtClean="0"/>
              <a:t>g‘oyalari</a:t>
            </a:r>
            <a:r>
              <a:rPr lang="ru-RU" sz="1600" dirty="0" smtClean="0"/>
              <a:t> </a:t>
            </a:r>
            <a:r>
              <a:rPr lang="ru-RU" sz="1600" dirty="0" err="1" smtClean="0"/>
              <a:t>aks</a:t>
            </a:r>
            <a:r>
              <a:rPr lang="ru-RU" sz="1600" dirty="0" smtClean="0"/>
              <a:t> </a:t>
            </a:r>
            <a:r>
              <a:rPr lang="ru-RU" sz="1600" dirty="0" err="1" smtClean="0"/>
              <a:t>etgan</a:t>
            </a:r>
            <a:r>
              <a:rPr lang="ru-RU" sz="1600" dirty="0" smtClean="0"/>
              <a:t>. «</a:t>
            </a:r>
            <a:r>
              <a:rPr lang="ru-RU" sz="1600" dirty="0" err="1" smtClean="0"/>
              <a:t>Ikki</a:t>
            </a:r>
            <a:r>
              <a:rPr lang="ru-RU" sz="1600" dirty="0" smtClean="0"/>
              <a:t> </a:t>
            </a:r>
            <a:r>
              <a:rPr lang="ru-RU" sz="1600" dirty="0" err="1" smtClean="0"/>
              <a:t>bolaning</a:t>
            </a:r>
            <a:r>
              <a:rPr lang="ru-RU" sz="1600" dirty="0" smtClean="0"/>
              <a:t> </a:t>
            </a:r>
            <a:r>
              <a:rPr lang="ru-RU" sz="1600" dirty="0" err="1" smtClean="0"/>
              <a:t>Yevropaga</a:t>
            </a:r>
            <a:r>
              <a:rPr lang="ru-RU" sz="1600" dirty="0" smtClean="0"/>
              <a:t> </a:t>
            </a:r>
            <a:r>
              <a:rPr lang="ru-RU" sz="1600" dirty="0" err="1" smtClean="0"/>
              <a:t>sayohati</a:t>
            </a:r>
            <a:r>
              <a:rPr lang="ru-RU" sz="1600" dirty="0" smtClean="0"/>
              <a:t>» (1908), «</a:t>
            </a:r>
            <a:r>
              <a:rPr lang="ru-RU" sz="1600" dirty="0" err="1" smtClean="0"/>
              <a:t>Baxtsiz</a:t>
            </a:r>
            <a:r>
              <a:rPr lang="ru-RU" sz="1600" dirty="0" smtClean="0"/>
              <a:t> </a:t>
            </a:r>
            <a:r>
              <a:rPr lang="ru-RU" sz="1600" dirty="0" err="1" smtClean="0"/>
              <a:t>millioner</a:t>
            </a:r>
            <a:r>
              <a:rPr lang="ru-RU" sz="1600" dirty="0" smtClean="0"/>
              <a:t>» (1904), «</a:t>
            </a:r>
            <a:r>
              <a:rPr lang="ru-RU" sz="1600" dirty="0" err="1" smtClean="0"/>
              <a:t>Tumanli</a:t>
            </a:r>
            <a:r>
              <a:rPr lang="ru-RU" sz="1600" dirty="0" smtClean="0"/>
              <a:t> </a:t>
            </a:r>
            <a:r>
              <a:rPr lang="ru-RU" sz="1600" dirty="0" err="1" smtClean="0"/>
              <a:t>Tabriz</a:t>
            </a:r>
            <a:r>
              <a:rPr lang="ru-RU" sz="1600" dirty="0" smtClean="0"/>
              <a:t>» (1938–1948), «</a:t>
            </a:r>
            <a:r>
              <a:rPr lang="ru-RU" sz="1600" dirty="0" err="1" smtClean="0"/>
              <a:t>Kurashuvchi</a:t>
            </a:r>
            <a:r>
              <a:rPr lang="ru-RU" sz="1600" dirty="0" smtClean="0"/>
              <a:t> </a:t>
            </a:r>
            <a:r>
              <a:rPr lang="ru-RU" sz="1600" dirty="0" err="1" smtClean="0"/>
              <a:t>shahar</a:t>
            </a:r>
            <a:r>
              <a:rPr lang="ru-RU" sz="1600" dirty="0" smtClean="0"/>
              <a:t>» (1938), «</a:t>
            </a:r>
            <a:r>
              <a:rPr lang="ru-RU" sz="1600" dirty="0" err="1" smtClean="0"/>
              <a:t>Yashirin</a:t>
            </a:r>
            <a:r>
              <a:rPr lang="ru-RU" sz="1600" dirty="0" smtClean="0"/>
              <a:t> </a:t>
            </a:r>
            <a:r>
              <a:rPr lang="ru-RU" sz="1600" dirty="0" err="1" smtClean="0"/>
              <a:t>Boku</a:t>
            </a:r>
            <a:r>
              <a:rPr lang="ru-RU" sz="1600" dirty="0" smtClean="0"/>
              <a:t>» (1940) </a:t>
            </a:r>
            <a:r>
              <a:rPr lang="ru-RU" sz="1600" dirty="0" err="1" smtClean="0"/>
              <a:t>romanlarida</a:t>
            </a:r>
            <a:r>
              <a:rPr lang="ru-RU" sz="1600" dirty="0" smtClean="0"/>
              <a:t> </a:t>
            </a:r>
            <a:r>
              <a:rPr lang="ru-RU" sz="1600" dirty="0" err="1" smtClean="0"/>
              <a:t>ijtimoiy</a:t>
            </a:r>
            <a:r>
              <a:rPr lang="ru-RU" sz="1600" dirty="0" smtClean="0"/>
              <a:t> </a:t>
            </a:r>
            <a:r>
              <a:rPr lang="ru-RU" sz="1600" dirty="0" err="1" smtClean="0"/>
              <a:t>voqelik</a:t>
            </a:r>
            <a:r>
              <a:rPr lang="ru-RU" sz="1600" dirty="0" smtClean="0"/>
              <a:t> </a:t>
            </a:r>
            <a:r>
              <a:rPr lang="ru-RU" sz="1600" dirty="0" err="1" smtClean="0"/>
              <a:t>haqqoniy</a:t>
            </a:r>
            <a:r>
              <a:rPr lang="ru-RU" sz="1600" dirty="0" smtClean="0"/>
              <a:t> </a:t>
            </a:r>
            <a:r>
              <a:rPr lang="ru-RU" sz="1600" dirty="0" err="1" smtClean="0"/>
              <a:t>aks</a:t>
            </a:r>
            <a:r>
              <a:rPr lang="ru-RU" sz="1600" dirty="0" smtClean="0"/>
              <a:t> </a:t>
            </a:r>
            <a:r>
              <a:rPr lang="ru-RU" sz="1600" dirty="0" err="1" smtClean="0"/>
              <a:t>ettirilgan</a:t>
            </a:r>
            <a:r>
              <a:rPr lang="ru-RU" sz="1600" dirty="0" smtClean="0"/>
              <a:t>. </a:t>
            </a:r>
            <a:r>
              <a:rPr lang="ru-RU" sz="1600" dirty="0" err="1" smtClean="0"/>
              <a:t>Adibning</a:t>
            </a:r>
            <a:r>
              <a:rPr lang="ru-RU" sz="1600" dirty="0" smtClean="0"/>
              <a:t> «</a:t>
            </a:r>
            <a:r>
              <a:rPr lang="ru-RU" sz="1600" dirty="0" err="1" smtClean="0"/>
              <a:t>Qilich</a:t>
            </a:r>
            <a:r>
              <a:rPr lang="ru-RU" sz="1600" dirty="0" smtClean="0"/>
              <a:t> </a:t>
            </a:r>
            <a:r>
              <a:rPr lang="ru-RU" sz="1600" dirty="0" err="1" smtClean="0"/>
              <a:t>va</a:t>
            </a:r>
            <a:r>
              <a:rPr lang="ru-RU" sz="1600" dirty="0" smtClean="0"/>
              <a:t> </a:t>
            </a:r>
            <a:r>
              <a:rPr lang="ru-RU" sz="1600" dirty="0" err="1" smtClean="0"/>
              <a:t>qalam</a:t>
            </a:r>
            <a:r>
              <a:rPr lang="ru-RU" sz="1600" dirty="0" smtClean="0"/>
              <a:t>» </a:t>
            </a:r>
            <a:r>
              <a:rPr lang="ru-RU" sz="1600" dirty="0" err="1" smtClean="0"/>
              <a:t>romani</a:t>
            </a:r>
            <a:r>
              <a:rPr lang="ru-RU" sz="1600" dirty="0" smtClean="0"/>
              <a:t> (1946 – 1948) </a:t>
            </a:r>
            <a:r>
              <a:rPr lang="ru-RU" sz="1600" dirty="0" err="1" smtClean="0"/>
              <a:t>da</a:t>
            </a:r>
            <a:r>
              <a:rPr lang="ru-RU" sz="1600" dirty="0" smtClean="0"/>
              <a:t> </a:t>
            </a:r>
            <a:r>
              <a:rPr lang="ru-RU" sz="1600" dirty="0" err="1" smtClean="0"/>
              <a:t>mashhur</a:t>
            </a:r>
            <a:r>
              <a:rPr lang="ru-RU" sz="1600" dirty="0" smtClean="0"/>
              <a:t> </a:t>
            </a:r>
            <a:r>
              <a:rPr lang="ru-RU" sz="1600" dirty="0" err="1" smtClean="0"/>
              <a:t>ozarbayjon</a:t>
            </a:r>
            <a:r>
              <a:rPr lang="ru-RU" sz="1600" dirty="0" smtClean="0"/>
              <a:t> </a:t>
            </a:r>
            <a:r>
              <a:rPr lang="ru-RU" sz="1600" dirty="0" err="1" smtClean="0"/>
              <a:t>shoiri</a:t>
            </a:r>
            <a:r>
              <a:rPr lang="ru-RU" sz="1600" dirty="0" smtClean="0"/>
              <a:t> </a:t>
            </a:r>
            <a:r>
              <a:rPr lang="ru-RU" sz="1600" dirty="0" err="1" smtClean="0"/>
              <a:t>Nizomiy</a:t>
            </a:r>
            <a:r>
              <a:rPr lang="ru-RU" sz="1600" dirty="0" smtClean="0"/>
              <a:t> </a:t>
            </a:r>
            <a:r>
              <a:rPr lang="ru-RU" sz="1600" dirty="0" err="1" smtClean="0"/>
              <a:t>Ganjaviy</a:t>
            </a:r>
            <a:r>
              <a:rPr lang="ru-RU" sz="1600" dirty="0" smtClean="0"/>
              <a:t> </a:t>
            </a:r>
            <a:r>
              <a:rPr lang="ru-RU" sz="1600" dirty="0" err="1" smtClean="0"/>
              <a:t>obrazi</a:t>
            </a:r>
            <a:r>
              <a:rPr lang="ru-RU" sz="1600" dirty="0" smtClean="0"/>
              <a:t> </a:t>
            </a:r>
            <a:r>
              <a:rPr lang="ru-RU" sz="1600" dirty="0" err="1" smtClean="0"/>
              <a:t>yaratilgan</a:t>
            </a:r>
            <a:r>
              <a:rPr lang="ru-RU" sz="1600" dirty="0" smtClean="0"/>
              <a:t>. </a:t>
            </a:r>
            <a:r>
              <a:rPr lang="ru-RU" sz="1600" dirty="0" err="1" smtClean="0"/>
              <a:t>Uning</a:t>
            </a:r>
            <a:r>
              <a:rPr lang="ru-RU" sz="1600" dirty="0" smtClean="0"/>
              <a:t> </a:t>
            </a:r>
            <a:r>
              <a:rPr lang="ru-RU" sz="1600" dirty="0" err="1" smtClean="0"/>
              <a:t>dramalari</a:t>
            </a:r>
            <a:r>
              <a:rPr lang="ru-RU" sz="1600" dirty="0" smtClean="0"/>
              <a:t>, </a:t>
            </a:r>
            <a:r>
              <a:rPr lang="ru-RU" sz="1600" dirty="0" err="1" smtClean="0"/>
              <a:t>opera</a:t>
            </a:r>
            <a:r>
              <a:rPr lang="ru-RU" sz="1600" dirty="0" smtClean="0"/>
              <a:t> </a:t>
            </a:r>
            <a:r>
              <a:rPr lang="ru-RU" sz="1600" dirty="0" err="1" smtClean="0"/>
              <a:t>va</a:t>
            </a:r>
            <a:r>
              <a:rPr lang="ru-RU" sz="1600" dirty="0" smtClean="0"/>
              <a:t> </a:t>
            </a:r>
            <a:r>
              <a:rPr lang="ru-RU" sz="1600" dirty="0" err="1" smtClean="0"/>
              <a:t>operetta</a:t>
            </a:r>
            <a:r>
              <a:rPr lang="ru-RU" sz="1600" dirty="0" smtClean="0"/>
              <a:t> </a:t>
            </a:r>
            <a:r>
              <a:rPr lang="ru-RU" sz="1600" dirty="0" err="1" smtClean="0"/>
              <a:t>librettolari</a:t>
            </a:r>
            <a:r>
              <a:rPr lang="ru-RU" sz="1600" dirty="0" smtClean="0"/>
              <a:t> («</a:t>
            </a:r>
            <a:r>
              <a:rPr lang="ru-RU" sz="1600" dirty="0" err="1" smtClean="0"/>
              <a:t>Ko‘ro‘g‘li</a:t>
            </a:r>
            <a:r>
              <a:rPr lang="ru-RU" sz="1600" dirty="0" smtClean="0"/>
              <a:t>», 1939; «</a:t>
            </a:r>
            <a:r>
              <a:rPr lang="ru-RU" sz="1600" dirty="0" err="1" smtClean="0"/>
              <a:t>Nargiz</a:t>
            </a:r>
            <a:r>
              <a:rPr lang="ru-RU" sz="1600" dirty="0" smtClean="0"/>
              <a:t>», 1938; «</a:t>
            </a:r>
            <a:r>
              <a:rPr lang="ru-RU" sz="1600" dirty="0" err="1" smtClean="0"/>
              <a:t>Qalb</a:t>
            </a:r>
            <a:r>
              <a:rPr lang="ru-RU" sz="1600" dirty="0" smtClean="0"/>
              <a:t> </a:t>
            </a:r>
            <a:r>
              <a:rPr lang="ru-RU" sz="1600" dirty="0" err="1" smtClean="0"/>
              <a:t>o‘g‘rilari</a:t>
            </a:r>
            <a:r>
              <a:rPr lang="ru-RU" sz="1600" dirty="0" smtClean="0"/>
              <a:t>», 1938) </a:t>
            </a:r>
            <a:r>
              <a:rPr lang="ru-RU" sz="1600" dirty="0" err="1" smtClean="0"/>
              <a:t>ozarbayjon</a:t>
            </a:r>
            <a:r>
              <a:rPr lang="ru-RU" sz="1600" dirty="0" smtClean="0"/>
              <a:t> </a:t>
            </a:r>
            <a:r>
              <a:rPr lang="ru-RU" sz="1600" dirty="0" err="1" smtClean="0"/>
              <a:t>madaniyati</a:t>
            </a:r>
            <a:r>
              <a:rPr lang="ru-RU" sz="1600" dirty="0" smtClean="0"/>
              <a:t> </a:t>
            </a:r>
            <a:r>
              <a:rPr lang="ru-RU" sz="1600" dirty="0" err="1" smtClean="0"/>
              <a:t>tarixida</a:t>
            </a:r>
            <a:r>
              <a:rPr lang="ru-RU" sz="1600" dirty="0" smtClean="0"/>
              <a:t> </a:t>
            </a:r>
            <a:r>
              <a:rPr lang="ru-RU" sz="1600" dirty="0" err="1" smtClean="0"/>
              <a:t>muayyan</a:t>
            </a:r>
            <a:r>
              <a:rPr lang="ru-RU" sz="1600" dirty="0" smtClean="0"/>
              <a:t> </a:t>
            </a:r>
            <a:r>
              <a:rPr lang="ru-RU" sz="1600" dirty="0" err="1" smtClean="0"/>
              <a:t>iz</a:t>
            </a:r>
            <a:r>
              <a:rPr lang="ru-RU" sz="1600" dirty="0" smtClean="0"/>
              <a:t> </a:t>
            </a:r>
            <a:r>
              <a:rPr lang="ru-RU" sz="1600" dirty="0" err="1" smtClean="0"/>
              <a:t>qoldirgan</a:t>
            </a:r>
            <a:r>
              <a:rPr lang="ru-RU" sz="1600" dirty="0" smtClean="0"/>
              <a:t>. </a:t>
            </a:r>
            <a:r>
              <a:rPr lang="ru-RU" sz="1600" dirty="0" err="1" smtClean="0"/>
              <a:t>Atoqli</a:t>
            </a:r>
            <a:r>
              <a:rPr lang="ru-RU" sz="1600" dirty="0" smtClean="0"/>
              <a:t> </a:t>
            </a:r>
            <a:r>
              <a:rPr lang="ru-RU" sz="1600" dirty="0" err="1" smtClean="0"/>
              <a:t>adibning</a:t>
            </a:r>
            <a:r>
              <a:rPr lang="ru-RU" sz="1600" dirty="0" smtClean="0"/>
              <a:t> </a:t>
            </a:r>
            <a:r>
              <a:rPr lang="ru-RU" sz="1600" dirty="0" err="1" smtClean="0"/>
              <a:t>ikki</a:t>
            </a:r>
            <a:r>
              <a:rPr lang="ru-RU" sz="1600" dirty="0" smtClean="0"/>
              <a:t> </a:t>
            </a:r>
            <a:r>
              <a:rPr lang="ru-RU" sz="1600" dirty="0" err="1" smtClean="0"/>
              <a:t>qismdan</a:t>
            </a:r>
            <a:r>
              <a:rPr lang="ru-RU" sz="1600" dirty="0" smtClean="0"/>
              <a:t> </a:t>
            </a:r>
            <a:r>
              <a:rPr lang="ru-RU" sz="1600" dirty="0" err="1" smtClean="0"/>
              <a:t>iborat</a:t>
            </a:r>
            <a:r>
              <a:rPr lang="ru-RU" sz="1600" dirty="0" smtClean="0"/>
              <a:t> “</a:t>
            </a:r>
            <a:r>
              <a:rPr lang="ru-RU" sz="1600" dirty="0" err="1" smtClean="0"/>
              <a:t>Qilich</a:t>
            </a:r>
            <a:r>
              <a:rPr lang="ru-RU" sz="1600" dirty="0" smtClean="0"/>
              <a:t> </a:t>
            </a:r>
            <a:r>
              <a:rPr lang="ru-RU" sz="1600" dirty="0" err="1" smtClean="0"/>
              <a:t>va</a:t>
            </a:r>
            <a:r>
              <a:rPr lang="ru-RU" sz="1600" dirty="0" smtClean="0"/>
              <a:t> </a:t>
            </a:r>
            <a:r>
              <a:rPr lang="ru-RU" sz="1600" dirty="0" err="1" smtClean="0"/>
              <a:t>qalam</a:t>
            </a:r>
            <a:r>
              <a:rPr lang="ru-RU" sz="1600" dirty="0" smtClean="0"/>
              <a:t>” </a:t>
            </a:r>
            <a:r>
              <a:rPr lang="ru-RU" sz="1600" dirty="0" err="1" smtClean="0"/>
              <a:t>romanida</a:t>
            </a:r>
            <a:r>
              <a:rPr lang="ru-RU" sz="1600" dirty="0" smtClean="0"/>
              <a:t> </a:t>
            </a:r>
            <a:r>
              <a:rPr lang="ru-RU" sz="1600" dirty="0" err="1" smtClean="0"/>
              <a:t>ozarbayjon</a:t>
            </a:r>
            <a:r>
              <a:rPr lang="ru-RU" sz="1600" dirty="0" smtClean="0"/>
              <a:t> </a:t>
            </a:r>
            <a:r>
              <a:rPr lang="ru-RU" sz="1600" dirty="0" err="1" smtClean="0"/>
              <a:t>xalqining</a:t>
            </a:r>
            <a:r>
              <a:rPr lang="ru-RU" sz="1600" dirty="0" smtClean="0"/>
              <a:t> </a:t>
            </a:r>
            <a:r>
              <a:rPr lang="ru-RU" sz="1600" dirty="0" err="1" smtClean="0"/>
              <a:t>ulug</a:t>
            </a:r>
            <a:r>
              <a:rPr lang="ru-RU" sz="1600" dirty="0" smtClean="0"/>
              <a:t>‘ </a:t>
            </a:r>
            <a:r>
              <a:rPr lang="ru-RU" sz="1600" dirty="0" err="1" smtClean="0"/>
              <a:t>farzandi</a:t>
            </a:r>
            <a:r>
              <a:rPr lang="ru-RU" sz="1600" dirty="0" smtClean="0"/>
              <a:t>, </a:t>
            </a:r>
            <a:r>
              <a:rPr lang="ru-RU" sz="1600" dirty="0" err="1" smtClean="0"/>
              <a:t>Sharqda</a:t>
            </a:r>
            <a:r>
              <a:rPr lang="ru-RU" sz="1600" dirty="0" smtClean="0"/>
              <a:t> “</a:t>
            </a:r>
            <a:r>
              <a:rPr lang="ru-RU" sz="1600" dirty="0" err="1" smtClean="0"/>
              <a:t>xamsa”chilikka</a:t>
            </a:r>
            <a:r>
              <a:rPr lang="ru-RU" sz="1600" dirty="0" smtClean="0"/>
              <a:t> </a:t>
            </a:r>
            <a:r>
              <a:rPr lang="ru-RU" sz="1600" dirty="0" err="1" smtClean="0"/>
              <a:t>asos</a:t>
            </a:r>
            <a:r>
              <a:rPr lang="ru-RU" sz="1600" dirty="0" smtClean="0"/>
              <a:t> </a:t>
            </a:r>
            <a:r>
              <a:rPr lang="ru-RU" sz="1600" dirty="0" err="1" smtClean="0"/>
              <a:t>solgan</a:t>
            </a:r>
            <a:r>
              <a:rPr lang="ru-RU" sz="1600" dirty="0" smtClean="0"/>
              <a:t> </a:t>
            </a:r>
            <a:r>
              <a:rPr lang="ru-RU" sz="1600" dirty="0" err="1" smtClean="0"/>
              <a:t>genial</a:t>
            </a:r>
            <a:r>
              <a:rPr lang="ru-RU" sz="1600" dirty="0" smtClean="0"/>
              <a:t> </a:t>
            </a:r>
            <a:r>
              <a:rPr lang="ru-RU" sz="1600" dirty="0" err="1" smtClean="0"/>
              <a:t>shoir</a:t>
            </a:r>
            <a:r>
              <a:rPr lang="ru-RU" sz="1600" dirty="0" smtClean="0"/>
              <a:t> </a:t>
            </a:r>
            <a:r>
              <a:rPr lang="ru-RU" sz="1600" dirty="0" err="1" smtClean="0"/>
              <a:t>Nizomiy</a:t>
            </a:r>
            <a:r>
              <a:rPr lang="ru-RU" sz="1600" dirty="0" smtClean="0"/>
              <a:t> </a:t>
            </a:r>
            <a:r>
              <a:rPr lang="ru-RU" sz="1600" dirty="0" err="1" smtClean="0"/>
              <a:t>Ganjaviy</a:t>
            </a:r>
            <a:r>
              <a:rPr lang="ru-RU" sz="1600" dirty="0" smtClean="0"/>
              <a:t> (1141–1203)</a:t>
            </a:r>
            <a:r>
              <a:rPr lang="ru-RU" sz="1600" dirty="0" err="1" smtClean="0"/>
              <a:t>ning</a:t>
            </a:r>
            <a:r>
              <a:rPr lang="ru-RU" sz="1600" dirty="0" smtClean="0"/>
              <a:t> </a:t>
            </a:r>
            <a:r>
              <a:rPr lang="ru-RU" sz="1600" dirty="0" err="1" smtClean="0"/>
              <a:t>porloq</a:t>
            </a:r>
            <a:r>
              <a:rPr lang="ru-RU" sz="1600" dirty="0" smtClean="0"/>
              <a:t> </a:t>
            </a:r>
            <a:r>
              <a:rPr lang="ru-RU" sz="1600" dirty="0" err="1" smtClean="0"/>
              <a:t>hayoti</a:t>
            </a:r>
            <a:r>
              <a:rPr lang="ru-RU" sz="1600" dirty="0" smtClean="0"/>
              <a:t> </a:t>
            </a:r>
            <a:r>
              <a:rPr lang="ru-RU" sz="1600" dirty="0" err="1" smtClean="0"/>
              <a:t>va</a:t>
            </a:r>
            <a:r>
              <a:rPr lang="ru-RU" sz="1600" dirty="0" smtClean="0"/>
              <a:t> </a:t>
            </a:r>
            <a:r>
              <a:rPr lang="ru-RU" sz="1600" dirty="0" err="1" smtClean="0"/>
              <a:t>ijodiy</a:t>
            </a:r>
            <a:r>
              <a:rPr lang="ru-RU" sz="1600" dirty="0" smtClean="0"/>
              <a:t> </a:t>
            </a:r>
            <a:r>
              <a:rPr lang="ru-RU" sz="1600" dirty="0" err="1" smtClean="0"/>
              <a:t>yo‘li</a:t>
            </a:r>
            <a:r>
              <a:rPr lang="ru-RU" sz="1600" dirty="0" smtClean="0"/>
              <a:t> </a:t>
            </a:r>
            <a:r>
              <a:rPr lang="ru-RU" sz="1600" dirty="0" err="1" smtClean="0"/>
              <a:t>haqida</a:t>
            </a:r>
            <a:r>
              <a:rPr lang="ru-RU" sz="1600" dirty="0" smtClean="0"/>
              <a:t> </a:t>
            </a:r>
            <a:r>
              <a:rPr lang="ru-RU" sz="1600" dirty="0" err="1" smtClean="0"/>
              <a:t>hikoya</a:t>
            </a:r>
            <a:r>
              <a:rPr lang="ru-RU" sz="1600" dirty="0" smtClean="0"/>
              <a:t> </a:t>
            </a:r>
            <a:r>
              <a:rPr lang="ru-RU" sz="1600" dirty="0" err="1" smtClean="0"/>
              <a:t>qilingan</a:t>
            </a:r>
            <a:r>
              <a:rPr lang="ru-RU" sz="1600" dirty="0" smtClean="0"/>
              <a:t>. </a:t>
            </a:r>
            <a:r>
              <a:rPr lang="ru-RU" sz="1600" dirty="0" err="1" smtClean="0"/>
              <a:t>Roman</a:t>
            </a:r>
            <a:r>
              <a:rPr lang="ru-RU" sz="1600" dirty="0" smtClean="0"/>
              <a:t> </a:t>
            </a:r>
            <a:r>
              <a:rPr lang="ru-RU" sz="1600" dirty="0" err="1" smtClean="0"/>
              <a:t>davr</a:t>
            </a:r>
            <a:r>
              <a:rPr lang="ru-RU" sz="1600" dirty="0" smtClean="0"/>
              <a:t> </a:t>
            </a:r>
            <a:r>
              <a:rPr lang="ru-RU" sz="1600" dirty="0" err="1" smtClean="0"/>
              <a:t>voqeligi</a:t>
            </a:r>
            <a:r>
              <a:rPr lang="ru-RU" sz="1600" dirty="0" smtClean="0"/>
              <a:t> </a:t>
            </a:r>
            <a:r>
              <a:rPr lang="ru-RU" sz="1600" dirty="0" err="1" smtClean="0"/>
              <a:t>yuksak</a:t>
            </a:r>
            <a:r>
              <a:rPr lang="ru-RU" sz="1600" dirty="0" smtClean="0"/>
              <a:t> </a:t>
            </a:r>
            <a:r>
              <a:rPr lang="ru-RU" sz="1600" dirty="0" err="1" smtClean="0"/>
              <a:t>badiiy</a:t>
            </a:r>
            <a:r>
              <a:rPr lang="ru-RU" sz="1600" dirty="0" smtClean="0"/>
              <a:t> </a:t>
            </a:r>
            <a:r>
              <a:rPr lang="ru-RU" sz="1600" dirty="0" err="1" smtClean="0"/>
              <a:t>mahorat</a:t>
            </a:r>
            <a:r>
              <a:rPr lang="ru-RU" sz="1600" dirty="0" smtClean="0"/>
              <a:t> </a:t>
            </a:r>
            <a:r>
              <a:rPr lang="ru-RU" sz="1600" dirty="0" err="1" smtClean="0"/>
              <a:t>bilan</a:t>
            </a:r>
            <a:r>
              <a:rPr lang="ru-RU" sz="1600" dirty="0" smtClean="0"/>
              <a:t> </a:t>
            </a:r>
            <a:r>
              <a:rPr lang="ru-RU" sz="1600" dirty="0" err="1" smtClean="0"/>
              <a:t>gavdalantirilgan</a:t>
            </a:r>
            <a:r>
              <a:rPr lang="ru-RU" sz="1600" dirty="0" smtClean="0"/>
              <a:t>. </a:t>
            </a:r>
            <a:r>
              <a:rPr lang="ru-RU" sz="1600" dirty="0" err="1" smtClean="0"/>
              <a:t>Asarning</a:t>
            </a:r>
            <a:r>
              <a:rPr lang="ru-RU" sz="1600" dirty="0" smtClean="0"/>
              <a:t> </a:t>
            </a:r>
            <a:r>
              <a:rPr lang="ru-RU" sz="1600" dirty="0" err="1" smtClean="0"/>
              <a:t>har</a:t>
            </a:r>
            <a:r>
              <a:rPr lang="ru-RU" sz="1600" dirty="0" smtClean="0"/>
              <a:t> </a:t>
            </a:r>
            <a:r>
              <a:rPr lang="ru-RU" sz="1600" dirty="0" err="1" smtClean="0"/>
              <a:t>bir</a:t>
            </a:r>
            <a:r>
              <a:rPr lang="ru-RU" sz="1600" dirty="0" smtClean="0"/>
              <a:t> </a:t>
            </a:r>
            <a:r>
              <a:rPr lang="ru-RU" sz="1600" dirty="0" err="1" smtClean="0"/>
              <a:t>sahifasidan</a:t>
            </a:r>
            <a:r>
              <a:rPr lang="ru-RU" sz="1600" dirty="0" smtClean="0"/>
              <a:t> </a:t>
            </a:r>
            <a:r>
              <a:rPr lang="ru-RU" sz="1600" dirty="0" err="1" smtClean="0"/>
              <a:t>buyuk</a:t>
            </a:r>
            <a:r>
              <a:rPr lang="ru-RU" sz="1600" dirty="0" smtClean="0"/>
              <a:t> </a:t>
            </a:r>
            <a:r>
              <a:rPr lang="ru-RU" sz="1600" dirty="0" err="1" smtClean="0"/>
              <a:t>shoir</a:t>
            </a:r>
            <a:r>
              <a:rPr lang="ru-RU" sz="1600" dirty="0" smtClean="0"/>
              <a:t> </a:t>
            </a:r>
            <a:r>
              <a:rPr lang="ru-RU" sz="1600" dirty="0" err="1" smtClean="0"/>
              <a:t>yashagan</a:t>
            </a:r>
            <a:r>
              <a:rPr lang="ru-RU" sz="1600" dirty="0" smtClean="0"/>
              <a:t> </a:t>
            </a:r>
            <a:r>
              <a:rPr lang="ru-RU" sz="1600" dirty="0" err="1" smtClean="0"/>
              <a:t>notinch</a:t>
            </a:r>
            <a:r>
              <a:rPr lang="ru-RU" sz="1600" dirty="0" smtClean="0"/>
              <a:t>, </a:t>
            </a:r>
            <a:r>
              <a:rPr lang="ru-RU" sz="1600" dirty="0" err="1" smtClean="0"/>
              <a:t>g‘alayonli</a:t>
            </a:r>
            <a:r>
              <a:rPr lang="ru-RU" sz="1600" dirty="0" smtClean="0"/>
              <a:t> </a:t>
            </a:r>
            <a:r>
              <a:rPr lang="ru-RU" sz="1600" dirty="0" err="1" smtClean="0"/>
              <a:t>davr</a:t>
            </a:r>
            <a:r>
              <a:rPr lang="ru-RU" sz="1600" dirty="0" smtClean="0"/>
              <a:t> </a:t>
            </a:r>
            <a:r>
              <a:rPr lang="ru-RU" sz="1600" dirty="0" err="1" smtClean="0"/>
              <a:t>nafasi</a:t>
            </a:r>
            <a:r>
              <a:rPr lang="ru-RU" sz="1600" dirty="0" smtClean="0"/>
              <a:t> </a:t>
            </a:r>
            <a:r>
              <a:rPr lang="ru-RU" sz="1600" dirty="0" err="1" smtClean="0"/>
              <a:t>ufurib</a:t>
            </a:r>
            <a:r>
              <a:rPr lang="ru-RU" sz="1600" dirty="0" smtClean="0"/>
              <a:t> </a:t>
            </a:r>
            <a:r>
              <a:rPr lang="ru-RU" sz="1600" dirty="0" err="1" smtClean="0"/>
              <a:t>turadi</a:t>
            </a:r>
            <a:r>
              <a:rPr lang="ru-RU" sz="1600" dirty="0" smtClean="0"/>
              <a:t>. </a:t>
            </a:r>
            <a:r>
              <a:rPr lang="ru-RU" sz="1600" dirty="0" err="1" smtClean="0"/>
              <a:t>Romanda</a:t>
            </a:r>
            <a:r>
              <a:rPr lang="ru-RU" sz="1600" dirty="0" smtClean="0"/>
              <a:t> </a:t>
            </a:r>
            <a:r>
              <a:rPr lang="ru-RU" sz="1600" dirty="0" err="1" smtClean="0"/>
              <a:t>Nizomiy</a:t>
            </a:r>
            <a:r>
              <a:rPr lang="ru-RU" sz="1600" dirty="0" smtClean="0"/>
              <a:t> </a:t>
            </a:r>
            <a:r>
              <a:rPr lang="ru-RU" sz="1600" dirty="0" err="1" smtClean="0"/>
              <a:t>Ganjaviy</a:t>
            </a:r>
            <a:r>
              <a:rPr lang="ru-RU" sz="1600" dirty="0" smtClean="0"/>
              <a:t> </a:t>
            </a:r>
            <a:r>
              <a:rPr lang="ru-RU" sz="1600" dirty="0" err="1" smtClean="0"/>
              <a:t>buyuk</a:t>
            </a:r>
            <a:r>
              <a:rPr lang="ru-RU" sz="1600" dirty="0" smtClean="0"/>
              <a:t> </a:t>
            </a:r>
            <a:r>
              <a:rPr lang="ru-RU" sz="1600" dirty="0" err="1" smtClean="0"/>
              <a:t>shoirgina</a:t>
            </a:r>
            <a:r>
              <a:rPr lang="ru-RU" sz="1600" dirty="0" smtClean="0"/>
              <a:t> </a:t>
            </a:r>
            <a:r>
              <a:rPr lang="ru-RU" sz="1600" dirty="0" err="1" smtClean="0"/>
              <a:t>emas</a:t>
            </a:r>
            <a:r>
              <a:rPr lang="ru-RU" sz="1600" dirty="0" smtClean="0"/>
              <a:t>, </a:t>
            </a:r>
            <a:r>
              <a:rPr lang="ru-RU" sz="1600" dirty="0" err="1" smtClean="0"/>
              <a:t>balki</a:t>
            </a:r>
            <a:r>
              <a:rPr lang="ru-RU" sz="1600" dirty="0" smtClean="0"/>
              <a:t> </a:t>
            </a:r>
            <a:r>
              <a:rPr lang="ru-RU" sz="1600" dirty="0" err="1" smtClean="0"/>
              <a:t>sarkarda</a:t>
            </a:r>
            <a:r>
              <a:rPr lang="ru-RU" sz="1600" dirty="0" smtClean="0"/>
              <a:t> </a:t>
            </a:r>
            <a:r>
              <a:rPr lang="ru-RU" sz="1600" dirty="0" err="1" smtClean="0"/>
              <a:t>do‘sti</a:t>
            </a:r>
            <a:r>
              <a:rPr lang="ru-RU" sz="1600" dirty="0" smtClean="0"/>
              <a:t> </a:t>
            </a:r>
            <a:r>
              <a:rPr lang="ru-RU" sz="1600" dirty="0" err="1" smtClean="0"/>
              <a:t>Faxriddin</a:t>
            </a:r>
            <a:r>
              <a:rPr lang="ru-RU" sz="1600" dirty="0" smtClean="0"/>
              <a:t> </a:t>
            </a:r>
            <a:r>
              <a:rPr lang="ru-RU" sz="1600" dirty="0" err="1" smtClean="0"/>
              <a:t>bilan</a:t>
            </a:r>
            <a:r>
              <a:rPr lang="ru-RU" sz="1600" dirty="0" smtClean="0"/>
              <a:t> </a:t>
            </a:r>
            <a:r>
              <a:rPr lang="ru-RU" sz="1600" dirty="0" err="1" smtClean="0"/>
              <a:t>o‘z</a:t>
            </a:r>
            <a:r>
              <a:rPr lang="ru-RU" sz="1600" dirty="0" smtClean="0"/>
              <a:t> </a:t>
            </a:r>
            <a:r>
              <a:rPr lang="ru-RU" sz="1600" dirty="0" err="1" smtClean="0"/>
              <a:t>xalqining</a:t>
            </a:r>
            <a:r>
              <a:rPr lang="ru-RU" sz="1600" dirty="0" smtClean="0"/>
              <a:t> </a:t>
            </a:r>
            <a:r>
              <a:rPr lang="ru-RU" sz="1600" dirty="0" err="1" smtClean="0"/>
              <a:t>baxt-saodati</a:t>
            </a:r>
            <a:r>
              <a:rPr lang="ru-RU" sz="1600" dirty="0" smtClean="0"/>
              <a:t> </a:t>
            </a:r>
            <a:r>
              <a:rPr lang="ru-RU" sz="1600" dirty="0" err="1" smtClean="0"/>
              <a:t>uchun</a:t>
            </a:r>
            <a:r>
              <a:rPr lang="ru-RU" sz="1600" dirty="0" smtClean="0"/>
              <a:t> </a:t>
            </a:r>
            <a:r>
              <a:rPr lang="ru-RU" sz="1600" dirty="0" err="1" smtClean="0"/>
              <a:t>zo‘r</a:t>
            </a:r>
            <a:r>
              <a:rPr lang="ru-RU" sz="1600" dirty="0" smtClean="0"/>
              <a:t> </a:t>
            </a:r>
            <a:r>
              <a:rPr lang="ru-RU" sz="1600" dirty="0" err="1" smtClean="0"/>
              <a:t>kurashlarda</a:t>
            </a:r>
            <a:r>
              <a:rPr lang="ru-RU" sz="1600" dirty="0" smtClean="0"/>
              <a:t> </a:t>
            </a:r>
            <a:r>
              <a:rPr lang="ru-RU" sz="1600" dirty="0" err="1" smtClean="0"/>
              <a:t>qatnashgan</a:t>
            </a:r>
            <a:r>
              <a:rPr lang="ru-RU" sz="1600" dirty="0" smtClean="0"/>
              <a:t> </a:t>
            </a:r>
            <a:r>
              <a:rPr lang="ru-RU" sz="1600" dirty="0" err="1" smtClean="0"/>
              <a:t>bir</a:t>
            </a:r>
            <a:r>
              <a:rPr lang="ru-RU" sz="1600" dirty="0" smtClean="0"/>
              <a:t> </a:t>
            </a:r>
            <a:r>
              <a:rPr lang="ru-RU" sz="1600" dirty="0" err="1" smtClean="0"/>
              <a:t>siymo</a:t>
            </a:r>
            <a:r>
              <a:rPr lang="ru-RU" sz="1600" dirty="0" smtClean="0"/>
              <a:t> </a:t>
            </a:r>
            <a:r>
              <a:rPr lang="ru-RU" sz="1600" dirty="0" err="1" smtClean="0"/>
              <a:t>bo‘lib</a:t>
            </a:r>
            <a:r>
              <a:rPr lang="ru-RU" sz="1600" dirty="0" smtClean="0"/>
              <a:t> </a:t>
            </a:r>
            <a:r>
              <a:rPr lang="ru-RU" sz="1600" dirty="0" err="1" smtClean="0"/>
              <a:t>ham</a:t>
            </a:r>
            <a:r>
              <a:rPr lang="ru-RU" sz="1600" dirty="0" smtClean="0"/>
              <a:t> </a:t>
            </a:r>
            <a:r>
              <a:rPr lang="ru-RU" sz="1600" dirty="0" err="1" smtClean="0"/>
              <a:t>gavdalanadi</a:t>
            </a:r>
            <a:r>
              <a:rPr lang="ru-RU" sz="1600" dirty="0" smtClean="0"/>
              <a:t>. </a:t>
            </a:r>
            <a:r>
              <a:rPr lang="ru-RU" sz="1600" dirty="0" err="1" smtClean="0"/>
              <a:t>Romanning</a:t>
            </a:r>
            <a:r>
              <a:rPr lang="ru-RU" sz="1600" dirty="0" smtClean="0"/>
              <a:t> “</a:t>
            </a:r>
            <a:r>
              <a:rPr lang="ru-RU" sz="1600" dirty="0" err="1" smtClean="0"/>
              <a:t>Qilich</a:t>
            </a:r>
            <a:r>
              <a:rPr lang="ru-RU" sz="1600" dirty="0" smtClean="0"/>
              <a:t> </a:t>
            </a:r>
            <a:r>
              <a:rPr lang="ru-RU" sz="1600" dirty="0" err="1" smtClean="0"/>
              <a:t>va</a:t>
            </a:r>
            <a:r>
              <a:rPr lang="ru-RU" sz="1600" dirty="0" smtClean="0"/>
              <a:t> </a:t>
            </a:r>
            <a:r>
              <a:rPr lang="ru-RU" sz="1600" dirty="0" err="1" smtClean="0"/>
              <a:t>qalam</a:t>
            </a:r>
            <a:r>
              <a:rPr lang="ru-RU" sz="1600" dirty="0" smtClean="0"/>
              <a:t>” </a:t>
            </a:r>
            <a:r>
              <a:rPr lang="ru-RU" sz="1600" dirty="0" err="1" smtClean="0"/>
              <a:t>deb</a:t>
            </a:r>
            <a:r>
              <a:rPr lang="ru-RU" sz="1600" dirty="0" smtClean="0"/>
              <a:t> </a:t>
            </a:r>
            <a:r>
              <a:rPr lang="ru-RU" sz="1600" dirty="0" err="1" smtClean="0"/>
              <a:t>atalishi</a:t>
            </a:r>
            <a:r>
              <a:rPr lang="ru-RU" sz="1600" dirty="0" smtClean="0"/>
              <a:t> </a:t>
            </a:r>
            <a:r>
              <a:rPr lang="ru-RU" sz="1600" dirty="0" err="1" smtClean="0"/>
              <a:t>ham</a:t>
            </a:r>
            <a:r>
              <a:rPr lang="ru-RU" sz="1600" dirty="0" smtClean="0"/>
              <a:t> </a:t>
            </a:r>
            <a:r>
              <a:rPr lang="ru-RU" sz="1600" dirty="0" err="1" smtClean="0"/>
              <a:t>ana</a:t>
            </a:r>
            <a:r>
              <a:rPr lang="ru-RU" sz="1600" dirty="0" smtClean="0"/>
              <a:t> </a:t>
            </a:r>
            <a:r>
              <a:rPr lang="ru-RU" sz="1600" dirty="0" err="1" smtClean="0"/>
              <a:t>shu</a:t>
            </a:r>
            <a:r>
              <a:rPr lang="ru-RU" sz="1600" dirty="0" smtClean="0"/>
              <a:t> </a:t>
            </a:r>
            <a:r>
              <a:rPr lang="ru-RU" sz="1600" dirty="0" err="1" smtClean="0"/>
              <a:t>ikki</a:t>
            </a:r>
            <a:r>
              <a:rPr lang="ru-RU" sz="1600" dirty="0" smtClean="0"/>
              <a:t> </a:t>
            </a:r>
            <a:r>
              <a:rPr lang="ru-RU" sz="1600" dirty="0" err="1" smtClean="0"/>
              <a:t>kurashchining</a:t>
            </a:r>
            <a:r>
              <a:rPr lang="ru-RU" sz="1600" dirty="0" smtClean="0"/>
              <a:t> </a:t>
            </a:r>
            <a:r>
              <a:rPr lang="ru-RU" sz="1600" dirty="0" err="1" smtClean="0"/>
              <a:t>do‘stligi</a:t>
            </a:r>
            <a:r>
              <a:rPr lang="ru-RU" sz="1600" dirty="0" smtClean="0"/>
              <a:t> </a:t>
            </a:r>
            <a:r>
              <a:rPr lang="ru-RU" sz="1600" dirty="0" err="1" smtClean="0"/>
              <a:t>ramzini</a:t>
            </a:r>
            <a:r>
              <a:rPr lang="ru-RU" sz="1600" dirty="0" smtClean="0"/>
              <a:t> </a:t>
            </a:r>
            <a:r>
              <a:rPr lang="ru-RU" sz="1600" dirty="0" err="1" smtClean="0"/>
              <a:t>anglatadi</a:t>
            </a:r>
            <a:r>
              <a:rPr lang="ru-RU" sz="1600" dirty="0" smtClean="0"/>
              <a:t>. </a:t>
            </a:r>
            <a:r>
              <a:rPr lang="ru-RU" sz="1600" dirty="0" err="1" smtClean="0"/>
              <a:t>Maroq</a:t>
            </a:r>
            <a:r>
              <a:rPr lang="ru-RU" sz="1600" dirty="0" smtClean="0"/>
              <a:t> </a:t>
            </a:r>
            <a:r>
              <a:rPr lang="ru-RU" sz="1600" dirty="0" err="1" smtClean="0"/>
              <a:t>va</a:t>
            </a:r>
            <a:r>
              <a:rPr lang="ru-RU" sz="1600" dirty="0" smtClean="0"/>
              <a:t> </a:t>
            </a:r>
            <a:r>
              <a:rPr lang="ru-RU" sz="1600" dirty="0" err="1" smtClean="0"/>
              <a:t>qiziqish</a:t>
            </a:r>
            <a:r>
              <a:rPr lang="ru-RU" sz="1600" dirty="0" smtClean="0"/>
              <a:t> </a:t>
            </a:r>
            <a:r>
              <a:rPr lang="ru-RU" sz="1600" dirty="0" err="1" smtClean="0"/>
              <a:t>bilan</a:t>
            </a:r>
            <a:r>
              <a:rPr lang="ru-RU" sz="1600" dirty="0" smtClean="0"/>
              <a:t> </a:t>
            </a:r>
            <a:r>
              <a:rPr lang="ru-RU" sz="1600" dirty="0" err="1" smtClean="0"/>
              <a:t>o‘qiladigan</a:t>
            </a:r>
            <a:r>
              <a:rPr lang="ru-RU" sz="1600" dirty="0" smtClean="0"/>
              <a:t> </a:t>
            </a:r>
            <a:r>
              <a:rPr lang="ru-RU" sz="1600" dirty="0" err="1" smtClean="0"/>
              <a:t>ikki</a:t>
            </a:r>
            <a:r>
              <a:rPr lang="ru-RU" sz="1600" dirty="0" smtClean="0"/>
              <a:t>  </a:t>
            </a:r>
            <a:r>
              <a:rPr lang="ru-RU" sz="1600" dirty="0" err="1" smtClean="0"/>
              <a:t>qismdan</a:t>
            </a:r>
            <a:r>
              <a:rPr lang="ru-RU" sz="1600" dirty="0" smtClean="0"/>
              <a:t> </a:t>
            </a:r>
            <a:r>
              <a:rPr lang="ru-RU" sz="1600" dirty="0" err="1" smtClean="0"/>
              <a:t>iborat</a:t>
            </a:r>
            <a:r>
              <a:rPr lang="ru-RU" sz="1600" dirty="0" smtClean="0"/>
              <a:t> </a:t>
            </a:r>
            <a:r>
              <a:rPr lang="ru-RU" sz="1600" dirty="0" err="1" smtClean="0"/>
              <a:t>ushbu</a:t>
            </a:r>
            <a:r>
              <a:rPr lang="ru-RU" sz="1600" dirty="0" smtClean="0"/>
              <a:t> </a:t>
            </a:r>
            <a:r>
              <a:rPr lang="ru-RU" sz="1600" dirty="0" err="1" smtClean="0"/>
              <a:t>tarixiy</a:t>
            </a:r>
            <a:r>
              <a:rPr lang="ru-RU" sz="1600" dirty="0" smtClean="0"/>
              <a:t> </a:t>
            </a:r>
            <a:r>
              <a:rPr lang="ru-RU" sz="1600" dirty="0" err="1" smtClean="0"/>
              <a:t>roman</a:t>
            </a:r>
            <a:r>
              <a:rPr lang="ru-RU" sz="1600" dirty="0" smtClean="0"/>
              <a:t> </a:t>
            </a:r>
            <a:r>
              <a:rPr lang="ru-RU" sz="1600" dirty="0" err="1" smtClean="0"/>
              <a:t>o‘zbek</a:t>
            </a:r>
            <a:r>
              <a:rPr lang="ru-RU" sz="1600" dirty="0" smtClean="0"/>
              <a:t> </a:t>
            </a:r>
            <a:r>
              <a:rPr lang="ru-RU" sz="1600" dirty="0" err="1" smtClean="0"/>
              <a:t>tilida</a:t>
            </a:r>
            <a:r>
              <a:rPr lang="ru-RU" sz="1600" dirty="0" smtClean="0"/>
              <a:t> </a:t>
            </a:r>
            <a:r>
              <a:rPr lang="ru-RU" sz="1600" dirty="0" err="1" smtClean="0"/>
              <a:t>bosilib</a:t>
            </a:r>
            <a:r>
              <a:rPr lang="ru-RU" sz="1600" dirty="0" smtClean="0"/>
              <a:t> </a:t>
            </a:r>
            <a:r>
              <a:rPr lang="ru-RU" sz="1600" dirty="0" err="1" smtClean="0"/>
              <a:t>chiqqan</a:t>
            </a:r>
            <a:r>
              <a:rPr lang="ru-RU" sz="1600" dirty="0" smtClean="0"/>
              <a:t>. </a:t>
            </a:r>
            <a:r>
              <a:rPr lang="ru-RU" sz="1600" dirty="0" err="1" smtClean="0"/>
              <a:t>Mazkur</a:t>
            </a:r>
            <a:r>
              <a:rPr lang="ru-RU" sz="1600" dirty="0" smtClean="0"/>
              <a:t> </a:t>
            </a:r>
            <a:r>
              <a:rPr lang="ru-RU" sz="1600" dirty="0" err="1" smtClean="0"/>
              <a:t>roman</a:t>
            </a:r>
            <a:r>
              <a:rPr lang="ru-RU" sz="1600" dirty="0" smtClean="0"/>
              <a:t>: “</a:t>
            </a:r>
            <a:r>
              <a:rPr lang="ru-RU" sz="1600" dirty="0" err="1" smtClean="0"/>
              <a:t>Uylarda</a:t>
            </a:r>
            <a:r>
              <a:rPr lang="ru-RU" sz="1600" dirty="0" smtClean="0"/>
              <a:t> </a:t>
            </a:r>
            <a:r>
              <a:rPr lang="ru-RU" sz="1600" dirty="0" err="1" smtClean="0"/>
              <a:t>yashirinib</a:t>
            </a:r>
            <a:r>
              <a:rPr lang="ru-RU" sz="1600" dirty="0" smtClean="0"/>
              <a:t> </a:t>
            </a:r>
            <a:r>
              <a:rPr lang="ru-RU" sz="1600" dirty="0" err="1" smtClean="0"/>
              <a:t>ho‘ng-ho‘ng</a:t>
            </a:r>
            <a:r>
              <a:rPr lang="ru-RU" sz="1600" dirty="0" smtClean="0"/>
              <a:t> </a:t>
            </a:r>
            <a:r>
              <a:rPr lang="ru-RU" sz="1600" dirty="0" err="1" smtClean="0"/>
              <a:t>yig‘layotganlar</a:t>
            </a:r>
            <a:r>
              <a:rPr lang="ru-RU" sz="1600" dirty="0" smtClean="0"/>
              <a:t> </a:t>
            </a:r>
            <a:r>
              <a:rPr lang="ru-RU" sz="1600" dirty="0" err="1" smtClean="0"/>
              <a:t>ko‘cha-ko‘yda</a:t>
            </a:r>
            <a:r>
              <a:rPr lang="ru-RU" sz="1600" dirty="0" smtClean="0"/>
              <a:t> </a:t>
            </a:r>
            <a:r>
              <a:rPr lang="ru-RU" sz="1600" dirty="0" err="1" smtClean="0"/>
              <a:t>xursandchilik</a:t>
            </a:r>
            <a:r>
              <a:rPr lang="ru-RU" sz="1600" dirty="0" smtClean="0"/>
              <a:t> </a:t>
            </a:r>
            <a:r>
              <a:rPr lang="ru-RU" sz="1600" dirty="0" err="1" smtClean="0"/>
              <a:t>qilayotganlardan</a:t>
            </a:r>
            <a:r>
              <a:rPr lang="ru-RU" sz="1600" dirty="0" smtClean="0"/>
              <a:t> </a:t>
            </a:r>
            <a:r>
              <a:rPr lang="ru-RU" sz="1600" dirty="0" err="1" smtClean="0"/>
              <a:t>bir</a:t>
            </a:r>
            <a:r>
              <a:rPr lang="ru-RU" sz="1600" dirty="0" smtClean="0"/>
              <a:t> </a:t>
            </a:r>
            <a:r>
              <a:rPr lang="ru-RU" sz="1600" dirty="0" err="1" smtClean="0"/>
              <a:t>necha</a:t>
            </a:r>
            <a:r>
              <a:rPr lang="ru-RU" sz="1600" dirty="0" smtClean="0"/>
              <a:t> </a:t>
            </a:r>
            <a:r>
              <a:rPr lang="ru-RU" sz="1600" dirty="0" err="1" smtClean="0"/>
              <a:t>marotaba</a:t>
            </a:r>
            <a:r>
              <a:rPr lang="ru-RU" sz="1600" dirty="0" smtClean="0"/>
              <a:t> </a:t>
            </a:r>
            <a:r>
              <a:rPr lang="ru-RU" sz="1600" dirty="0" err="1" smtClean="0"/>
              <a:t>ortiq</a:t>
            </a:r>
            <a:r>
              <a:rPr lang="ru-RU" sz="1600" dirty="0" smtClean="0"/>
              <a:t> </a:t>
            </a:r>
            <a:r>
              <a:rPr lang="ru-RU" sz="1600" dirty="0" err="1" smtClean="0"/>
              <a:t>edi</a:t>
            </a:r>
            <a:r>
              <a:rPr lang="ru-RU" sz="1600" dirty="0" smtClean="0"/>
              <a:t>.</a:t>
            </a:r>
            <a:endParaRPr lang="ru-RU" sz="1600" dirty="0"/>
          </a:p>
        </p:txBody>
      </p:sp>
      <p:pic>
        <p:nvPicPr>
          <p:cNvPr id="3" name="Рисунок 2"/>
          <p:cNvPicPr>
            <a:picLocks noChangeAspect="1"/>
          </p:cNvPicPr>
          <p:nvPr/>
        </p:nvPicPr>
        <p:blipFill>
          <a:blip r:embed="rId2"/>
          <a:stretch>
            <a:fillRect/>
          </a:stretch>
        </p:blipFill>
        <p:spPr>
          <a:xfrm>
            <a:off x="0" y="0"/>
            <a:ext cx="2496564" cy="2926080"/>
          </a:xfrm>
          <a:prstGeom prst="rect">
            <a:avLst/>
          </a:prstGeom>
        </p:spPr>
      </p:pic>
      <p:pic>
        <p:nvPicPr>
          <p:cNvPr id="4" name="Рисунок 3"/>
          <p:cNvPicPr>
            <a:picLocks noChangeAspect="1"/>
          </p:cNvPicPr>
          <p:nvPr/>
        </p:nvPicPr>
        <p:blipFill>
          <a:blip r:embed="rId3"/>
          <a:stretch>
            <a:fillRect/>
          </a:stretch>
        </p:blipFill>
        <p:spPr>
          <a:xfrm>
            <a:off x="2496564" y="1794510"/>
            <a:ext cx="2425956" cy="3498658"/>
          </a:xfrm>
          <a:prstGeom prst="rect">
            <a:avLst/>
          </a:prstGeom>
        </p:spPr>
      </p:pic>
      <p:pic>
        <p:nvPicPr>
          <p:cNvPr id="5" name="Рисунок 4"/>
          <p:cNvPicPr>
            <a:picLocks noChangeAspect="1"/>
          </p:cNvPicPr>
          <p:nvPr/>
        </p:nvPicPr>
        <p:blipFill>
          <a:blip r:embed="rId4"/>
          <a:stretch>
            <a:fillRect/>
          </a:stretch>
        </p:blipFill>
        <p:spPr>
          <a:xfrm>
            <a:off x="0" y="3273868"/>
            <a:ext cx="2496564" cy="3625148"/>
          </a:xfrm>
          <a:prstGeom prst="rect">
            <a:avLst/>
          </a:prstGeom>
        </p:spPr>
      </p:pic>
    </p:spTree>
    <p:extLst>
      <p:ext uri="{BB962C8B-B14F-4D97-AF65-F5344CB8AC3E}">
        <p14:creationId xmlns:p14="http://schemas.microsoft.com/office/powerpoint/2010/main" val="15809811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81200" y="0"/>
            <a:ext cx="9875520" cy="6463308"/>
          </a:xfrm>
          <a:prstGeom prst="rect">
            <a:avLst/>
          </a:prstGeom>
        </p:spPr>
        <p:txBody>
          <a:bodyPr wrap="square">
            <a:spAutoFit/>
          </a:bodyPr>
          <a:lstStyle/>
          <a:p>
            <a:pPr algn="ctr"/>
            <a:r>
              <a:rPr lang="ru-RU" b="1" dirty="0" smtClean="0"/>
              <a:t>QOZOQ ADABIYOTI </a:t>
            </a:r>
            <a:endParaRPr lang="en-US" b="1" dirty="0" smtClean="0"/>
          </a:p>
          <a:p>
            <a:pPr algn="just"/>
            <a:r>
              <a:rPr lang="ru-RU" dirty="0" err="1" smtClean="0"/>
              <a:t>Hozirgi</a:t>
            </a:r>
            <a:r>
              <a:rPr lang="ru-RU" dirty="0" smtClean="0"/>
              <a:t> </a:t>
            </a:r>
            <a:r>
              <a:rPr lang="ru-RU" dirty="0" err="1" smtClean="0"/>
              <a:t>Qozog‘iston</a:t>
            </a:r>
            <a:r>
              <a:rPr lang="ru-RU" dirty="0" smtClean="0"/>
              <a:t> </a:t>
            </a:r>
            <a:r>
              <a:rPr lang="ru-RU" dirty="0" err="1" smtClean="0"/>
              <a:t>kengliklarida</a:t>
            </a:r>
            <a:r>
              <a:rPr lang="ru-RU" dirty="0" smtClean="0"/>
              <a:t> </a:t>
            </a:r>
            <a:r>
              <a:rPr lang="ru-RU" dirty="0" err="1" smtClean="0"/>
              <a:t>bir</a:t>
            </a:r>
            <a:r>
              <a:rPr lang="ru-RU" dirty="0" smtClean="0"/>
              <a:t> </a:t>
            </a:r>
            <a:r>
              <a:rPr lang="ru-RU" dirty="0" err="1" smtClean="0"/>
              <a:t>zamonlar</a:t>
            </a:r>
            <a:r>
              <a:rPr lang="ru-RU" dirty="0" smtClean="0"/>
              <a:t> </a:t>
            </a:r>
            <a:r>
              <a:rPr lang="ru-RU" dirty="0" err="1" smtClean="0"/>
              <a:t>ko‘plab</a:t>
            </a:r>
            <a:r>
              <a:rPr lang="ru-RU" dirty="0" smtClean="0"/>
              <a:t> </a:t>
            </a:r>
            <a:r>
              <a:rPr lang="ru-RU" dirty="0" err="1" smtClean="0"/>
              <a:t>turkiy</a:t>
            </a:r>
            <a:r>
              <a:rPr lang="ru-RU" dirty="0" smtClean="0"/>
              <a:t> </a:t>
            </a:r>
            <a:r>
              <a:rPr lang="ru-RU" dirty="0" err="1" smtClean="0"/>
              <a:t>qavmlar</a:t>
            </a:r>
            <a:r>
              <a:rPr lang="ru-RU" dirty="0" smtClean="0"/>
              <a:t> </a:t>
            </a:r>
            <a:r>
              <a:rPr lang="ru-RU" dirty="0" err="1" smtClean="0"/>
              <a:t>zich</a:t>
            </a:r>
            <a:r>
              <a:rPr lang="ru-RU" dirty="0" smtClean="0"/>
              <a:t> </a:t>
            </a:r>
            <a:r>
              <a:rPr lang="ru-RU" dirty="0" err="1" smtClean="0"/>
              <a:t>yashagan</a:t>
            </a:r>
            <a:r>
              <a:rPr lang="ru-RU" dirty="0" smtClean="0"/>
              <a:t>. </a:t>
            </a:r>
            <a:r>
              <a:rPr lang="ru-RU" dirty="0" err="1" smtClean="0"/>
              <a:t>Chunki</a:t>
            </a:r>
            <a:r>
              <a:rPr lang="ru-RU" dirty="0" smtClean="0"/>
              <a:t>, </a:t>
            </a:r>
            <a:r>
              <a:rPr lang="ru-RU" dirty="0" err="1" smtClean="0"/>
              <a:t>bu</a:t>
            </a:r>
            <a:r>
              <a:rPr lang="ru-RU" dirty="0" smtClean="0"/>
              <a:t> </a:t>
            </a:r>
            <a:r>
              <a:rPr lang="ru-RU" dirty="0" err="1" smtClean="0"/>
              <a:t>yerdagi</a:t>
            </a:r>
            <a:r>
              <a:rPr lang="ru-RU" dirty="0" smtClean="0"/>
              <a:t> </a:t>
            </a:r>
            <a:r>
              <a:rPr lang="ru-RU" dirty="0" err="1" smtClean="0"/>
              <a:t>ko‘z</a:t>
            </a:r>
            <a:r>
              <a:rPr lang="ru-RU" dirty="0" smtClean="0"/>
              <a:t> </a:t>
            </a:r>
            <a:r>
              <a:rPr lang="ru-RU" dirty="0" err="1" smtClean="0"/>
              <a:t>ilg‘amas</a:t>
            </a:r>
            <a:r>
              <a:rPr lang="ru-RU" dirty="0" smtClean="0"/>
              <a:t> </a:t>
            </a:r>
            <a:r>
              <a:rPr lang="ru-RU" dirty="0" err="1" smtClean="0"/>
              <a:t>kengliklar</a:t>
            </a:r>
            <a:r>
              <a:rPr lang="ru-RU" dirty="0" smtClean="0"/>
              <a:t> </a:t>
            </a:r>
            <a:r>
              <a:rPr lang="ru-RU" dirty="0" err="1" smtClean="0"/>
              <a:t>ularning</a:t>
            </a:r>
            <a:r>
              <a:rPr lang="ru-RU" dirty="0" smtClean="0"/>
              <a:t> </a:t>
            </a:r>
            <a:r>
              <a:rPr lang="ru-RU" dirty="0" err="1" smtClean="0"/>
              <a:t>ko‘chmanchi</a:t>
            </a:r>
            <a:r>
              <a:rPr lang="ru-RU" dirty="0" smtClean="0"/>
              <a:t> </a:t>
            </a:r>
            <a:r>
              <a:rPr lang="ru-RU" dirty="0" err="1" smtClean="0"/>
              <a:t>hayoti</a:t>
            </a:r>
            <a:r>
              <a:rPr lang="ru-RU" dirty="0" smtClean="0"/>
              <a:t>, </a:t>
            </a:r>
            <a:r>
              <a:rPr lang="ru-RU" dirty="0" err="1" smtClean="0"/>
              <a:t>chorva</a:t>
            </a:r>
            <a:r>
              <a:rPr lang="ru-RU" dirty="0" smtClean="0"/>
              <a:t> </a:t>
            </a:r>
            <a:r>
              <a:rPr lang="ru-RU" dirty="0" err="1" smtClean="0"/>
              <a:t>mollarini</a:t>
            </a:r>
            <a:r>
              <a:rPr lang="ru-RU" dirty="0" smtClean="0"/>
              <a:t> </a:t>
            </a:r>
            <a:r>
              <a:rPr lang="ru-RU" dirty="0" err="1" smtClean="0"/>
              <a:t>boqishi</a:t>
            </a:r>
            <a:r>
              <a:rPr lang="ru-RU" dirty="0" smtClean="0"/>
              <a:t> </a:t>
            </a:r>
            <a:r>
              <a:rPr lang="ru-RU" dirty="0" err="1" smtClean="0"/>
              <a:t>uchun</a:t>
            </a:r>
            <a:r>
              <a:rPr lang="ru-RU" dirty="0" smtClean="0"/>
              <a:t> </a:t>
            </a:r>
            <a:r>
              <a:rPr lang="ru-RU" dirty="0" err="1" smtClean="0"/>
              <a:t>juda</a:t>
            </a:r>
            <a:r>
              <a:rPr lang="ru-RU" dirty="0" smtClean="0"/>
              <a:t> </a:t>
            </a:r>
            <a:r>
              <a:rPr lang="ru-RU" dirty="0" err="1" smtClean="0"/>
              <a:t>qulay</a:t>
            </a:r>
            <a:r>
              <a:rPr lang="ru-RU" dirty="0" smtClean="0"/>
              <a:t> </a:t>
            </a:r>
            <a:r>
              <a:rPr lang="ru-RU" dirty="0" err="1" smtClean="0"/>
              <a:t>joy</a:t>
            </a:r>
            <a:r>
              <a:rPr lang="ru-RU" dirty="0" smtClean="0"/>
              <a:t> </a:t>
            </a:r>
            <a:r>
              <a:rPr lang="ru-RU" dirty="0" err="1" smtClean="0"/>
              <a:t>bo‘lgan</a:t>
            </a:r>
            <a:r>
              <a:rPr lang="ru-RU" dirty="0" smtClean="0"/>
              <a:t>. </a:t>
            </a:r>
            <a:r>
              <a:rPr lang="ru-RU" dirty="0" err="1" smtClean="0"/>
              <a:t>Qozoqlar</a:t>
            </a:r>
            <a:r>
              <a:rPr lang="ru-RU" dirty="0" smtClean="0"/>
              <a:t> </a:t>
            </a:r>
            <a:r>
              <a:rPr lang="ru-RU" dirty="0" err="1" smtClean="0"/>
              <a:t>turkiy</a:t>
            </a:r>
            <a:r>
              <a:rPr lang="ru-RU" dirty="0" smtClean="0"/>
              <a:t> </a:t>
            </a:r>
            <a:r>
              <a:rPr lang="ru-RU" dirty="0" err="1" smtClean="0"/>
              <a:t>xalqlar</a:t>
            </a:r>
            <a:r>
              <a:rPr lang="ru-RU" dirty="0" smtClean="0"/>
              <a:t> </a:t>
            </a:r>
            <a:r>
              <a:rPr lang="ru-RU" dirty="0" err="1" smtClean="0"/>
              <a:t>orasida</a:t>
            </a:r>
            <a:r>
              <a:rPr lang="ru-RU" dirty="0" smtClean="0"/>
              <a:t> </a:t>
            </a:r>
            <a:r>
              <a:rPr lang="ru-RU" dirty="0" err="1" smtClean="0"/>
              <a:t>aholisi</a:t>
            </a:r>
            <a:r>
              <a:rPr lang="ru-RU" dirty="0" smtClean="0"/>
              <a:t> </a:t>
            </a:r>
            <a:r>
              <a:rPr lang="ru-RU" dirty="0" err="1" smtClean="0"/>
              <a:t>soni</a:t>
            </a:r>
            <a:r>
              <a:rPr lang="ru-RU" dirty="0" smtClean="0"/>
              <a:t> </a:t>
            </a:r>
            <a:r>
              <a:rPr lang="ru-RU" dirty="0" err="1" smtClean="0"/>
              <a:t>jihatidan</a:t>
            </a:r>
            <a:r>
              <a:rPr lang="ru-RU" dirty="0" smtClean="0"/>
              <a:t> </a:t>
            </a:r>
            <a:r>
              <a:rPr lang="ru-RU" dirty="0" err="1" smtClean="0"/>
              <a:t>turklar</a:t>
            </a:r>
            <a:r>
              <a:rPr lang="ru-RU" dirty="0" smtClean="0"/>
              <a:t>, </a:t>
            </a:r>
            <a:r>
              <a:rPr lang="ru-RU" dirty="0" err="1" smtClean="0"/>
              <a:t>ozarbayjonlar</a:t>
            </a:r>
            <a:r>
              <a:rPr lang="ru-RU" dirty="0" smtClean="0"/>
              <a:t>, </a:t>
            </a:r>
            <a:r>
              <a:rPr lang="ru-RU" dirty="0" err="1" smtClean="0"/>
              <a:t>o‘zbeklardan</a:t>
            </a:r>
            <a:r>
              <a:rPr lang="ru-RU" dirty="0" smtClean="0"/>
              <a:t> </a:t>
            </a:r>
            <a:r>
              <a:rPr lang="ru-RU" dirty="0" err="1" smtClean="0"/>
              <a:t>keyingi</a:t>
            </a:r>
            <a:r>
              <a:rPr lang="ru-RU" dirty="0" smtClean="0"/>
              <a:t> </a:t>
            </a:r>
            <a:r>
              <a:rPr lang="ru-RU" dirty="0" err="1" smtClean="0"/>
              <a:t>o‘rinda</a:t>
            </a:r>
            <a:r>
              <a:rPr lang="ru-RU" dirty="0" smtClean="0"/>
              <a:t> </a:t>
            </a:r>
            <a:r>
              <a:rPr lang="ru-RU" dirty="0" err="1" smtClean="0"/>
              <a:t>turadi</a:t>
            </a:r>
            <a:r>
              <a:rPr lang="ru-RU" dirty="0" smtClean="0"/>
              <a:t>. </a:t>
            </a:r>
            <a:r>
              <a:rPr lang="ru-RU" dirty="0" err="1" smtClean="0"/>
              <a:t>Qozoqlarda</a:t>
            </a:r>
            <a:r>
              <a:rPr lang="ru-RU" dirty="0" smtClean="0"/>
              <a:t> </a:t>
            </a:r>
            <a:r>
              <a:rPr lang="ru-RU" dirty="0" err="1" smtClean="0"/>
              <a:t>turkiy</a:t>
            </a:r>
            <a:r>
              <a:rPr lang="ru-RU" dirty="0" smtClean="0"/>
              <a:t> </a:t>
            </a:r>
            <a:r>
              <a:rPr lang="ru-RU" dirty="0" err="1" smtClean="0"/>
              <a:t>qavmlarga</a:t>
            </a:r>
            <a:r>
              <a:rPr lang="ru-RU" dirty="0" smtClean="0"/>
              <a:t> </a:t>
            </a:r>
            <a:r>
              <a:rPr lang="ru-RU" dirty="0" err="1" smtClean="0"/>
              <a:t>xos</a:t>
            </a:r>
            <a:r>
              <a:rPr lang="ru-RU" dirty="0" smtClean="0"/>
              <a:t> </a:t>
            </a:r>
            <a:r>
              <a:rPr lang="ru-RU" dirty="0" err="1" smtClean="0"/>
              <a:t>ayrim</a:t>
            </a:r>
            <a:r>
              <a:rPr lang="ru-RU" dirty="0" smtClean="0"/>
              <a:t> </a:t>
            </a:r>
            <a:r>
              <a:rPr lang="ru-RU" dirty="0" err="1" smtClean="0"/>
              <a:t>qadimiy</a:t>
            </a:r>
            <a:r>
              <a:rPr lang="ru-RU" dirty="0" smtClean="0"/>
              <a:t> </a:t>
            </a:r>
            <a:r>
              <a:rPr lang="ru-RU" dirty="0" err="1" smtClean="0"/>
              <a:t>urf-udumlar</a:t>
            </a:r>
            <a:r>
              <a:rPr lang="ru-RU" dirty="0" smtClean="0"/>
              <a:t> </a:t>
            </a:r>
            <a:r>
              <a:rPr lang="ru-RU" dirty="0" err="1" smtClean="0"/>
              <a:t>hozirgacha</a:t>
            </a:r>
            <a:r>
              <a:rPr lang="ru-RU" dirty="0" smtClean="0"/>
              <a:t> </a:t>
            </a:r>
            <a:r>
              <a:rPr lang="ru-RU" dirty="0" err="1" smtClean="0"/>
              <a:t>saqlanib</a:t>
            </a:r>
            <a:r>
              <a:rPr lang="ru-RU" dirty="0" smtClean="0"/>
              <a:t> </a:t>
            </a:r>
            <a:r>
              <a:rPr lang="ru-RU" dirty="0" err="1" smtClean="0"/>
              <a:t>qolgan</a:t>
            </a:r>
            <a:r>
              <a:rPr lang="ru-RU" dirty="0" smtClean="0"/>
              <a:t>. </a:t>
            </a:r>
            <a:r>
              <a:rPr lang="ru-RU" dirty="0" err="1" smtClean="0"/>
              <a:t>Xususan</a:t>
            </a:r>
            <a:r>
              <a:rPr lang="ru-RU" dirty="0" smtClean="0"/>
              <a:t>, </a:t>
            </a:r>
            <a:r>
              <a:rPr lang="ru-RU" dirty="0" err="1" smtClean="0"/>
              <a:t>ularda</a:t>
            </a:r>
            <a:r>
              <a:rPr lang="ru-RU" dirty="0" smtClean="0"/>
              <a:t> </a:t>
            </a:r>
            <a:r>
              <a:rPr lang="ru-RU" dirty="0" err="1" smtClean="0"/>
              <a:t>ayni</a:t>
            </a:r>
            <a:r>
              <a:rPr lang="ru-RU" dirty="0" smtClean="0"/>
              <a:t> </a:t>
            </a:r>
            <a:r>
              <a:rPr lang="ru-RU" dirty="0" err="1" smtClean="0"/>
              <a:t>paytda</a:t>
            </a:r>
            <a:r>
              <a:rPr lang="ru-RU" dirty="0" smtClean="0"/>
              <a:t> </a:t>
            </a:r>
            <a:r>
              <a:rPr lang="ru-RU" dirty="0" err="1" smtClean="0"/>
              <a:t>ham</a:t>
            </a:r>
            <a:r>
              <a:rPr lang="ru-RU" dirty="0" smtClean="0"/>
              <a:t> </a:t>
            </a:r>
            <a:r>
              <a:rPr lang="ru-RU" dirty="0" err="1" smtClean="0"/>
              <a:t>odamlar</a:t>
            </a:r>
            <a:r>
              <a:rPr lang="ru-RU" dirty="0" smtClean="0"/>
              <a:t> </a:t>
            </a:r>
            <a:r>
              <a:rPr lang="ru-RU" dirty="0" err="1" smtClean="0"/>
              <a:t>bir-birini</a:t>
            </a:r>
            <a:r>
              <a:rPr lang="ru-RU" dirty="0" smtClean="0"/>
              <a:t> «</a:t>
            </a:r>
            <a:r>
              <a:rPr lang="ru-RU" dirty="0" err="1" smtClean="0"/>
              <a:t>katta</a:t>
            </a:r>
            <a:r>
              <a:rPr lang="ru-RU" dirty="0" smtClean="0"/>
              <a:t> </a:t>
            </a:r>
            <a:r>
              <a:rPr lang="ru-RU" dirty="0" err="1" smtClean="0"/>
              <a:t>juz</a:t>
            </a:r>
            <a:r>
              <a:rPr lang="ru-RU" dirty="0" smtClean="0"/>
              <a:t>», «</a:t>
            </a:r>
            <a:r>
              <a:rPr lang="ru-RU" dirty="0" err="1" smtClean="0"/>
              <a:t>o‘rta</a:t>
            </a:r>
            <a:r>
              <a:rPr lang="ru-RU" dirty="0" smtClean="0"/>
              <a:t> </a:t>
            </a:r>
            <a:r>
              <a:rPr lang="ru-RU" dirty="0" err="1" smtClean="0"/>
              <a:t>juz</a:t>
            </a:r>
            <a:r>
              <a:rPr lang="ru-RU" dirty="0" smtClean="0"/>
              <a:t>», «</a:t>
            </a:r>
            <a:r>
              <a:rPr lang="ru-RU" dirty="0" err="1" smtClean="0"/>
              <a:t>kichik</a:t>
            </a:r>
            <a:r>
              <a:rPr lang="ru-RU" dirty="0" smtClean="0"/>
              <a:t> </a:t>
            </a:r>
            <a:r>
              <a:rPr lang="ru-RU" dirty="0" err="1" smtClean="0"/>
              <a:t>juz</a:t>
            </a:r>
            <a:r>
              <a:rPr lang="ru-RU" dirty="0" smtClean="0"/>
              <a:t>» </a:t>
            </a:r>
            <a:r>
              <a:rPr lang="ru-RU" dirty="0" err="1" smtClean="0"/>
              <a:t>deb</a:t>
            </a:r>
            <a:r>
              <a:rPr lang="ru-RU" dirty="0" smtClean="0"/>
              <a:t> </a:t>
            </a:r>
            <a:r>
              <a:rPr lang="ru-RU" dirty="0" err="1" smtClean="0"/>
              <a:t>urug‘ga</a:t>
            </a:r>
            <a:r>
              <a:rPr lang="ru-RU" dirty="0" smtClean="0"/>
              <a:t> </a:t>
            </a:r>
            <a:r>
              <a:rPr lang="ru-RU" dirty="0" err="1" smtClean="0"/>
              <a:t>ajratadi</a:t>
            </a:r>
            <a:r>
              <a:rPr lang="ru-RU" dirty="0" smtClean="0"/>
              <a:t>. </a:t>
            </a:r>
            <a:r>
              <a:rPr lang="ru-RU" dirty="0" err="1" smtClean="0"/>
              <a:t>Farzandlarga</a:t>
            </a:r>
            <a:r>
              <a:rPr lang="ru-RU" dirty="0" smtClean="0"/>
              <a:t> </a:t>
            </a:r>
            <a:r>
              <a:rPr lang="ru-RU" dirty="0" err="1" smtClean="0"/>
              <a:t>bolalik</a:t>
            </a:r>
            <a:r>
              <a:rPr lang="ru-RU" dirty="0" smtClean="0"/>
              <a:t> </a:t>
            </a:r>
            <a:r>
              <a:rPr lang="ru-RU" dirty="0" err="1" smtClean="0"/>
              <a:t>chog‘laridan</a:t>
            </a:r>
            <a:r>
              <a:rPr lang="ru-RU" dirty="0" smtClean="0"/>
              <a:t> </a:t>
            </a:r>
            <a:r>
              <a:rPr lang="ru-RU" dirty="0" err="1" smtClean="0"/>
              <a:t>yetti</a:t>
            </a:r>
            <a:r>
              <a:rPr lang="ru-RU" dirty="0" smtClean="0"/>
              <a:t> </a:t>
            </a:r>
            <a:r>
              <a:rPr lang="ru-RU" dirty="0" err="1" smtClean="0"/>
              <a:t>ajdod</a:t>
            </a:r>
            <a:r>
              <a:rPr lang="ru-RU" dirty="0" smtClean="0"/>
              <a:t> </a:t>
            </a:r>
            <a:r>
              <a:rPr lang="ru-RU" dirty="0" err="1" smtClean="0"/>
              <a:t>ota-bobolari</a:t>
            </a:r>
            <a:r>
              <a:rPr lang="ru-RU" dirty="0" smtClean="0"/>
              <a:t> </a:t>
            </a:r>
            <a:r>
              <a:rPr lang="ru-RU" dirty="0" err="1" smtClean="0"/>
              <a:t>kim</a:t>
            </a:r>
            <a:r>
              <a:rPr lang="ru-RU" dirty="0" smtClean="0"/>
              <a:t> </a:t>
            </a:r>
            <a:r>
              <a:rPr lang="ru-RU" dirty="0" err="1" smtClean="0"/>
              <a:t>bo‘lganini</a:t>
            </a:r>
            <a:r>
              <a:rPr lang="ru-RU" dirty="0" smtClean="0"/>
              <a:t> </a:t>
            </a:r>
            <a:r>
              <a:rPr lang="ru-RU" dirty="0" err="1" smtClean="0"/>
              <a:t>bildirish</a:t>
            </a:r>
            <a:r>
              <a:rPr lang="ru-RU" dirty="0" smtClean="0"/>
              <a:t> </a:t>
            </a:r>
            <a:r>
              <a:rPr lang="ru-RU" dirty="0" err="1" smtClean="0"/>
              <a:t>udumiga</a:t>
            </a:r>
            <a:r>
              <a:rPr lang="ru-RU" dirty="0" smtClean="0"/>
              <a:t> </a:t>
            </a:r>
            <a:r>
              <a:rPr lang="ru-RU" dirty="0" err="1" smtClean="0"/>
              <a:t>hozir</a:t>
            </a:r>
            <a:r>
              <a:rPr lang="ru-RU" dirty="0" smtClean="0"/>
              <a:t> </a:t>
            </a:r>
            <a:r>
              <a:rPr lang="ru-RU" dirty="0" err="1" smtClean="0"/>
              <a:t>ham</a:t>
            </a:r>
            <a:r>
              <a:rPr lang="ru-RU" dirty="0" smtClean="0"/>
              <a:t> </a:t>
            </a:r>
            <a:r>
              <a:rPr lang="ru-RU" dirty="0" err="1" smtClean="0"/>
              <a:t>amal</a:t>
            </a:r>
            <a:r>
              <a:rPr lang="ru-RU" dirty="0" smtClean="0"/>
              <a:t> </a:t>
            </a:r>
            <a:r>
              <a:rPr lang="ru-RU" dirty="0" err="1" smtClean="0"/>
              <a:t>qilinadi</a:t>
            </a:r>
            <a:r>
              <a:rPr lang="ru-RU" dirty="0" smtClean="0"/>
              <a:t>. </a:t>
            </a:r>
            <a:r>
              <a:rPr lang="ru-RU" dirty="0" err="1" smtClean="0"/>
              <a:t>Har</a:t>
            </a:r>
            <a:r>
              <a:rPr lang="ru-RU" dirty="0" smtClean="0"/>
              <a:t> </a:t>
            </a:r>
            <a:r>
              <a:rPr lang="ru-RU" dirty="0" err="1" smtClean="0"/>
              <a:t>bir</a:t>
            </a:r>
            <a:r>
              <a:rPr lang="ru-RU" dirty="0" smtClean="0"/>
              <a:t> </a:t>
            </a:r>
            <a:r>
              <a:rPr lang="ru-RU" dirty="0" err="1" smtClean="0"/>
              <a:t>kishining</a:t>
            </a:r>
            <a:r>
              <a:rPr lang="ru-RU" dirty="0" smtClean="0"/>
              <a:t> </a:t>
            </a:r>
            <a:r>
              <a:rPr lang="ru-RU" dirty="0" err="1" smtClean="0"/>
              <a:t>o‘z</a:t>
            </a:r>
            <a:r>
              <a:rPr lang="ru-RU" dirty="0" smtClean="0"/>
              <a:t> </a:t>
            </a:r>
            <a:r>
              <a:rPr lang="ru-RU" dirty="0" err="1" smtClean="0"/>
              <a:t>ajdodlarini</a:t>
            </a:r>
            <a:r>
              <a:rPr lang="ru-RU" dirty="0" smtClean="0"/>
              <a:t> </a:t>
            </a:r>
            <a:r>
              <a:rPr lang="ru-RU" dirty="0" err="1" smtClean="0"/>
              <a:t>bilishi</a:t>
            </a:r>
            <a:r>
              <a:rPr lang="ru-RU" dirty="0" smtClean="0"/>
              <a:t> </a:t>
            </a:r>
            <a:r>
              <a:rPr lang="ru-RU" dirty="0" err="1" smtClean="0"/>
              <a:t>esa</a:t>
            </a:r>
            <a:r>
              <a:rPr lang="ru-RU" dirty="0" smtClean="0"/>
              <a:t> </a:t>
            </a:r>
            <a:r>
              <a:rPr lang="ru-RU" dirty="0" err="1" smtClean="0"/>
              <a:t>xalq</a:t>
            </a:r>
            <a:r>
              <a:rPr lang="ru-RU" dirty="0" smtClean="0"/>
              <a:t> </a:t>
            </a:r>
            <a:r>
              <a:rPr lang="ru-RU" dirty="0" err="1" smtClean="0"/>
              <a:t>tarixining</a:t>
            </a:r>
            <a:r>
              <a:rPr lang="ru-RU" dirty="0" smtClean="0"/>
              <a:t> </a:t>
            </a:r>
            <a:r>
              <a:rPr lang="ru-RU" dirty="0" err="1" smtClean="0"/>
              <a:t>muayyan</a:t>
            </a:r>
            <a:r>
              <a:rPr lang="ru-RU" dirty="0" smtClean="0"/>
              <a:t> </a:t>
            </a:r>
            <a:r>
              <a:rPr lang="ru-RU" dirty="0" err="1" smtClean="0"/>
              <a:t>qismidan</a:t>
            </a:r>
            <a:r>
              <a:rPr lang="ru-RU" dirty="0" smtClean="0"/>
              <a:t> </a:t>
            </a:r>
            <a:r>
              <a:rPr lang="ru-RU" dirty="0" err="1" smtClean="0"/>
              <a:t>xabardor</a:t>
            </a:r>
            <a:r>
              <a:rPr lang="ru-RU" dirty="0" smtClean="0"/>
              <a:t> </a:t>
            </a:r>
            <a:r>
              <a:rPr lang="ru-RU" dirty="0" err="1" smtClean="0"/>
              <a:t>bo‘lishi</a:t>
            </a:r>
            <a:r>
              <a:rPr lang="ru-RU" dirty="0" smtClean="0"/>
              <a:t> </a:t>
            </a:r>
            <a:r>
              <a:rPr lang="ru-RU" dirty="0" err="1" smtClean="0"/>
              <a:t>uchun</a:t>
            </a:r>
            <a:r>
              <a:rPr lang="ru-RU" dirty="0" smtClean="0"/>
              <a:t> </a:t>
            </a:r>
            <a:r>
              <a:rPr lang="ru-RU" dirty="0" err="1" smtClean="0"/>
              <a:t>asos</a:t>
            </a:r>
            <a:r>
              <a:rPr lang="ru-RU" dirty="0" smtClean="0"/>
              <a:t> </a:t>
            </a:r>
            <a:r>
              <a:rPr lang="ru-RU" dirty="0" err="1" smtClean="0"/>
              <a:t>bo‘ladi</a:t>
            </a:r>
            <a:r>
              <a:rPr lang="ru-RU" dirty="0" smtClean="0"/>
              <a:t>. </a:t>
            </a:r>
            <a:r>
              <a:rPr lang="ru-RU" dirty="0" err="1" smtClean="0"/>
              <a:t>Osoyishta</a:t>
            </a:r>
            <a:r>
              <a:rPr lang="ru-RU" dirty="0" smtClean="0"/>
              <a:t>, </a:t>
            </a:r>
            <a:r>
              <a:rPr lang="ru-RU" dirty="0" err="1" smtClean="0"/>
              <a:t>sokin</a:t>
            </a:r>
            <a:r>
              <a:rPr lang="ru-RU" dirty="0" smtClean="0"/>
              <a:t> </a:t>
            </a:r>
            <a:r>
              <a:rPr lang="ru-RU" dirty="0" err="1" smtClean="0"/>
              <a:t>tuyuladigan</a:t>
            </a:r>
            <a:r>
              <a:rPr lang="ru-RU" dirty="0" smtClean="0"/>
              <a:t> </a:t>
            </a:r>
            <a:r>
              <a:rPr lang="ru-RU" dirty="0" err="1" smtClean="0"/>
              <a:t>ko‘z</a:t>
            </a:r>
            <a:r>
              <a:rPr lang="ru-RU" dirty="0" smtClean="0"/>
              <a:t> </a:t>
            </a:r>
            <a:r>
              <a:rPr lang="ru-RU" dirty="0" err="1" smtClean="0"/>
              <a:t>ilg‘amas</a:t>
            </a:r>
            <a:r>
              <a:rPr lang="ru-RU" dirty="0" smtClean="0"/>
              <a:t> </a:t>
            </a:r>
            <a:r>
              <a:rPr lang="ru-RU" dirty="0" err="1" smtClean="0"/>
              <a:t>qozoq</a:t>
            </a:r>
            <a:r>
              <a:rPr lang="ru-RU" dirty="0" smtClean="0"/>
              <a:t> </a:t>
            </a:r>
            <a:r>
              <a:rPr lang="ru-RU" dirty="0" err="1" smtClean="0"/>
              <a:t>cho‘llari</a:t>
            </a:r>
            <a:r>
              <a:rPr lang="ru-RU" dirty="0" smtClean="0"/>
              <a:t> </a:t>
            </a:r>
            <a:r>
              <a:rPr lang="ru-RU" dirty="0" err="1" smtClean="0"/>
              <a:t>o‘tgan</a:t>
            </a:r>
            <a:r>
              <a:rPr lang="ru-RU" dirty="0" smtClean="0"/>
              <a:t> </a:t>
            </a:r>
            <a:r>
              <a:rPr lang="ru-RU" dirty="0" err="1" smtClean="0"/>
              <a:t>zamonlarda</a:t>
            </a:r>
            <a:r>
              <a:rPr lang="ru-RU" dirty="0" smtClean="0"/>
              <a:t> </a:t>
            </a:r>
            <a:r>
              <a:rPr lang="ru-RU" dirty="0" err="1" smtClean="0"/>
              <a:t>juda</a:t>
            </a:r>
            <a:r>
              <a:rPr lang="ru-RU" dirty="0" smtClean="0"/>
              <a:t> </a:t>
            </a:r>
            <a:r>
              <a:rPr lang="ru-RU" dirty="0" err="1" smtClean="0"/>
              <a:t>ko‘plab</a:t>
            </a:r>
            <a:r>
              <a:rPr lang="ru-RU" dirty="0" smtClean="0"/>
              <a:t> </a:t>
            </a:r>
            <a:r>
              <a:rPr lang="ru-RU" dirty="0" err="1" smtClean="0"/>
              <a:t>qonli</a:t>
            </a:r>
            <a:r>
              <a:rPr lang="ru-RU" dirty="0" smtClean="0"/>
              <a:t> </a:t>
            </a:r>
            <a:r>
              <a:rPr lang="ru-RU" dirty="0" err="1" smtClean="0"/>
              <a:t>urushlar</a:t>
            </a:r>
            <a:r>
              <a:rPr lang="ru-RU" dirty="0" smtClean="0"/>
              <a:t> </a:t>
            </a:r>
            <a:r>
              <a:rPr lang="ru-RU" dirty="0" err="1" smtClean="0"/>
              <a:t>bo‘lib</a:t>
            </a:r>
            <a:r>
              <a:rPr lang="ru-RU" dirty="0" smtClean="0"/>
              <a:t> </a:t>
            </a:r>
            <a:r>
              <a:rPr lang="ru-RU" dirty="0" err="1" smtClean="0"/>
              <a:t>o‘tdi</a:t>
            </a:r>
            <a:r>
              <a:rPr lang="ru-RU" dirty="0" smtClean="0"/>
              <a:t>. </a:t>
            </a:r>
            <a:r>
              <a:rPr lang="ru-RU" dirty="0" err="1" smtClean="0"/>
              <a:t>Jumladan</a:t>
            </a:r>
            <a:r>
              <a:rPr lang="ru-RU" dirty="0" smtClean="0"/>
              <a:t>, </a:t>
            </a:r>
            <a:r>
              <a:rPr lang="ru-RU" dirty="0" err="1" smtClean="0"/>
              <a:t>bu</a:t>
            </a:r>
            <a:r>
              <a:rPr lang="ru-RU" dirty="0" smtClean="0"/>
              <a:t> </a:t>
            </a:r>
            <a:r>
              <a:rPr lang="ru-RU" dirty="0" err="1" smtClean="0"/>
              <a:t>kengliklarni</a:t>
            </a:r>
            <a:r>
              <a:rPr lang="ru-RU" dirty="0" smtClean="0"/>
              <a:t> </a:t>
            </a:r>
            <a:r>
              <a:rPr lang="ru-RU" dirty="0" err="1" smtClean="0"/>
              <a:t>Chingizxon</a:t>
            </a:r>
            <a:r>
              <a:rPr lang="ru-RU" dirty="0" smtClean="0"/>
              <a:t> </a:t>
            </a:r>
            <a:r>
              <a:rPr lang="ru-RU" dirty="0" err="1" smtClean="0"/>
              <a:t>lashkarlari</a:t>
            </a:r>
            <a:r>
              <a:rPr lang="ru-RU" dirty="0" smtClean="0"/>
              <a:t>, </a:t>
            </a:r>
            <a:r>
              <a:rPr lang="ru-RU" dirty="0" err="1" smtClean="0"/>
              <a:t>jung‘or</a:t>
            </a:r>
            <a:r>
              <a:rPr lang="ru-RU" dirty="0" smtClean="0"/>
              <a:t> (</a:t>
            </a:r>
            <a:r>
              <a:rPr lang="ru-RU" dirty="0" err="1" smtClean="0"/>
              <a:t>qalmoq</a:t>
            </a:r>
            <a:r>
              <a:rPr lang="ru-RU" dirty="0" smtClean="0"/>
              <a:t>)</a:t>
            </a:r>
            <a:r>
              <a:rPr lang="ru-RU" dirty="0" err="1" smtClean="0"/>
              <a:t>larning</a:t>
            </a:r>
            <a:r>
              <a:rPr lang="ru-RU" dirty="0" smtClean="0"/>
              <a:t> </a:t>
            </a:r>
            <a:r>
              <a:rPr lang="ru-RU" dirty="0" err="1" smtClean="0"/>
              <a:t>mo‘r-malaxday</a:t>
            </a:r>
            <a:r>
              <a:rPr lang="ru-RU" dirty="0" smtClean="0"/>
              <a:t> </a:t>
            </a:r>
            <a:r>
              <a:rPr lang="ru-RU" dirty="0" err="1" smtClean="0"/>
              <a:t>qo‘shinlari</a:t>
            </a:r>
            <a:r>
              <a:rPr lang="ru-RU" dirty="0" smtClean="0"/>
              <a:t> </a:t>
            </a:r>
            <a:r>
              <a:rPr lang="ru-RU" dirty="0" err="1" smtClean="0"/>
              <a:t>toptab</a:t>
            </a:r>
            <a:r>
              <a:rPr lang="ru-RU" dirty="0" smtClean="0"/>
              <a:t> </a:t>
            </a:r>
            <a:r>
              <a:rPr lang="ru-RU" dirty="0" err="1" smtClean="0"/>
              <a:t>o‘tgan</a:t>
            </a:r>
            <a:r>
              <a:rPr lang="ru-RU" dirty="0" smtClean="0"/>
              <a:t>. </a:t>
            </a:r>
            <a:r>
              <a:rPr lang="ru-RU" dirty="0" err="1" smtClean="0"/>
              <a:t>Rus</a:t>
            </a:r>
            <a:r>
              <a:rPr lang="ru-RU" dirty="0" smtClean="0"/>
              <a:t> </a:t>
            </a:r>
            <a:r>
              <a:rPr lang="ru-RU" dirty="0" err="1" smtClean="0"/>
              <a:t>bosqinchilari</a:t>
            </a:r>
            <a:r>
              <a:rPr lang="ru-RU" dirty="0" smtClean="0"/>
              <a:t> </a:t>
            </a:r>
            <a:r>
              <a:rPr lang="ru-RU" dirty="0" err="1" smtClean="0"/>
              <a:t>ham</a:t>
            </a:r>
            <a:r>
              <a:rPr lang="ru-RU" dirty="0" smtClean="0"/>
              <a:t> </a:t>
            </a:r>
            <a:r>
              <a:rPr lang="ru-RU" dirty="0" err="1" smtClean="0"/>
              <a:t>qozoq</a:t>
            </a:r>
            <a:r>
              <a:rPr lang="ru-RU" dirty="0" smtClean="0"/>
              <a:t> </a:t>
            </a:r>
            <a:r>
              <a:rPr lang="ru-RU" dirty="0" err="1" smtClean="0"/>
              <a:t>dashtlaridan</a:t>
            </a:r>
            <a:r>
              <a:rPr lang="ru-RU" dirty="0" smtClean="0"/>
              <a:t> </a:t>
            </a:r>
            <a:r>
              <a:rPr lang="ru-RU" dirty="0" err="1" smtClean="0"/>
              <a:t>o‘tib</a:t>
            </a:r>
            <a:r>
              <a:rPr lang="ru-RU" dirty="0" smtClean="0"/>
              <a:t>, </a:t>
            </a:r>
            <a:r>
              <a:rPr lang="ru-RU" dirty="0" err="1" smtClean="0"/>
              <a:t>O‘rta</a:t>
            </a:r>
            <a:r>
              <a:rPr lang="ru-RU" dirty="0" smtClean="0"/>
              <a:t> </a:t>
            </a:r>
            <a:r>
              <a:rPr lang="ru-RU" dirty="0" err="1" smtClean="0"/>
              <a:t>Osiyoni</a:t>
            </a:r>
            <a:r>
              <a:rPr lang="ru-RU" dirty="0" smtClean="0"/>
              <a:t> </a:t>
            </a:r>
            <a:r>
              <a:rPr lang="ru-RU" dirty="0" err="1" smtClean="0"/>
              <a:t>egallab</a:t>
            </a:r>
            <a:r>
              <a:rPr lang="ru-RU" dirty="0" smtClean="0"/>
              <a:t> </a:t>
            </a:r>
            <a:r>
              <a:rPr lang="ru-RU" dirty="0" err="1" smtClean="0"/>
              <a:t>olgan</a:t>
            </a:r>
            <a:r>
              <a:rPr lang="ru-RU" dirty="0" smtClean="0"/>
              <a:t>. </a:t>
            </a:r>
            <a:r>
              <a:rPr lang="ru-RU" dirty="0" err="1" smtClean="0"/>
              <a:t>Bosqinchilik</a:t>
            </a:r>
            <a:r>
              <a:rPr lang="ru-RU" dirty="0" smtClean="0"/>
              <a:t> </a:t>
            </a:r>
            <a:r>
              <a:rPr lang="ru-RU" dirty="0" err="1" smtClean="0"/>
              <a:t>urushlari</a:t>
            </a:r>
            <a:r>
              <a:rPr lang="ru-RU" dirty="0" smtClean="0"/>
              <a:t> </a:t>
            </a:r>
            <a:r>
              <a:rPr lang="ru-RU" dirty="0" err="1" smtClean="0"/>
              <a:t>esa</a:t>
            </a:r>
            <a:r>
              <a:rPr lang="ru-RU" dirty="0" smtClean="0"/>
              <a:t> </a:t>
            </a:r>
            <a:r>
              <a:rPr lang="ru-RU" dirty="0" err="1" smtClean="0"/>
              <a:t>kishilarning</a:t>
            </a:r>
            <a:r>
              <a:rPr lang="ru-RU" dirty="0" smtClean="0"/>
              <a:t> </a:t>
            </a:r>
            <a:r>
              <a:rPr lang="ru-RU" dirty="0" err="1" smtClean="0"/>
              <a:t>ma’rifiy</a:t>
            </a:r>
            <a:r>
              <a:rPr lang="ru-RU" dirty="0" smtClean="0"/>
              <a:t> </a:t>
            </a:r>
            <a:r>
              <a:rPr lang="ru-RU" dirty="0" err="1" smtClean="0"/>
              <a:t>saviya</a:t>
            </a:r>
            <a:r>
              <a:rPr lang="ru-RU" dirty="0" smtClean="0"/>
              <a:t> </a:t>
            </a:r>
            <a:r>
              <a:rPr lang="ru-RU" dirty="0" err="1" smtClean="0"/>
              <a:t>past</a:t>
            </a:r>
            <a:r>
              <a:rPr lang="ru-RU" dirty="0" smtClean="0"/>
              <a:t> </a:t>
            </a:r>
            <a:r>
              <a:rPr lang="ru-RU" dirty="0" err="1" smtClean="0"/>
              <a:t>bo‘lgan</a:t>
            </a:r>
            <a:r>
              <a:rPr lang="ru-RU" dirty="0" smtClean="0"/>
              <a:t> </a:t>
            </a:r>
            <a:r>
              <a:rPr lang="ru-RU" dirty="0" err="1" smtClean="0"/>
              <a:t>zamonlarda</a:t>
            </a:r>
            <a:r>
              <a:rPr lang="ru-RU" dirty="0" smtClean="0"/>
              <a:t> </a:t>
            </a:r>
            <a:r>
              <a:rPr lang="ru-RU" dirty="0" err="1" smtClean="0"/>
              <a:t>sodir</a:t>
            </a:r>
            <a:r>
              <a:rPr lang="ru-RU" dirty="0" smtClean="0"/>
              <a:t> </a:t>
            </a:r>
            <a:r>
              <a:rPr lang="ru-RU" dirty="0" err="1" smtClean="0"/>
              <a:t>bo‘ladi</a:t>
            </a:r>
            <a:r>
              <a:rPr lang="ru-RU" dirty="0" smtClean="0"/>
              <a:t>. </a:t>
            </a:r>
            <a:r>
              <a:rPr lang="ru-RU" dirty="0" err="1" smtClean="0"/>
              <a:t>Jung‘or</a:t>
            </a:r>
            <a:r>
              <a:rPr lang="ru-RU" dirty="0" smtClean="0"/>
              <a:t> (</a:t>
            </a:r>
            <a:r>
              <a:rPr lang="ru-RU" dirty="0" err="1" smtClean="0"/>
              <a:t>qalmoq</a:t>
            </a:r>
            <a:r>
              <a:rPr lang="ru-RU" dirty="0" smtClean="0"/>
              <a:t>)</a:t>
            </a:r>
            <a:r>
              <a:rPr lang="ru-RU" dirty="0" err="1" smtClean="0"/>
              <a:t>lar</a:t>
            </a:r>
            <a:r>
              <a:rPr lang="ru-RU" dirty="0" smtClean="0"/>
              <a:t> </a:t>
            </a:r>
            <a:r>
              <a:rPr lang="ru-RU" dirty="0" err="1" smtClean="0"/>
              <a:t>bosqini</a:t>
            </a:r>
            <a:r>
              <a:rPr lang="ru-RU" dirty="0" smtClean="0"/>
              <a:t>, </a:t>
            </a:r>
            <a:r>
              <a:rPr lang="ru-RU" dirty="0" err="1" smtClean="0"/>
              <a:t>ularning</a:t>
            </a:r>
            <a:r>
              <a:rPr lang="ru-RU" dirty="0" smtClean="0"/>
              <a:t> </a:t>
            </a:r>
            <a:r>
              <a:rPr lang="ru-RU" dirty="0" err="1" smtClean="0"/>
              <a:t>zulmi</a:t>
            </a:r>
            <a:r>
              <a:rPr lang="ru-RU" dirty="0" smtClean="0"/>
              <a:t> </a:t>
            </a:r>
            <a:r>
              <a:rPr lang="ru-RU" dirty="0" err="1" smtClean="0"/>
              <a:t>tarixiy</a:t>
            </a:r>
            <a:r>
              <a:rPr lang="ru-RU" dirty="0" smtClean="0"/>
              <a:t> </a:t>
            </a:r>
            <a:r>
              <a:rPr lang="ru-RU" dirty="0" err="1" smtClean="0"/>
              <a:t>kitoblarda</a:t>
            </a:r>
            <a:r>
              <a:rPr lang="ru-RU" dirty="0" smtClean="0"/>
              <a:t> </a:t>
            </a:r>
            <a:r>
              <a:rPr lang="ru-RU" dirty="0" err="1" smtClean="0"/>
              <a:t>ko‘p</a:t>
            </a:r>
            <a:r>
              <a:rPr lang="ru-RU" dirty="0" smtClean="0"/>
              <a:t> </a:t>
            </a:r>
            <a:r>
              <a:rPr lang="ru-RU" dirty="0" err="1" smtClean="0"/>
              <a:t>eslatiladi</a:t>
            </a:r>
            <a:r>
              <a:rPr lang="ru-RU" dirty="0" smtClean="0"/>
              <a:t>. </a:t>
            </a:r>
            <a:r>
              <a:rPr lang="ru-RU" dirty="0" err="1" smtClean="0"/>
              <a:t>Hayot</a:t>
            </a:r>
            <a:r>
              <a:rPr lang="ru-RU" dirty="0" smtClean="0"/>
              <a:t> </a:t>
            </a:r>
            <a:r>
              <a:rPr lang="ru-RU" dirty="0" err="1" smtClean="0"/>
              <a:t>tarzi</a:t>
            </a:r>
            <a:r>
              <a:rPr lang="ru-RU" dirty="0" smtClean="0"/>
              <a:t> </a:t>
            </a:r>
            <a:r>
              <a:rPr lang="ru-RU" dirty="0" err="1" smtClean="0"/>
              <a:t>ko‘chmanchilikka</a:t>
            </a:r>
            <a:r>
              <a:rPr lang="ru-RU" dirty="0" smtClean="0"/>
              <a:t> </a:t>
            </a:r>
            <a:r>
              <a:rPr lang="ru-RU" dirty="0" err="1" smtClean="0"/>
              <a:t>asoslangan</a:t>
            </a:r>
            <a:r>
              <a:rPr lang="ru-RU" dirty="0" smtClean="0"/>
              <a:t> </a:t>
            </a:r>
            <a:r>
              <a:rPr lang="ru-RU" dirty="0" err="1" smtClean="0"/>
              <a:t>jung‘orlardan</a:t>
            </a:r>
            <a:r>
              <a:rPr lang="ru-RU" dirty="0" smtClean="0"/>
              <a:t> </a:t>
            </a:r>
            <a:r>
              <a:rPr lang="ru-RU" dirty="0" err="1" smtClean="0"/>
              <a:t>qozoqlar</a:t>
            </a:r>
            <a:r>
              <a:rPr lang="ru-RU" dirty="0" smtClean="0"/>
              <a:t>, </a:t>
            </a:r>
            <a:r>
              <a:rPr lang="ru-RU" dirty="0" err="1" smtClean="0"/>
              <a:t>ayniqsa</a:t>
            </a:r>
            <a:r>
              <a:rPr lang="ru-RU" dirty="0" smtClean="0"/>
              <a:t>, </a:t>
            </a:r>
            <a:r>
              <a:rPr lang="ru-RU" dirty="0" err="1" smtClean="0"/>
              <a:t>ko‘p</a:t>
            </a:r>
            <a:r>
              <a:rPr lang="ru-RU" dirty="0" smtClean="0"/>
              <a:t> </a:t>
            </a:r>
            <a:r>
              <a:rPr lang="ru-RU" dirty="0" err="1" smtClean="0"/>
              <a:t>jabr</a:t>
            </a:r>
            <a:r>
              <a:rPr lang="ru-RU" dirty="0" smtClean="0"/>
              <a:t> </a:t>
            </a:r>
            <a:r>
              <a:rPr lang="ru-RU" dirty="0" err="1" smtClean="0"/>
              <a:t>ko‘rgan</a:t>
            </a:r>
            <a:r>
              <a:rPr lang="ru-RU" dirty="0" smtClean="0"/>
              <a:t>. </a:t>
            </a:r>
            <a:r>
              <a:rPr lang="ru-RU" dirty="0" err="1" smtClean="0"/>
              <a:t>Shuning</a:t>
            </a:r>
            <a:r>
              <a:rPr lang="ru-RU" dirty="0" smtClean="0"/>
              <a:t> </a:t>
            </a:r>
            <a:r>
              <a:rPr lang="ru-RU" dirty="0" err="1" smtClean="0"/>
              <a:t>uchun</a:t>
            </a:r>
            <a:r>
              <a:rPr lang="ru-RU" dirty="0" smtClean="0"/>
              <a:t> </a:t>
            </a:r>
            <a:r>
              <a:rPr lang="ru-RU" dirty="0" err="1" smtClean="0"/>
              <a:t>katta</a:t>
            </a:r>
            <a:r>
              <a:rPr lang="ru-RU" dirty="0" smtClean="0"/>
              <a:t> </a:t>
            </a:r>
            <a:r>
              <a:rPr lang="ru-RU" dirty="0" err="1" smtClean="0"/>
              <a:t>juz</a:t>
            </a:r>
            <a:r>
              <a:rPr lang="ru-RU" dirty="0" smtClean="0"/>
              <a:t>, </a:t>
            </a:r>
            <a:r>
              <a:rPr lang="ru-RU" dirty="0" err="1" smtClean="0"/>
              <a:t>o‘rta</a:t>
            </a:r>
            <a:r>
              <a:rPr lang="ru-RU" dirty="0" smtClean="0"/>
              <a:t> </a:t>
            </a:r>
            <a:r>
              <a:rPr lang="ru-RU" dirty="0" err="1" smtClean="0"/>
              <a:t>juz</a:t>
            </a:r>
            <a:r>
              <a:rPr lang="ru-RU" dirty="0" smtClean="0"/>
              <a:t>, </a:t>
            </a:r>
            <a:r>
              <a:rPr lang="ru-RU" dirty="0" err="1" smtClean="0"/>
              <a:t>kichik</a:t>
            </a:r>
            <a:r>
              <a:rPr lang="ru-RU" dirty="0" smtClean="0"/>
              <a:t> </a:t>
            </a:r>
            <a:r>
              <a:rPr lang="ru-RU" dirty="0" err="1" smtClean="0"/>
              <a:t>juz</a:t>
            </a:r>
            <a:r>
              <a:rPr lang="ru-RU" dirty="0" smtClean="0"/>
              <a:t> </a:t>
            </a:r>
            <a:r>
              <a:rPr lang="ru-RU" dirty="0" err="1" smtClean="0"/>
              <a:t>urug‘i</a:t>
            </a:r>
            <a:r>
              <a:rPr lang="ru-RU" dirty="0" smtClean="0"/>
              <a:t> </a:t>
            </a:r>
            <a:r>
              <a:rPr lang="ru-RU" dirty="0" err="1" smtClean="0"/>
              <a:t>uyushmalari</a:t>
            </a:r>
            <a:r>
              <a:rPr lang="ru-RU" dirty="0" smtClean="0"/>
              <a:t> 1723-yilda </a:t>
            </a:r>
            <a:r>
              <a:rPr lang="ru-RU" dirty="0" err="1" smtClean="0"/>
              <a:t>Rossiya</a:t>
            </a:r>
            <a:r>
              <a:rPr lang="ru-RU" dirty="0" smtClean="0"/>
              <a:t> </a:t>
            </a:r>
            <a:r>
              <a:rPr lang="ru-RU" dirty="0" err="1" smtClean="0"/>
              <a:t>bilan</a:t>
            </a:r>
            <a:r>
              <a:rPr lang="ru-RU" dirty="0" smtClean="0"/>
              <a:t> </a:t>
            </a:r>
            <a:r>
              <a:rPr lang="ru-RU" dirty="0" err="1" smtClean="0"/>
              <a:t>yaqin</a:t>
            </a:r>
            <a:r>
              <a:rPr lang="ru-RU" dirty="0" smtClean="0"/>
              <a:t> </a:t>
            </a:r>
            <a:r>
              <a:rPr lang="ru-RU" dirty="0" err="1" smtClean="0"/>
              <a:t>aloqa</a:t>
            </a:r>
            <a:r>
              <a:rPr lang="ru-RU" dirty="0" smtClean="0"/>
              <a:t> </a:t>
            </a:r>
            <a:r>
              <a:rPr lang="ru-RU" dirty="0" err="1" smtClean="0"/>
              <a:t>o‘rnatishga</a:t>
            </a:r>
            <a:r>
              <a:rPr lang="ru-RU" dirty="0" smtClean="0"/>
              <a:t> </a:t>
            </a:r>
            <a:r>
              <a:rPr lang="ru-RU" dirty="0" err="1" smtClean="0"/>
              <a:t>kelishib</a:t>
            </a:r>
            <a:r>
              <a:rPr lang="ru-RU" dirty="0" smtClean="0"/>
              <a:t> </a:t>
            </a:r>
            <a:r>
              <a:rPr lang="ru-RU" dirty="0" err="1" smtClean="0"/>
              <a:t>olishgan</a:t>
            </a:r>
            <a:r>
              <a:rPr lang="ru-RU" dirty="0" smtClean="0"/>
              <a:t>. </a:t>
            </a:r>
            <a:r>
              <a:rPr lang="ru-RU" dirty="0" err="1" smtClean="0"/>
              <a:t>Turkiy</a:t>
            </a:r>
            <a:r>
              <a:rPr lang="ru-RU" dirty="0" smtClean="0"/>
              <a:t> </a:t>
            </a:r>
            <a:r>
              <a:rPr lang="ru-RU" dirty="0" err="1" smtClean="0"/>
              <a:t>tilda</a:t>
            </a:r>
            <a:r>
              <a:rPr lang="ru-RU" dirty="0" smtClean="0"/>
              <a:t> “</a:t>
            </a:r>
            <a:r>
              <a:rPr lang="ru-RU" dirty="0" err="1" smtClean="0"/>
              <a:t>qozoq</a:t>
            </a:r>
            <a:r>
              <a:rPr lang="ru-RU" dirty="0" smtClean="0"/>
              <a:t>, </a:t>
            </a:r>
            <a:r>
              <a:rPr lang="ru-RU" dirty="0" err="1" smtClean="0"/>
              <a:t>qozox</a:t>
            </a:r>
            <a:r>
              <a:rPr lang="ru-RU" dirty="0" smtClean="0"/>
              <a:t>” </a:t>
            </a:r>
            <a:r>
              <a:rPr lang="ru-RU" dirty="0" err="1" smtClean="0"/>
              <a:t>so‘zi</a:t>
            </a:r>
            <a:r>
              <a:rPr lang="ru-RU" dirty="0" smtClean="0"/>
              <a:t> </a:t>
            </a:r>
            <a:r>
              <a:rPr lang="ru-RU" dirty="0" err="1" smtClean="0"/>
              <a:t>balandlik</a:t>
            </a:r>
            <a:r>
              <a:rPr lang="ru-RU" dirty="0" smtClean="0"/>
              <a:t> </a:t>
            </a:r>
            <a:r>
              <a:rPr lang="ru-RU" dirty="0" err="1" smtClean="0"/>
              <a:t>ma’nosini</a:t>
            </a:r>
            <a:r>
              <a:rPr lang="ru-RU" dirty="0" smtClean="0"/>
              <a:t> </a:t>
            </a:r>
            <a:r>
              <a:rPr lang="ru-RU" dirty="0" err="1" smtClean="0"/>
              <a:t>bildiradi</a:t>
            </a:r>
            <a:r>
              <a:rPr lang="ru-RU" dirty="0" smtClean="0"/>
              <a:t>. </a:t>
            </a:r>
            <a:r>
              <a:rPr lang="ru-RU" dirty="0" err="1" smtClean="0"/>
              <a:t>Shuning</a:t>
            </a:r>
            <a:r>
              <a:rPr lang="ru-RU" dirty="0" smtClean="0"/>
              <a:t> </a:t>
            </a:r>
            <a:r>
              <a:rPr lang="ru-RU" dirty="0" err="1" smtClean="0"/>
              <a:t>uchun</a:t>
            </a:r>
            <a:r>
              <a:rPr lang="ru-RU" dirty="0" smtClean="0"/>
              <a:t> </a:t>
            </a:r>
            <a:r>
              <a:rPr lang="ru-RU" dirty="0" err="1" smtClean="0"/>
              <a:t>dasht-biyobon</a:t>
            </a:r>
            <a:r>
              <a:rPr lang="ru-RU" dirty="0" smtClean="0"/>
              <a:t> </a:t>
            </a:r>
            <a:r>
              <a:rPr lang="ru-RU" dirty="0" err="1" smtClean="0"/>
              <a:t>va</a:t>
            </a:r>
            <a:r>
              <a:rPr lang="ru-RU" dirty="0" smtClean="0"/>
              <a:t> </a:t>
            </a:r>
            <a:r>
              <a:rPr lang="ru-RU" dirty="0" err="1" smtClean="0"/>
              <a:t>cho‘llarda</a:t>
            </a:r>
            <a:r>
              <a:rPr lang="ru-RU" dirty="0" smtClean="0"/>
              <a:t> </a:t>
            </a:r>
            <a:r>
              <a:rPr lang="ru-RU" dirty="0" err="1" smtClean="0"/>
              <a:t>yashovchi</a:t>
            </a:r>
            <a:r>
              <a:rPr lang="ru-RU" dirty="0" smtClean="0"/>
              <a:t> </a:t>
            </a:r>
            <a:r>
              <a:rPr lang="ru-RU" dirty="0" err="1" smtClean="0"/>
              <a:t>aholini</a:t>
            </a:r>
            <a:r>
              <a:rPr lang="ru-RU" dirty="0" smtClean="0"/>
              <a:t> “</a:t>
            </a:r>
            <a:r>
              <a:rPr lang="ru-RU" dirty="0" err="1" smtClean="0"/>
              <a:t>qozoq</a:t>
            </a:r>
            <a:r>
              <a:rPr lang="ru-RU" dirty="0" smtClean="0"/>
              <a:t>”, </a:t>
            </a:r>
            <a:r>
              <a:rPr lang="ru-RU" dirty="0" err="1" smtClean="0"/>
              <a:t>o‘sha</a:t>
            </a:r>
            <a:r>
              <a:rPr lang="ru-RU" dirty="0" smtClean="0"/>
              <a:t> </a:t>
            </a:r>
            <a:r>
              <a:rPr lang="ru-RU" dirty="0" err="1" smtClean="0"/>
              <a:t>joylarga</a:t>
            </a:r>
            <a:r>
              <a:rPr lang="ru-RU" dirty="0" smtClean="0"/>
              <a:t> </a:t>
            </a:r>
            <a:r>
              <a:rPr lang="ru-RU" dirty="0" err="1" smtClean="0"/>
              <a:t>qochib</a:t>
            </a:r>
            <a:r>
              <a:rPr lang="ru-RU" dirty="0" smtClean="0"/>
              <a:t> </a:t>
            </a:r>
            <a:r>
              <a:rPr lang="ru-RU" dirty="0" err="1" smtClean="0"/>
              <a:t>yurgan</a:t>
            </a:r>
            <a:r>
              <a:rPr lang="ru-RU" dirty="0" smtClean="0"/>
              <a:t> </a:t>
            </a:r>
            <a:r>
              <a:rPr lang="ru-RU" dirty="0" err="1" smtClean="0"/>
              <a:t>kishilarni</a:t>
            </a:r>
            <a:r>
              <a:rPr lang="ru-RU" dirty="0" smtClean="0"/>
              <a:t> “</a:t>
            </a:r>
            <a:r>
              <a:rPr lang="ru-RU" dirty="0" err="1" smtClean="0"/>
              <a:t>qozoqlikda</a:t>
            </a:r>
            <a:r>
              <a:rPr lang="ru-RU" dirty="0" smtClean="0"/>
              <a:t> </a:t>
            </a:r>
            <a:r>
              <a:rPr lang="ru-RU" dirty="0" err="1" smtClean="0"/>
              <a:t>yuribdi</a:t>
            </a:r>
            <a:r>
              <a:rPr lang="ru-RU" dirty="0" smtClean="0"/>
              <a:t>” </a:t>
            </a:r>
            <a:r>
              <a:rPr lang="ru-RU" dirty="0" err="1" smtClean="0"/>
              <a:t>deyiladi</a:t>
            </a:r>
            <a:r>
              <a:rPr lang="ru-RU" dirty="0" smtClean="0"/>
              <a:t> (</a:t>
            </a:r>
            <a:r>
              <a:rPr lang="ru-RU" dirty="0" err="1" smtClean="0"/>
              <a:t>Muhammdyor</a:t>
            </a:r>
            <a:r>
              <a:rPr lang="ru-RU" dirty="0" smtClean="0"/>
              <a:t> </a:t>
            </a:r>
            <a:r>
              <a:rPr lang="ru-RU" dirty="0" err="1" smtClean="0"/>
              <a:t>ibn</a:t>
            </a:r>
            <a:r>
              <a:rPr lang="ru-RU" dirty="0" smtClean="0"/>
              <a:t> </a:t>
            </a:r>
            <a:r>
              <a:rPr lang="ru-RU" dirty="0" err="1" smtClean="0"/>
              <a:t>Arab</a:t>
            </a:r>
            <a:r>
              <a:rPr lang="ru-RU" dirty="0" smtClean="0"/>
              <a:t> </a:t>
            </a:r>
            <a:r>
              <a:rPr lang="ru-RU" dirty="0" err="1" smtClean="0"/>
              <a:t>Qatag‘an</a:t>
            </a:r>
            <a:r>
              <a:rPr lang="ru-RU" dirty="0" smtClean="0"/>
              <a:t>. </a:t>
            </a:r>
            <a:r>
              <a:rPr lang="ru-RU" dirty="0" err="1" smtClean="0"/>
              <a:t>Musaxxir</a:t>
            </a:r>
            <a:r>
              <a:rPr lang="ru-RU" dirty="0" smtClean="0"/>
              <a:t> </a:t>
            </a:r>
            <a:r>
              <a:rPr lang="ru-RU" dirty="0" err="1" smtClean="0"/>
              <a:t>al-bilod</a:t>
            </a:r>
            <a:r>
              <a:rPr lang="ru-RU" dirty="0" smtClean="0"/>
              <a:t> (</a:t>
            </a:r>
            <a:r>
              <a:rPr lang="ru-RU" dirty="0" err="1" smtClean="0"/>
              <a:t>Mamalakatlarning</a:t>
            </a:r>
            <a:r>
              <a:rPr lang="ru-RU" dirty="0" smtClean="0"/>
              <a:t> </a:t>
            </a:r>
            <a:r>
              <a:rPr lang="ru-RU" dirty="0" err="1" smtClean="0"/>
              <a:t>egallanishi</a:t>
            </a:r>
            <a:r>
              <a:rPr lang="ru-RU" dirty="0" smtClean="0"/>
              <a:t>). – </a:t>
            </a:r>
            <a:r>
              <a:rPr lang="ru-RU" dirty="0" err="1" smtClean="0"/>
              <a:t>Toshkent</a:t>
            </a:r>
            <a:r>
              <a:rPr lang="ru-RU" dirty="0" smtClean="0"/>
              <a:t>: “</a:t>
            </a:r>
            <a:r>
              <a:rPr lang="ru-RU" dirty="0" err="1" smtClean="0"/>
              <a:t>Yangi</a:t>
            </a:r>
            <a:r>
              <a:rPr lang="ru-RU" dirty="0" smtClean="0"/>
              <a:t> </a:t>
            </a:r>
            <a:r>
              <a:rPr lang="ru-RU" dirty="0" err="1" smtClean="0"/>
              <a:t>asr</a:t>
            </a:r>
            <a:r>
              <a:rPr lang="ru-RU" dirty="0" smtClean="0"/>
              <a:t> </a:t>
            </a:r>
            <a:r>
              <a:rPr lang="ru-RU" dirty="0" err="1" smtClean="0"/>
              <a:t>avlodi</a:t>
            </a:r>
            <a:r>
              <a:rPr lang="ru-RU" dirty="0" smtClean="0"/>
              <a:t>”, 2009. – 432 b. – 387-bet). </a:t>
            </a:r>
            <a:endParaRPr lang="ru-RU" dirty="0"/>
          </a:p>
        </p:txBody>
      </p:sp>
    </p:spTree>
    <p:extLst>
      <p:ext uri="{BB962C8B-B14F-4D97-AF65-F5344CB8AC3E}">
        <p14:creationId xmlns:p14="http://schemas.microsoft.com/office/powerpoint/2010/main" val="29062330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72690" y="117693"/>
            <a:ext cx="5125610" cy="6740307"/>
          </a:xfrm>
          <a:prstGeom prst="rect">
            <a:avLst/>
          </a:prstGeom>
        </p:spPr>
        <p:txBody>
          <a:bodyPr wrap="square">
            <a:spAutoFit/>
          </a:bodyPr>
          <a:lstStyle/>
          <a:p>
            <a:pPr algn="just"/>
            <a:r>
              <a:rPr lang="ru-RU" dirty="0" smtClean="0"/>
              <a:t>«</a:t>
            </a:r>
            <a:r>
              <a:rPr lang="ru-RU" dirty="0" err="1" smtClean="0"/>
              <a:t>Qo‘blandi</a:t>
            </a:r>
            <a:r>
              <a:rPr lang="ru-RU" dirty="0" smtClean="0"/>
              <a:t> </a:t>
            </a:r>
            <a:r>
              <a:rPr lang="ru-RU" dirty="0" err="1" smtClean="0"/>
              <a:t>botir</a:t>
            </a:r>
            <a:r>
              <a:rPr lang="ru-RU" dirty="0" smtClean="0"/>
              <a:t>», «</a:t>
            </a:r>
            <a:r>
              <a:rPr lang="ru-RU" dirty="0" err="1" smtClean="0"/>
              <a:t>Er</a:t>
            </a:r>
            <a:r>
              <a:rPr lang="ru-RU" dirty="0" smtClean="0"/>
              <a:t> </a:t>
            </a:r>
            <a:r>
              <a:rPr lang="ru-RU" dirty="0" err="1" smtClean="0"/>
              <a:t>Targ‘in</a:t>
            </a:r>
            <a:r>
              <a:rPr lang="ru-RU" dirty="0" smtClean="0"/>
              <a:t>», «</a:t>
            </a:r>
            <a:r>
              <a:rPr lang="ru-RU" dirty="0" err="1" smtClean="0"/>
              <a:t>Qambar</a:t>
            </a:r>
            <a:r>
              <a:rPr lang="ru-RU" dirty="0" smtClean="0"/>
              <a:t> </a:t>
            </a:r>
            <a:r>
              <a:rPr lang="ru-RU" dirty="0" err="1" smtClean="0"/>
              <a:t>botir</a:t>
            </a:r>
            <a:r>
              <a:rPr lang="ru-RU" dirty="0" smtClean="0"/>
              <a:t>» </a:t>
            </a:r>
            <a:r>
              <a:rPr lang="ru-RU" dirty="0" err="1" smtClean="0"/>
              <a:t>dostonlari</a:t>
            </a:r>
            <a:r>
              <a:rPr lang="ru-RU" dirty="0" smtClean="0"/>
              <a:t> </a:t>
            </a:r>
            <a:r>
              <a:rPr lang="ru-RU" dirty="0" err="1" smtClean="0"/>
              <a:t>qozoq</a:t>
            </a:r>
            <a:r>
              <a:rPr lang="ru-RU" dirty="0" smtClean="0"/>
              <a:t> </a:t>
            </a:r>
            <a:r>
              <a:rPr lang="ru-RU" dirty="0" err="1" smtClean="0"/>
              <a:t>adabiyotining</a:t>
            </a:r>
            <a:r>
              <a:rPr lang="ru-RU" dirty="0" smtClean="0"/>
              <a:t> </a:t>
            </a:r>
            <a:r>
              <a:rPr lang="ru-RU" dirty="0" err="1" smtClean="0"/>
              <a:t>mumtoz</a:t>
            </a:r>
            <a:r>
              <a:rPr lang="ru-RU" dirty="0" smtClean="0"/>
              <a:t> </a:t>
            </a:r>
            <a:r>
              <a:rPr lang="ru-RU" dirty="0" err="1" smtClean="0"/>
              <a:t>namunalari</a:t>
            </a:r>
            <a:r>
              <a:rPr lang="ru-RU" dirty="0" smtClean="0"/>
              <a:t> </a:t>
            </a:r>
            <a:r>
              <a:rPr lang="ru-RU" dirty="0" err="1" smtClean="0"/>
              <a:t>bo‘lib</a:t>
            </a:r>
            <a:r>
              <a:rPr lang="ru-RU" dirty="0" smtClean="0"/>
              <a:t> </a:t>
            </a:r>
            <a:r>
              <a:rPr lang="ru-RU" dirty="0" err="1" smtClean="0"/>
              <a:t>kelgan</a:t>
            </a:r>
            <a:r>
              <a:rPr lang="ru-RU" dirty="0" smtClean="0"/>
              <a:t>. </a:t>
            </a:r>
            <a:r>
              <a:rPr lang="ru-RU" dirty="0" err="1" smtClean="0"/>
              <a:t>Bu</a:t>
            </a:r>
            <a:r>
              <a:rPr lang="ru-RU" dirty="0" smtClean="0"/>
              <a:t> </a:t>
            </a:r>
            <a:r>
              <a:rPr lang="ru-RU" dirty="0" err="1" smtClean="0"/>
              <a:t>dostonlar</a:t>
            </a:r>
            <a:r>
              <a:rPr lang="ru-RU" dirty="0" smtClean="0"/>
              <a:t> </a:t>
            </a:r>
            <a:r>
              <a:rPr lang="ru-RU" dirty="0" err="1" smtClean="0"/>
              <a:t>mavzu</a:t>
            </a:r>
            <a:r>
              <a:rPr lang="ru-RU" dirty="0" smtClean="0"/>
              <a:t> </a:t>
            </a:r>
            <a:r>
              <a:rPr lang="ru-RU" dirty="0" err="1" smtClean="0"/>
              <a:t>yo‘nalishi</a:t>
            </a:r>
            <a:r>
              <a:rPr lang="ru-RU" dirty="0" smtClean="0"/>
              <a:t> </a:t>
            </a:r>
            <a:r>
              <a:rPr lang="ru-RU" dirty="0" err="1" smtClean="0"/>
              <a:t>jihatidan</a:t>
            </a:r>
            <a:r>
              <a:rPr lang="ru-RU" dirty="0" smtClean="0"/>
              <a:t> «</a:t>
            </a:r>
            <a:r>
              <a:rPr lang="ru-RU" dirty="0" err="1" smtClean="0"/>
              <a:t>Alpomish</a:t>
            </a:r>
            <a:r>
              <a:rPr lang="ru-RU" dirty="0" smtClean="0"/>
              <a:t>» </a:t>
            </a:r>
            <a:r>
              <a:rPr lang="ru-RU" dirty="0" err="1" smtClean="0"/>
              <a:t>dostoniga</a:t>
            </a:r>
            <a:r>
              <a:rPr lang="ru-RU" dirty="0" smtClean="0"/>
              <a:t> </a:t>
            </a:r>
            <a:r>
              <a:rPr lang="ru-RU" dirty="0" err="1" smtClean="0"/>
              <a:t>hamo</a:t>
            </a:r>
            <a:r>
              <a:rPr lang="ru-RU" dirty="0" smtClean="0"/>
              <a:t> </a:t>
            </a:r>
            <a:r>
              <a:rPr lang="ru-RU" dirty="0" err="1" smtClean="0"/>
              <a:t>hangdir</a:t>
            </a:r>
            <a:r>
              <a:rPr lang="ru-RU" dirty="0" smtClean="0"/>
              <a:t>. </a:t>
            </a:r>
            <a:r>
              <a:rPr lang="ru-RU" dirty="0" err="1" smtClean="0"/>
              <a:t>Qozoq</a:t>
            </a:r>
            <a:r>
              <a:rPr lang="ru-RU" dirty="0" smtClean="0"/>
              <a:t> </a:t>
            </a:r>
            <a:r>
              <a:rPr lang="ru-RU" dirty="0" err="1" smtClean="0"/>
              <a:t>adabiyotida</a:t>
            </a:r>
            <a:r>
              <a:rPr lang="ru-RU" dirty="0" smtClean="0"/>
              <a:t> </a:t>
            </a:r>
            <a:r>
              <a:rPr lang="ru-RU" dirty="0" err="1" smtClean="0"/>
              <a:t>ham</a:t>
            </a:r>
            <a:r>
              <a:rPr lang="ru-RU" dirty="0" smtClean="0"/>
              <a:t> «</a:t>
            </a:r>
            <a:r>
              <a:rPr lang="ru-RU" dirty="0" err="1" smtClean="0"/>
              <a:t>Alpomish</a:t>
            </a:r>
            <a:r>
              <a:rPr lang="ru-RU" dirty="0" smtClean="0"/>
              <a:t>» </a:t>
            </a:r>
            <a:r>
              <a:rPr lang="ru-RU" dirty="0" err="1" smtClean="0"/>
              <a:t>dostoni</a:t>
            </a:r>
            <a:r>
              <a:rPr lang="ru-RU" dirty="0" smtClean="0"/>
              <a:t> </a:t>
            </a:r>
            <a:r>
              <a:rPr lang="ru-RU" dirty="0" err="1" smtClean="0"/>
              <a:t>variantlari</a:t>
            </a:r>
            <a:r>
              <a:rPr lang="ru-RU" dirty="0" smtClean="0"/>
              <a:t> </a:t>
            </a:r>
            <a:r>
              <a:rPr lang="ru-RU" dirty="0" err="1" smtClean="0"/>
              <a:t>mavjud</a:t>
            </a:r>
            <a:r>
              <a:rPr lang="ru-RU" dirty="0" smtClean="0"/>
              <a:t>. </a:t>
            </a:r>
            <a:r>
              <a:rPr lang="ru-RU" dirty="0" err="1" smtClean="0"/>
              <a:t>Barcha</a:t>
            </a:r>
            <a:r>
              <a:rPr lang="ru-RU" dirty="0" smtClean="0"/>
              <a:t> </a:t>
            </a:r>
            <a:r>
              <a:rPr lang="ru-RU" dirty="0" err="1" smtClean="0"/>
              <a:t>xalqlar</a:t>
            </a:r>
            <a:r>
              <a:rPr lang="ru-RU" dirty="0" smtClean="0"/>
              <a:t>, </a:t>
            </a:r>
            <a:r>
              <a:rPr lang="ru-RU" dirty="0" err="1" smtClean="0"/>
              <a:t>jumladan</a:t>
            </a:r>
            <a:r>
              <a:rPr lang="ru-RU" dirty="0" smtClean="0"/>
              <a:t>, </a:t>
            </a:r>
            <a:r>
              <a:rPr lang="ru-RU" dirty="0" err="1" smtClean="0"/>
              <a:t>turkiy</a:t>
            </a:r>
            <a:r>
              <a:rPr lang="ru-RU" dirty="0" smtClean="0"/>
              <a:t> </a:t>
            </a:r>
            <a:r>
              <a:rPr lang="ru-RU" dirty="0" err="1" smtClean="0"/>
              <a:t>xalqlar</a:t>
            </a:r>
            <a:r>
              <a:rPr lang="ru-RU" dirty="0" smtClean="0"/>
              <a:t> </a:t>
            </a:r>
            <a:r>
              <a:rPr lang="ru-RU" dirty="0" err="1" smtClean="0"/>
              <a:t>adabiyotida</a:t>
            </a:r>
            <a:r>
              <a:rPr lang="ru-RU" dirty="0" smtClean="0"/>
              <a:t> </a:t>
            </a:r>
            <a:r>
              <a:rPr lang="ru-RU" dirty="0" err="1" smtClean="0"/>
              <a:t>qahramonlik</a:t>
            </a:r>
            <a:r>
              <a:rPr lang="ru-RU" dirty="0" smtClean="0"/>
              <a:t>, </a:t>
            </a:r>
            <a:r>
              <a:rPr lang="ru-RU" dirty="0" err="1" smtClean="0"/>
              <a:t>vatanparvarlik</a:t>
            </a:r>
            <a:r>
              <a:rPr lang="ru-RU" dirty="0" smtClean="0"/>
              <a:t>, </a:t>
            </a:r>
            <a:r>
              <a:rPr lang="ru-RU" dirty="0" err="1" smtClean="0"/>
              <a:t>do‘stlikni</a:t>
            </a:r>
            <a:r>
              <a:rPr lang="ru-RU" dirty="0" smtClean="0"/>
              <a:t> </a:t>
            </a:r>
            <a:r>
              <a:rPr lang="ru-RU" dirty="0" err="1" smtClean="0"/>
              <a:t>ulug‘lovchi</a:t>
            </a:r>
            <a:r>
              <a:rPr lang="ru-RU" dirty="0" smtClean="0"/>
              <a:t> </a:t>
            </a:r>
            <a:r>
              <a:rPr lang="ru-RU" dirty="0" err="1" smtClean="0"/>
              <a:t>bu</a:t>
            </a:r>
            <a:r>
              <a:rPr lang="ru-RU" dirty="0" smtClean="0"/>
              <a:t> </a:t>
            </a:r>
            <a:r>
              <a:rPr lang="ru-RU" dirty="0" err="1" smtClean="0"/>
              <a:t>kabi</a:t>
            </a:r>
            <a:r>
              <a:rPr lang="ru-RU" dirty="0" smtClean="0"/>
              <a:t> </a:t>
            </a:r>
            <a:r>
              <a:rPr lang="ru-RU" dirty="0" err="1" smtClean="0"/>
              <a:t>dostonlarning</a:t>
            </a:r>
            <a:r>
              <a:rPr lang="ru-RU" dirty="0" smtClean="0"/>
              <a:t> </a:t>
            </a:r>
            <a:r>
              <a:rPr lang="ru-RU" dirty="0" err="1" smtClean="0"/>
              <a:t>alohida</a:t>
            </a:r>
            <a:r>
              <a:rPr lang="ru-RU" dirty="0" smtClean="0"/>
              <a:t> </a:t>
            </a:r>
            <a:r>
              <a:rPr lang="ru-RU" dirty="0" err="1" smtClean="0"/>
              <a:t>o‘rin</a:t>
            </a:r>
            <a:r>
              <a:rPr lang="ru-RU" dirty="0" smtClean="0"/>
              <a:t> </a:t>
            </a:r>
            <a:r>
              <a:rPr lang="ru-RU" dirty="0" err="1" smtClean="0"/>
              <a:t>tutishi</a:t>
            </a:r>
            <a:r>
              <a:rPr lang="ru-RU" dirty="0" smtClean="0"/>
              <a:t> </a:t>
            </a:r>
            <a:r>
              <a:rPr lang="ru-RU" dirty="0" err="1" smtClean="0"/>
              <a:t>insoniyatning</a:t>
            </a:r>
            <a:r>
              <a:rPr lang="ru-RU" dirty="0" smtClean="0"/>
              <a:t> </a:t>
            </a:r>
            <a:r>
              <a:rPr lang="ru-RU" dirty="0" err="1" smtClean="0"/>
              <a:t>qadimdan</a:t>
            </a:r>
            <a:r>
              <a:rPr lang="ru-RU" dirty="0" smtClean="0"/>
              <a:t> </a:t>
            </a:r>
            <a:r>
              <a:rPr lang="ru-RU" dirty="0" err="1" smtClean="0"/>
              <a:t>bosqinchilik</a:t>
            </a:r>
            <a:r>
              <a:rPr lang="ru-RU" dirty="0" smtClean="0"/>
              <a:t> </a:t>
            </a:r>
            <a:r>
              <a:rPr lang="ru-RU" dirty="0" err="1" smtClean="0"/>
              <a:t>urushlari</a:t>
            </a:r>
            <a:r>
              <a:rPr lang="ru-RU" dirty="0" smtClean="0"/>
              <a:t>, </a:t>
            </a:r>
            <a:r>
              <a:rPr lang="ru-RU" dirty="0" err="1" smtClean="0"/>
              <a:t>zulm</a:t>
            </a:r>
            <a:r>
              <a:rPr lang="ru-RU" dirty="0" smtClean="0"/>
              <a:t> </a:t>
            </a:r>
            <a:r>
              <a:rPr lang="ru-RU" dirty="0" err="1" smtClean="0"/>
              <a:t>va</a:t>
            </a:r>
            <a:r>
              <a:rPr lang="ru-RU" dirty="0" smtClean="0"/>
              <a:t> </a:t>
            </a:r>
            <a:r>
              <a:rPr lang="ru-RU" dirty="0" err="1" smtClean="0"/>
              <a:t>zo‘ravonlikdan</a:t>
            </a:r>
            <a:r>
              <a:rPr lang="ru-RU" dirty="0" smtClean="0"/>
              <a:t> </a:t>
            </a:r>
            <a:r>
              <a:rPr lang="ru-RU" dirty="0" err="1" smtClean="0"/>
              <a:t>azoblanib</a:t>
            </a:r>
            <a:r>
              <a:rPr lang="ru-RU" dirty="0" smtClean="0"/>
              <a:t> </a:t>
            </a:r>
            <a:r>
              <a:rPr lang="ru-RU" dirty="0" err="1" smtClean="0"/>
              <a:t>kelganidan</a:t>
            </a:r>
            <a:r>
              <a:rPr lang="ru-RU" dirty="0" smtClean="0"/>
              <a:t> </a:t>
            </a:r>
            <a:r>
              <a:rPr lang="ru-RU" dirty="0" err="1" smtClean="0"/>
              <a:t>dalolat</a:t>
            </a:r>
            <a:r>
              <a:rPr lang="ru-RU" dirty="0" smtClean="0"/>
              <a:t> </a:t>
            </a:r>
            <a:r>
              <a:rPr lang="ru-RU" dirty="0" err="1" smtClean="0"/>
              <a:t>beradi</a:t>
            </a:r>
            <a:r>
              <a:rPr lang="ru-RU" dirty="0" smtClean="0"/>
              <a:t>. </a:t>
            </a:r>
            <a:r>
              <a:rPr lang="ru-RU" dirty="0" err="1" smtClean="0"/>
              <a:t>Qo‘blandi</a:t>
            </a:r>
            <a:r>
              <a:rPr lang="ru-RU" dirty="0" smtClean="0"/>
              <a:t> </a:t>
            </a:r>
            <a:r>
              <a:rPr lang="ru-RU" dirty="0" err="1" smtClean="0"/>
              <a:t>botir</a:t>
            </a:r>
            <a:r>
              <a:rPr lang="ru-RU" dirty="0" smtClean="0"/>
              <a:t> </a:t>
            </a:r>
            <a:r>
              <a:rPr lang="ru-RU" dirty="0" err="1" smtClean="0"/>
              <a:t>haqidagi</a:t>
            </a:r>
            <a:r>
              <a:rPr lang="ru-RU" dirty="0" smtClean="0"/>
              <a:t> </a:t>
            </a:r>
            <a:r>
              <a:rPr lang="ru-RU" dirty="0" err="1" smtClean="0"/>
              <a:t>dostonning</a:t>
            </a:r>
            <a:r>
              <a:rPr lang="ru-RU" dirty="0" smtClean="0"/>
              <a:t> </a:t>
            </a:r>
            <a:r>
              <a:rPr lang="ru-RU" dirty="0" err="1" smtClean="0"/>
              <a:t>ko‘plab</a:t>
            </a:r>
            <a:r>
              <a:rPr lang="ru-RU" dirty="0" smtClean="0"/>
              <a:t> </a:t>
            </a:r>
            <a:r>
              <a:rPr lang="ru-RU" dirty="0" err="1" smtClean="0"/>
              <a:t>variantlari</a:t>
            </a:r>
            <a:r>
              <a:rPr lang="ru-RU" dirty="0" smtClean="0"/>
              <a:t> </a:t>
            </a:r>
            <a:r>
              <a:rPr lang="ru-RU" dirty="0" err="1" smtClean="0"/>
              <a:t>mavjud</a:t>
            </a:r>
            <a:r>
              <a:rPr lang="ru-RU" dirty="0" smtClean="0"/>
              <a:t>. </a:t>
            </a:r>
            <a:r>
              <a:rPr lang="ru-RU" dirty="0" err="1" smtClean="0"/>
              <a:t>Bu</a:t>
            </a:r>
            <a:r>
              <a:rPr lang="ru-RU" dirty="0" smtClean="0"/>
              <a:t> </a:t>
            </a:r>
            <a:r>
              <a:rPr lang="ru-RU" dirty="0" err="1" smtClean="0"/>
              <a:t>eposning</a:t>
            </a:r>
            <a:r>
              <a:rPr lang="ru-RU" dirty="0" smtClean="0"/>
              <a:t> </a:t>
            </a:r>
            <a:r>
              <a:rPr lang="ru-RU" dirty="0" err="1" smtClean="0"/>
              <a:t>variantlari</a:t>
            </a:r>
            <a:r>
              <a:rPr lang="ru-RU" dirty="0" smtClean="0"/>
              <a:t> </a:t>
            </a:r>
            <a:r>
              <a:rPr lang="ru-RU" dirty="0" err="1" smtClean="0"/>
              <a:t>qrim-tatar</a:t>
            </a:r>
            <a:r>
              <a:rPr lang="ru-RU" dirty="0" smtClean="0"/>
              <a:t>, </a:t>
            </a:r>
            <a:r>
              <a:rPr lang="ru-RU" dirty="0" err="1" smtClean="0"/>
              <a:t>qoraqalpoq</a:t>
            </a:r>
            <a:r>
              <a:rPr lang="ru-RU" dirty="0" smtClean="0"/>
              <a:t> </a:t>
            </a:r>
            <a:r>
              <a:rPr lang="ru-RU" dirty="0" err="1" smtClean="0"/>
              <a:t>va</a:t>
            </a:r>
            <a:r>
              <a:rPr lang="ru-RU" dirty="0" smtClean="0"/>
              <a:t> </a:t>
            </a:r>
            <a:r>
              <a:rPr lang="ru-RU" dirty="0" err="1" smtClean="0"/>
              <a:t>boshqa</a:t>
            </a:r>
            <a:r>
              <a:rPr lang="ru-RU" dirty="0" smtClean="0"/>
              <a:t> </a:t>
            </a:r>
            <a:r>
              <a:rPr lang="ru-RU" dirty="0" err="1" smtClean="0"/>
              <a:t>turkiy</a:t>
            </a:r>
            <a:r>
              <a:rPr lang="ru-RU" dirty="0" smtClean="0"/>
              <a:t> </a:t>
            </a:r>
            <a:r>
              <a:rPr lang="ru-RU" dirty="0" err="1" smtClean="0"/>
              <a:t>xalqlar</a:t>
            </a:r>
            <a:r>
              <a:rPr lang="ru-RU" dirty="0" smtClean="0"/>
              <a:t> </a:t>
            </a:r>
            <a:r>
              <a:rPr lang="ru-RU" dirty="0" err="1" smtClean="0"/>
              <a:t>og‘zaki</a:t>
            </a:r>
            <a:r>
              <a:rPr lang="ru-RU" dirty="0" smtClean="0"/>
              <a:t> </a:t>
            </a:r>
            <a:r>
              <a:rPr lang="ru-RU" dirty="0" err="1" smtClean="0"/>
              <a:t>ijodida</a:t>
            </a:r>
            <a:r>
              <a:rPr lang="ru-RU" dirty="0" smtClean="0"/>
              <a:t> </a:t>
            </a:r>
            <a:r>
              <a:rPr lang="ru-RU" dirty="0" err="1" smtClean="0"/>
              <a:t>ham</a:t>
            </a:r>
            <a:r>
              <a:rPr lang="ru-RU" dirty="0" smtClean="0"/>
              <a:t> </a:t>
            </a:r>
            <a:r>
              <a:rPr lang="ru-RU" dirty="0" err="1" smtClean="0"/>
              <a:t>mavjud</a:t>
            </a:r>
            <a:r>
              <a:rPr lang="ru-RU" dirty="0" smtClean="0"/>
              <a:t>. </a:t>
            </a:r>
            <a:r>
              <a:rPr lang="ru-RU" dirty="0" err="1" smtClean="0"/>
              <a:t>V.V.Radlov</a:t>
            </a:r>
            <a:r>
              <a:rPr lang="ru-RU" dirty="0" smtClean="0"/>
              <a:t>, </a:t>
            </a:r>
            <a:r>
              <a:rPr lang="ru-RU" dirty="0" err="1" smtClean="0"/>
              <a:t>I.Oltinsarin</a:t>
            </a:r>
            <a:r>
              <a:rPr lang="ru-RU" dirty="0" smtClean="0"/>
              <a:t>, </a:t>
            </a:r>
            <a:r>
              <a:rPr lang="ru-RU" dirty="0" err="1" smtClean="0"/>
              <a:t>S.Sayfullin</a:t>
            </a:r>
            <a:r>
              <a:rPr lang="ru-RU" dirty="0" smtClean="0"/>
              <a:t> </a:t>
            </a:r>
            <a:r>
              <a:rPr lang="ru-RU" dirty="0" err="1" smtClean="0"/>
              <a:t>singari</a:t>
            </a:r>
            <a:r>
              <a:rPr lang="ru-RU" dirty="0" smtClean="0"/>
              <a:t> </a:t>
            </a:r>
            <a:r>
              <a:rPr lang="ru-RU" dirty="0" err="1" smtClean="0"/>
              <a:t>mashhur</a:t>
            </a:r>
            <a:r>
              <a:rPr lang="ru-RU" dirty="0" smtClean="0"/>
              <a:t> </a:t>
            </a:r>
            <a:r>
              <a:rPr lang="ru-RU" dirty="0" err="1" smtClean="0"/>
              <a:t>kishilar</a:t>
            </a:r>
            <a:r>
              <a:rPr lang="ru-RU" dirty="0" smtClean="0"/>
              <a:t> </a:t>
            </a:r>
            <a:r>
              <a:rPr lang="ru-RU" dirty="0" err="1" smtClean="0"/>
              <a:t>Qo‘blandi</a:t>
            </a:r>
            <a:r>
              <a:rPr lang="ru-RU" dirty="0" smtClean="0"/>
              <a:t> </a:t>
            </a:r>
            <a:r>
              <a:rPr lang="ru-RU" dirty="0" err="1" smtClean="0"/>
              <a:t>botir</a:t>
            </a:r>
            <a:r>
              <a:rPr lang="ru-RU" dirty="0" smtClean="0"/>
              <a:t> </a:t>
            </a:r>
            <a:r>
              <a:rPr lang="ru-RU" dirty="0" err="1" smtClean="0"/>
              <a:t>haqidagi</a:t>
            </a:r>
            <a:r>
              <a:rPr lang="ru-RU" dirty="0" smtClean="0"/>
              <a:t> </a:t>
            </a:r>
            <a:r>
              <a:rPr lang="ru-RU" dirty="0" err="1" smtClean="0"/>
              <a:t>dostonni</a:t>
            </a:r>
            <a:r>
              <a:rPr lang="ru-RU" dirty="0" smtClean="0"/>
              <a:t> </a:t>
            </a:r>
            <a:r>
              <a:rPr lang="ru-RU" dirty="0" err="1" smtClean="0"/>
              <a:t>xalq</a:t>
            </a:r>
            <a:r>
              <a:rPr lang="ru-RU" dirty="0" smtClean="0"/>
              <a:t> </a:t>
            </a:r>
            <a:r>
              <a:rPr lang="ru-RU" dirty="0" err="1" smtClean="0"/>
              <a:t>oqinlaridan</a:t>
            </a:r>
            <a:r>
              <a:rPr lang="ru-RU" dirty="0" smtClean="0"/>
              <a:t> </a:t>
            </a:r>
            <a:r>
              <a:rPr lang="ru-RU" dirty="0" err="1" smtClean="0"/>
              <a:t>yozib</a:t>
            </a:r>
            <a:r>
              <a:rPr lang="ru-RU" dirty="0" smtClean="0"/>
              <a:t> </a:t>
            </a:r>
            <a:r>
              <a:rPr lang="ru-RU" dirty="0" err="1" smtClean="0"/>
              <a:t>olgan</a:t>
            </a:r>
            <a:r>
              <a:rPr lang="ru-RU" dirty="0" smtClean="0"/>
              <a:t>. </a:t>
            </a:r>
            <a:r>
              <a:rPr lang="ru-RU" dirty="0" err="1" smtClean="0"/>
              <a:t>Marabay</a:t>
            </a:r>
            <a:r>
              <a:rPr lang="ru-RU" dirty="0" smtClean="0"/>
              <a:t> </a:t>
            </a:r>
            <a:r>
              <a:rPr lang="ru-RU" dirty="0" err="1" smtClean="0"/>
              <a:t>Kulbayev</a:t>
            </a:r>
            <a:r>
              <a:rPr lang="ru-RU" dirty="0" smtClean="0"/>
              <a:t> </a:t>
            </a:r>
            <a:r>
              <a:rPr lang="ru-RU" dirty="0" err="1" smtClean="0"/>
              <a:t>va</a:t>
            </a:r>
            <a:r>
              <a:rPr lang="ru-RU" dirty="0" smtClean="0"/>
              <a:t> </a:t>
            </a:r>
            <a:r>
              <a:rPr lang="ru-RU" dirty="0" err="1" smtClean="0"/>
              <a:t>Merganbay</a:t>
            </a:r>
            <a:r>
              <a:rPr lang="ru-RU" dirty="0" smtClean="0"/>
              <a:t> </a:t>
            </a:r>
            <a:r>
              <a:rPr lang="ru-RU" dirty="0" err="1" smtClean="0"/>
              <a:t>degan</a:t>
            </a:r>
            <a:r>
              <a:rPr lang="ru-RU" dirty="0" smtClean="0"/>
              <a:t> </a:t>
            </a:r>
            <a:r>
              <a:rPr lang="ru-RU" dirty="0" err="1" smtClean="0"/>
              <a:t>oqinlardan</a:t>
            </a:r>
            <a:r>
              <a:rPr lang="ru-RU" dirty="0" smtClean="0"/>
              <a:t> </a:t>
            </a:r>
            <a:r>
              <a:rPr lang="ru-RU" dirty="0" err="1" smtClean="0"/>
              <a:t>yozib</a:t>
            </a:r>
            <a:r>
              <a:rPr lang="ru-RU" dirty="0" smtClean="0"/>
              <a:t> </a:t>
            </a:r>
            <a:r>
              <a:rPr lang="ru-RU" dirty="0" err="1" smtClean="0"/>
              <a:t>olingan</a:t>
            </a:r>
            <a:r>
              <a:rPr lang="ru-RU" dirty="0" smtClean="0"/>
              <a:t> </a:t>
            </a:r>
            <a:r>
              <a:rPr lang="ru-RU" dirty="0" err="1" smtClean="0"/>
              <a:t>doston</a:t>
            </a:r>
            <a:r>
              <a:rPr lang="ru-RU" dirty="0" smtClean="0"/>
              <a:t> “</a:t>
            </a:r>
            <a:r>
              <a:rPr lang="ru-RU" dirty="0" err="1" smtClean="0"/>
              <a:t>Qo‘blandi</a:t>
            </a:r>
            <a:r>
              <a:rPr lang="ru-RU" dirty="0" smtClean="0"/>
              <a:t> </a:t>
            </a:r>
            <a:r>
              <a:rPr lang="ru-RU" dirty="0" err="1" smtClean="0"/>
              <a:t>botir”ning</a:t>
            </a:r>
            <a:r>
              <a:rPr lang="ru-RU" dirty="0" smtClean="0"/>
              <a:t> </a:t>
            </a:r>
            <a:r>
              <a:rPr lang="ru-RU" dirty="0" err="1" smtClean="0"/>
              <a:t>eng</a:t>
            </a:r>
            <a:r>
              <a:rPr lang="ru-RU" dirty="0" smtClean="0"/>
              <a:t> </a:t>
            </a:r>
            <a:r>
              <a:rPr lang="ru-RU" dirty="0" err="1" smtClean="0"/>
              <a:t>mukammal</a:t>
            </a:r>
            <a:r>
              <a:rPr lang="ru-RU" dirty="0" smtClean="0"/>
              <a:t> </a:t>
            </a:r>
            <a:r>
              <a:rPr lang="ru-RU" dirty="0" err="1" smtClean="0"/>
              <a:t>varianti</a:t>
            </a:r>
            <a:r>
              <a:rPr lang="ru-RU" dirty="0" smtClean="0"/>
              <a:t> </a:t>
            </a:r>
            <a:r>
              <a:rPr lang="ru-RU" dirty="0" err="1" smtClean="0"/>
              <a:t>sifatida</a:t>
            </a:r>
            <a:r>
              <a:rPr lang="ru-RU" dirty="0" smtClean="0"/>
              <a:t> </a:t>
            </a:r>
            <a:r>
              <a:rPr lang="ru-RU" dirty="0" err="1" smtClean="0"/>
              <a:t>e’tirof</a:t>
            </a:r>
            <a:r>
              <a:rPr lang="ru-RU" dirty="0" smtClean="0"/>
              <a:t> </a:t>
            </a:r>
            <a:r>
              <a:rPr lang="ru-RU" dirty="0" err="1" smtClean="0"/>
              <a:t>qilinadi</a:t>
            </a:r>
            <a:r>
              <a:rPr lang="ru-RU" dirty="0" smtClean="0"/>
              <a:t>. </a:t>
            </a:r>
            <a:endParaRPr lang="ru-RU" dirty="0"/>
          </a:p>
        </p:txBody>
      </p:sp>
      <p:pic>
        <p:nvPicPr>
          <p:cNvPr id="3" name="Рисунок 2"/>
          <p:cNvPicPr>
            <a:picLocks noChangeAspect="1"/>
          </p:cNvPicPr>
          <p:nvPr/>
        </p:nvPicPr>
        <p:blipFill>
          <a:blip r:embed="rId2"/>
          <a:stretch>
            <a:fillRect/>
          </a:stretch>
        </p:blipFill>
        <p:spPr>
          <a:xfrm>
            <a:off x="8371730" y="-1"/>
            <a:ext cx="3820269" cy="2468881"/>
          </a:xfrm>
          <a:prstGeom prst="rect">
            <a:avLst/>
          </a:prstGeom>
        </p:spPr>
      </p:pic>
      <p:pic>
        <p:nvPicPr>
          <p:cNvPr id="4" name="Рисунок 3"/>
          <p:cNvPicPr>
            <a:picLocks noChangeAspect="1"/>
          </p:cNvPicPr>
          <p:nvPr/>
        </p:nvPicPr>
        <p:blipFill>
          <a:blip r:embed="rId3"/>
          <a:stretch>
            <a:fillRect/>
          </a:stretch>
        </p:blipFill>
        <p:spPr>
          <a:xfrm>
            <a:off x="-1" y="2468880"/>
            <a:ext cx="3142211" cy="4389120"/>
          </a:xfrm>
          <a:prstGeom prst="rect">
            <a:avLst/>
          </a:prstGeom>
        </p:spPr>
      </p:pic>
    </p:spTree>
    <p:extLst>
      <p:ext uri="{BB962C8B-B14F-4D97-AF65-F5344CB8AC3E}">
        <p14:creationId xmlns:p14="http://schemas.microsoft.com/office/powerpoint/2010/main" val="39694171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16680" y="0"/>
            <a:ext cx="8275320" cy="6459022"/>
          </a:xfrm>
          <a:prstGeom prst="rect">
            <a:avLst/>
          </a:prstGeom>
        </p:spPr>
        <p:txBody>
          <a:bodyPr wrap="square">
            <a:spAutoFit/>
          </a:bodyPr>
          <a:lstStyle/>
          <a:p>
            <a:pPr algn="just"/>
            <a:r>
              <a:rPr lang="ru-RU" dirty="0" err="1" smtClean="0"/>
              <a:t>Qozoq</a:t>
            </a:r>
            <a:r>
              <a:rPr lang="ru-RU" dirty="0" smtClean="0"/>
              <a:t> </a:t>
            </a:r>
            <a:r>
              <a:rPr lang="ru-RU" dirty="0" err="1" smtClean="0"/>
              <a:t>adabiyotining</a:t>
            </a:r>
            <a:r>
              <a:rPr lang="ru-RU" dirty="0" smtClean="0"/>
              <a:t> </a:t>
            </a:r>
            <a:r>
              <a:rPr lang="ru-RU" dirty="0" err="1" smtClean="0"/>
              <a:t>eng</a:t>
            </a:r>
            <a:r>
              <a:rPr lang="ru-RU" dirty="0" smtClean="0"/>
              <a:t> </a:t>
            </a:r>
            <a:r>
              <a:rPr lang="ru-RU" dirty="0" err="1" smtClean="0"/>
              <a:t>yirik</a:t>
            </a:r>
            <a:r>
              <a:rPr lang="ru-RU" dirty="0" smtClean="0"/>
              <a:t> </a:t>
            </a:r>
            <a:r>
              <a:rPr lang="ru-RU" dirty="0" err="1" smtClean="0"/>
              <a:t>namoyandasi</a:t>
            </a:r>
            <a:r>
              <a:rPr lang="ru-RU" dirty="0" smtClean="0"/>
              <a:t> </a:t>
            </a:r>
            <a:r>
              <a:rPr lang="ru-RU" b="1" dirty="0" err="1" smtClean="0"/>
              <a:t>Abay</a:t>
            </a:r>
            <a:r>
              <a:rPr lang="ru-RU" b="1" dirty="0" smtClean="0"/>
              <a:t> </a:t>
            </a:r>
            <a:r>
              <a:rPr lang="ru-RU" b="1" dirty="0" err="1" smtClean="0"/>
              <a:t>Qo‘nanboyev</a:t>
            </a:r>
            <a:r>
              <a:rPr lang="ru-RU" b="1" dirty="0" smtClean="0"/>
              <a:t> (1845–1904) </a:t>
            </a:r>
            <a:r>
              <a:rPr lang="ru-RU" dirty="0" err="1" smtClean="0"/>
              <a:t>ning</a:t>
            </a:r>
            <a:r>
              <a:rPr lang="ru-RU" dirty="0" smtClean="0"/>
              <a:t> </a:t>
            </a:r>
            <a:r>
              <a:rPr lang="ru-RU" dirty="0" err="1" smtClean="0"/>
              <a:t>she’rlari</a:t>
            </a:r>
            <a:r>
              <a:rPr lang="ru-RU" dirty="0" smtClean="0"/>
              <a:t>, </a:t>
            </a:r>
            <a:r>
              <a:rPr lang="ru-RU" dirty="0" err="1" smtClean="0"/>
              <a:t>nasriy</a:t>
            </a:r>
            <a:r>
              <a:rPr lang="ru-RU" dirty="0" smtClean="0"/>
              <a:t> </a:t>
            </a:r>
            <a:r>
              <a:rPr lang="ru-RU" dirty="0" err="1" smtClean="0"/>
              <a:t>asarlari</a:t>
            </a:r>
            <a:r>
              <a:rPr lang="ru-RU" dirty="0" smtClean="0"/>
              <a:t>, </a:t>
            </a:r>
            <a:r>
              <a:rPr lang="ru-RU" dirty="0" err="1" smtClean="0"/>
              <a:t>rus</a:t>
            </a:r>
            <a:r>
              <a:rPr lang="ru-RU" dirty="0" smtClean="0"/>
              <a:t> </a:t>
            </a:r>
            <a:r>
              <a:rPr lang="ru-RU" dirty="0" err="1" smtClean="0"/>
              <a:t>adabiyotidan</a:t>
            </a:r>
            <a:r>
              <a:rPr lang="ru-RU" dirty="0" smtClean="0"/>
              <a:t> </a:t>
            </a:r>
            <a:r>
              <a:rPr lang="ru-RU" dirty="0" err="1" smtClean="0"/>
              <a:t>qilgan</a:t>
            </a:r>
            <a:r>
              <a:rPr lang="ru-RU" dirty="0" smtClean="0"/>
              <a:t> </a:t>
            </a:r>
            <a:r>
              <a:rPr lang="ru-RU" dirty="0" err="1" smtClean="0"/>
              <a:t>tarjimalari</a:t>
            </a:r>
            <a:r>
              <a:rPr lang="ru-RU" dirty="0" smtClean="0"/>
              <a:t> </a:t>
            </a:r>
            <a:r>
              <a:rPr lang="ru-RU" dirty="0" err="1" smtClean="0"/>
              <a:t>qozoq</a:t>
            </a:r>
            <a:r>
              <a:rPr lang="ru-RU" dirty="0" smtClean="0"/>
              <a:t> </a:t>
            </a:r>
            <a:r>
              <a:rPr lang="ru-RU" dirty="0" err="1" smtClean="0"/>
              <a:t>adabiyotiga</a:t>
            </a:r>
            <a:r>
              <a:rPr lang="ru-RU" dirty="0" smtClean="0"/>
              <a:t> </a:t>
            </a:r>
            <a:r>
              <a:rPr lang="ru-RU" dirty="0" err="1" smtClean="0"/>
              <a:t>chinakam</a:t>
            </a:r>
            <a:r>
              <a:rPr lang="ru-RU" dirty="0" smtClean="0"/>
              <a:t> </a:t>
            </a:r>
            <a:r>
              <a:rPr lang="ru-RU" dirty="0" err="1" smtClean="0"/>
              <a:t>yangilanish</a:t>
            </a:r>
            <a:r>
              <a:rPr lang="ru-RU" dirty="0" smtClean="0"/>
              <a:t> </a:t>
            </a:r>
            <a:r>
              <a:rPr lang="ru-RU" dirty="0" err="1" smtClean="0"/>
              <a:t>olib</a:t>
            </a:r>
            <a:r>
              <a:rPr lang="ru-RU" dirty="0" smtClean="0"/>
              <a:t> </a:t>
            </a:r>
            <a:r>
              <a:rPr lang="ru-RU" dirty="0" err="1" smtClean="0"/>
              <a:t>kirgan</a:t>
            </a:r>
            <a:r>
              <a:rPr lang="ru-RU" dirty="0" smtClean="0"/>
              <a:t>. </a:t>
            </a:r>
            <a:r>
              <a:rPr lang="ru-RU" dirty="0" err="1" smtClean="0"/>
              <a:t>Abayning</a:t>
            </a:r>
            <a:r>
              <a:rPr lang="ru-RU" dirty="0" smtClean="0"/>
              <a:t> </a:t>
            </a:r>
            <a:r>
              <a:rPr lang="ru-RU" dirty="0" err="1" smtClean="0"/>
              <a:t>xalqona</a:t>
            </a:r>
            <a:r>
              <a:rPr lang="ru-RU" dirty="0" smtClean="0"/>
              <a:t> </a:t>
            </a:r>
            <a:r>
              <a:rPr lang="ru-RU" dirty="0" err="1" smtClean="0"/>
              <a:t>ruhdagi</a:t>
            </a:r>
            <a:r>
              <a:rPr lang="ru-RU" dirty="0" smtClean="0"/>
              <a:t> </a:t>
            </a:r>
            <a:r>
              <a:rPr lang="ru-RU" dirty="0" err="1" smtClean="0"/>
              <a:t>she’r</a:t>
            </a:r>
            <a:r>
              <a:rPr lang="ru-RU" dirty="0" smtClean="0"/>
              <a:t>, </a:t>
            </a:r>
            <a:r>
              <a:rPr lang="ru-RU" dirty="0" err="1" smtClean="0"/>
              <a:t>dostonlari</a:t>
            </a:r>
            <a:r>
              <a:rPr lang="ru-RU" dirty="0" smtClean="0"/>
              <a:t>, «</a:t>
            </a:r>
            <a:r>
              <a:rPr lang="ru-RU" dirty="0" err="1" smtClean="0"/>
              <a:t>Nasihatnoma</a:t>
            </a:r>
            <a:r>
              <a:rPr lang="ru-RU" dirty="0" smtClean="0"/>
              <a:t>» </a:t>
            </a:r>
            <a:r>
              <a:rPr lang="ru-RU" dirty="0" err="1" smtClean="0"/>
              <a:t>nasriy</a:t>
            </a:r>
            <a:r>
              <a:rPr lang="ru-RU" dirty="0" smtClean="0"/>
              <a:t> </a:t>
            </a:r>
            <a:r>
              <a:rPr lang="ru-RU" dirty="0" err="1" smtClean="0"/>
              <a:t>asarida</a:t>
            </a:r>
            <a:r>
              <a:rPr lang="ru-RU" dirty="0" smtClean="0"/>
              <a:t> </a:t>
            </a:r>
            <a:r>
              <a:rPr lang="ru-RU" dirty="0" err="1" smtClean="0"/>
              <a:t>insonparvarlik</a:t>
            </a:r>
            <a:r>
              <a:rPr lang="ru-RU" dirty="0" smtClean="0"/>
              <a:t>, </a:t>
            </a:r>
            <a:r>
              <a:rPr lang="ru-RU" dirty="0" err="1" smtClean="0"/>
              <a:t>adolatparvarlik</a:t>
            </a:r>
            <a:r>
              <a:rPr lang="ru-RU" dirty="0" smtClean="0"/>
              <a:t> </a:t>
            </a:r>
            <a:r>
              <a:rPr lang="ru-RU" dirty="0" err="1" smtClean="0"/>
              <a:t>g‘oyalari</a:t>
            </a:r>
            <a:r>
              <a:rPr lang="ru-RU" dirty="0" smtClean="0"/>
              <a:t> </a:t>
            </a:r>
            <a:r>
              <a:rPr lang="ru-RU" dirty="0" err="1" smtClean="0"/>
              <a:t>targ‘ib-tashviq</a:t>
            </a:r>
            <a:r>
              <a:rPr lang="ru-RU" dirty="0" smtClean="0"/>
              <a:t> </a:t>
            </a:r>
            <a:r>
              <a:rPr lang="ru-RU" dirty="0" err="1" smtClean="0"/>
              <a:t>qilingan</a:t>
            </a:r>
            <a:r>
              <a:rPr lang="ru-RU" dirty="0" smtClean="0"/>
              <a:t>. </a:t>
            </a:r>
            <a:r>
              <a:rPr lang="ru-RU" dirty="0" err="1" smtClean="0"/>
              <a:t>Abayning</a:t>
            </a:r>
            <a:r>
              <a:rPr lang="ru-RU" dirty="0" smtClean="0"/>
              <a:t> </a:t>
            </a:r>
            <a:r>
              <a:rPr lang="ru-RU" dirty="0" err="1" smtClean="0"/>
              <a:t>asl</a:t>
            </a:r>
            <a:r>
              <a:rPr lang="ru-RU" dirty="0" smtClean="0"/>
              <a:t> </a:t>
            </a:r>
            <a:r>
              <a:rPr lang="ru-RU" dirty="0" err="1" smtClean="0"/>
              <a:t>ismi</a:t>
            </a:r>
            <a:r>
              <a:rPr lang="ru-RU" dirty="0" smtClean="0"/>
              <a:t> – </a:t>
            </a:r>
            <a:r>
              <a:rPr lang="ru-RU" dirty="0" err="1" smtClean="0"/>
              <a:t>Ibrohim</a:t>
            </a:r>
            <a:r>
              <a:rPr lang="ru-RU" dirty="0" smtClean="0"/>
              <a:t>. </a:t>
            </a:r>
            <a:r>
              <a:rPr lang="ru-RU" dirty="0" err="1" smtClean="0"/>
              <a:t>Onasi</a:t>
            </a:r>
            <a:r>
              <a:rPr lang="ru-RU" dirty="0" smtClean="0"/>
              <a:t> </a:t>
            </a:r>
            <a:r>
              <a:rPr lang="ru-RU" dirty="0" err="1" smtClean="0"/>
              <a:t>Uljon</a:t>
            </a:r>
            <a:r>
              <a:rPr lang="ru-RU" dirty="0" smtClean="0"/>
              <a:t> </a:t>
            </a:r>
            <a:r>
              <a:rPr lang="ru-RU" dirty="0" err="1" smtClean="0"/>
              <a:t>uni</a:t>
            </a:r>
            <a:r>
              <a:rPr lang="ru-RU" dirty="0" smtClean="0"/>
              <a:t> </a:t>
            </a:r>
            <a:r>
              <a:rPr lang="ru-RU" dirty="0" err="1" smtClean="0"/>
              <a:t>erkalatib</a:t>
            </a:r>
            <a:r>
              <a:rPr lang="ru-RU" dirty="0" smtClean="0"/>
              <a:t>, </a:t>
            </a:r>
            <a:r>
              <a:rPr lang="ru-RU" dirty="0" err="1" smtClean="0"/>
              <a:t>ardoqlab</a:t>
            </a:r>
            <a:r>
              <a:rPr lang="ru-RU" dirty="0" smtClean="0"/>
              <a:t> “</a:t>
            </a:r>
            <a:r>
              <a:rPr lang="ru-RU" dirty="0" err="1" smtClean="0"/>
              <a:t>Abay</a:t>
            </a:r>
            <a:r>
              <a:rPr lang="ru-RU" dirty="0" smtClean="0"/>
              <a:t>” </a:t>
            </a:r>
            <a:r>
              <a:rPr lang="ru-RU" dirty="0" err="1" smtClean="0"/>
              <a:t>degan</a:t>
            </a:r>
            <a:r>
              <a:rPr lang="ru-RU" dirty="0" smtClean="0"/>
              <a:t>. “</a:t>
            </a:r>
            <a:r>
              <a:rPr lang="ru-RU" dirty="0" err="1" smtClean="0"/>
              <a:t>Abay</a:t>
            </a:r>
            <a:r>
              <a:rPr lang="ru-RU" dirty="0" smtClean="0"/>
              <a:t>” </a:t>
            </a:r>
            <a:r>
              <a:rPr lang="ru-RU" dirty="0" err="1" smtClean="0"/>
              <a:t>so‘zining</a:t>
            </a:r>
            <a:r>
              <a:rPr lang="ru-RU" dirty="0" smtClean="0"/>
              <a:t> </a:t>
            </a:r>
            <a:r>
              <a:rPr lang="ru-RU" dirty="0" err="1" smtClean="0"/>
              <a:t>asl</a:t>
            </a:r>
            <a:r>
              <a:rPr lang="ru-RU" dirty="0" smtClean="0"/>
              <a:t> </a:t>
            </a:r>
            <a:r>
              <a:rPr lang="ru-RU" dirty="0" err="1" smtClean="0"/>
              <a:t>ma’nosi</a:t>
            </a:r>
            <a:r>
              <a:rPr lang="ru-RU" dirty="0" smtClean="0"/>
              <a:t> “</a:t>
            </a:r>
            <a:r>
              <a:rPr lang="ru-RU" dirty="0" err="1" smtClean="0"/>
              <a:t>avayla</a:t>
            </a:r>
            <a:r>
              <a:rPr lang="ru-RU" dirty="0" smtClean="0"/>
              <a:t>, </a:t>
            </a:r>
            <a:r>
              <a:rPr lang="ru-RU" dirty="0" err="1" smtClean="0"/>
              <a:t>ehtiyot</a:t>
            </a:r>
            <a:r>
              <a:rPr lang="ru-RU" dirty="0" smtClean="0"/>
              <a:t> </a:t>
            </a:r>
            <a:r>
              <a:rPr lang="ru-RU" dirty="0" err="1" smtClean="0"/>
              <a:t>bo‘l</a:t>
            </a:r>
            <a:r>
              <a:rPr lang="ru-RU" dirty="0" smtClean="0"/>
              <a:t>” </a:t>
            </a:r>
            <a:r>
              <a:rPr lang="ru-RU" dirty="0" err="1" smtClean="0"/>
              <a:t>demakdir</a:t>
            </a:r>
            <a:r>
              <a:rPr lang="ru-RU" dirty="0" smtClean="0"/>
              <a:t>. </a:t>
            </a:r>
            <a:r>
              <a:rPr lang="ru-RU" dirty="0" err="1" smtClean="0"/>
              <a:t>Abay</a:t>
            </a:r>
            <a:r>
              <a:rPr lang="ru-RU" dirty="0" smtClean="0"/>
              <a:t> </a:t>
            </a:r>
            <a:r>
              <a:rPr lang="ru-RU" dirty="0" err="1" smtClean="0"/>
              <a:t>Semipalatinsk</a:t>
            </a:r>
            <a:r>
              <a:rPr lang="ru-RU" dirty="0" smtClean="0"/>
              <a:t> </a:t>
            </a:r>
            <a:r>
              <a:rPr lang="ru-RU" dirty="0" err="1" smtClean="0"/>
              <a:t>viloyatida</a:t>
            </a:r>
            <a:r>
              <a:rPr lang="ru-RU" dirty="0" smtClean="0"/>
              <a:t> </a:t>
            </a:r>
            <a:r>
              <a:rPr lang="ru-RU" dirty="0" err="1" smtClean="0"/>
              <a:t>shu</a:t>
            </a:r>
            <a:r>
              <a:rPr lang="ru-RU" dirty="0" smtClean="0"/>
              <a:t> </a:t>
            </a:r>
            <a:r>
              <a:rPr lang="ru-RU" dirty="0" err="1" smtClean="0"/>
              <a:t>o‘lkaning</a:t>
            </a:r>
            <a:r>
              <a:rPr lang="ru-RU" dirty="0" smtClean="0"/>
              <a:t> </a:t>
            </a:r>
            <a:r>
              <a:rPr lang="ru-RU" dirty="0" err="1" smtClean="0"/>
              <a:t>og‘a-sultoni</a:t>
            </a:r>
            <a:r>
              <a:rPr lang="ru-RU" dirty="0" smtClean="0"/>
              <a:t> </a:t>
            </a:r>
            <a:r>
              <a:rPr lang="ru-RU" dirty="0" err="1" smtClean="0"/>
              <a:t>biy</a:t>
            </a:r>
            <a:r>
              <a:rPr lang="ru-RU" dirty="0" smtClean="0"/>
              <a:t> </a:t>
            </a:r>
            <a:r>
              <a:rPr lang="ru-RU" dirty="0" err="1" smtClean="0"/>
              <a:t>Qo‘nanboy</a:t>
            </a:r>
            <a:r>
              <a:rPr lang="ru-RU" dirty="0" smtClean="0"/>
              <a:t> </a:t>
            </a:r>
            <a:r>
              <a:rPr lang="ru-RU" dirty="0" err="1" smtClean="0"/>
              <a:t>oilasida</a:t>
            </a:r>
            <a:r>
              <a:rPr lang="ru-RU" dirty="0" smtClean="0"/>
              <a:t> </a:t>
            </a:r>
            <a:r>
              <a:rPr lang="ru-RU" dirty="0" err="1" smtClean="0"/>
              <a:t>tug‘ilgan</a:t>
            </a:r>
            <a:r>
              <a:rPr lang="ru-RU" dirty="0" smtClean="0"/>
              <a:t>. U </a:t>
            </a:r>
            <a:r>
              <a:rPr lang="ru-RU" dirty="0" err="1" smtClean="0"/>
              <a:t>yoshligida</a:t>
            </a:r>
            <a:r>
              <a:rPr lang="ru-RU" dirty="0" smtClean="0"/>
              <a:t> </a:t>
            </a:r>
            <a:r>
              <a:rPr lang="ru-RU" dirty="0" err="1" smtClean="0"/>
              <a:t>eski</a:t>
            </a:r>
            <a:r>
              <a:rPr lang="ru-RU" dirty="0" smtClean="0"/>
              <a:t> </a:t>
            </a:r>
            <a:r>
              <a:rPr lang="ru-RU" dirty="0" err="1" smtClean="0"/>
              <a:t>musulmon</a:t>
            </a:r>
            <a:r>
              <a:rPr lang="ru-RU" dirty="0" smtClean="0"/>
              <a:t> </a:t>
            </a:r>
            <a:r>
              <a:rPr lang="ru-RU" dirty="0" err="1" smtClean="0"/>
              <a:t>maktabida</a:t>
            </a:r>
            <a:r>
              <a:rPr lang="ru-RU" dirty="0" smtClean="0"/>
              <a:t> </a:t>
            </a:r>
            <a:r>
              <a:rPr lang="ru-RU" dirty="0" err="1" smtClean="0"/>
              <a:t>va</a:t>
            </a:r>
            <a:r>
              <a:rPr lang="ru-RU" dirty="0" smtClean="0"/>
              <a:t> </a:t>
            </a:r>
            <a:r>
              <a:rPr lang="ru-RU" dirty="0" err="1" smtClean="0"/>
              <a:t>Yettisuvdagi</a:t>
            </a:r>
            <a:r>
              <a:rPr lang="ru-RU" dirty="0" smtClean="0"/>
              <a:t> </a:t>
            </a:r>
            <a:r>
              <a:rPr lang="ru-RU" dirty="0" err="1" smtClean="0"/>
              <a:t>Ahmad</a:t>
            </a:r>
            <a:r>
              <a:rPr lang="ru-RU" dirty="0" smtClean="0"/>
              <a:t> </a:t>
            </a:r>
            <a:r>
              <a:rPr lang="ru-RU" dirty="0" err="1" smtClean="0"/>
              <a:t>Rizo</a:t>
            </a:r>
            <a:r>
              <a:rPr lang="ru-RU" dirty="0" smtClean="0"/>
              <a:t> </a:t>
            </a:r>
            <a:r>
              <a:rPr lang="ru-RU" dirty="0" err="1" smtClean="0"/>
              <a:t>madrasasida</a:t>
            </a:r>
            <a:r>
              <a:rPr lang="ru-RU" dirty="0" smtClean="0"/>
              <a:t>, </a:t>
            </a:r>
            <a:r>
              <a:rPr lang="ru-RU" dirty="0" err="1" smtClean="0"/>
              <a:t>keyin</a:t>
            </a:r>
            <a:r>
              <a:rPr lang="ru-RU" dirty="0" smtClean="0"/>
              <a:t> </a:t>
            </a:r>
            <a:r>
              <a:rPr lang="ru-RU" dirty="0" err="1" smtClean="0"/>
              <a:t>uch</a:t>
            </a:r>
            <a:r>
              <a:rPr lang="ru-RU" dirty="0" smtClean="0"/>
              <a:t> </a:t>
            </a:r>
            <a:r>
              <a:rPr lang="ru-RU" dirty="0" err="1" smtClean="0"/>
              <a:t>yil</a:t>
            </a:r>
            <a:r>
              <a:rPr lang="ru-RU" dirty="0" smtClean="0"/>
              <a:t> </a:t>
            </a:r>
            <a:r>
              <a:rPr lang="ru-RU" dirty="0" err="1" smtClean="0"/>
              <a:t>rus</a:t>
            </a:r>
            <a:r>
              <a:rPr lang="ru-RU" dirty="0" smtClean="0"/>
              <a:t> </a:t>
            </a:r>
            <a:r>
              <a:rPr lang="ru-RU" dirty="0" err="1" smtClean="0"/>
              <a:t>maktabida</a:t>
            </a:r>
            <a:r>
              <a:rPr lang="ru-RU" dirty="0" smtClean="0"/>
              <a:t> </a:t>
            </a:r>
            <a:r>
              <a:rPr lang="ru-RU" dirty="0" err="1" smtClean="0"/>
              <a:t>o‘qigan</a:t>
            </a:r>
            <a:r>
              <a:rPr lang="ru-RU" dirty="0" smtClean="0"/>
              <a:t>. </a:t>
            </a:r>
            <a:r>
              <a:rPr lang="ru-RU" dirty="0" err="1" smtClean="0"/>
              <a:t>Qattiqqo‘l</a:t>
            </a:r>
            <a:r>
              <a:rPr lang="ru-RU" dirty="0" smtClean="0"/>
              <a:t> </a:t>
            </a:r>
            <a:r>
              <a:rPr lang="ru-RU" dirty="0" err="1" smtClean="0"/>
              <a:t>otasi</a:t>
            </a:r>
            <a:r>
              <a:rPr lang="ru-RU" dirty="0" smtClean="0"/>
              <a:t> </a:t>
            </a:r>
            <a:r>
              <a:rPr lang="ru-RU" dirty="0" err="1" smtClean="0"/>
              <a:t>o‘z</a:t>
            </a:r>
            <a:r>
              <a:rPr lang="ru-RU" dirty="0" smtClean="0"/>
              <a:t> </a:t>
            </a:r>
            <a:r>
              <a:rPr lang="ru-RU" dirty="0" err="1" smtClean="0"/>
              <a:t>o‘rnida</a:t>
            </a:r>
            <a:r>
              <a:rPr lang="ru-RU" dirty="0" smtClean="0"/>
              <a:t> </a:t>
            </a:r>
            <a:r>
              <a:rPr lang="ru-RU" dirty="0" err="1" smtClean="0"/>
              <a:t>qoldirish</a:t>
            </a:r>
            <a:r>
              <a:rPr lang="ru-RU" dirty="0" smtClean="0"/>
              <a:t> </a:t>
            </a:r>
            <a:r>
              <a:rPr lang="ru-RU" dirty="0" err="1" smtClean="0"/>
              <a:t>maqsadida</a:t>
            </a:r>
            <a:r>
              <a:rPr lang="ru-RU" dirty="0" smtClean="0"/>
              <a:t> </a:t>
            </a:r>
            <a:r>
              <a:rPr lang="ru-RU" dirty="0" err="1" smtClean="0"/>
              <a:t>uni</a:t>
            </a:r>
            <a:r>
              <a:rPr lang="ru-RU" dirty="0" smtClean="0"/>
              <a:t> </a:t>
            </a:r>
            <a:r>
              <a:rPr lang="ru-RU" dirty="0" err="1" smtClean="0"/>
              <a:t>davlatni</a:t>
            </a:r>
            <a:r>
              <a:rPr lang="ru-RU" dirty="0" smtClean="0"/>
              <a:t> </a:t>
            </a:r>
            <a:r>
              <a:rPr lang="ru-RU" dirty="0" err="1" smtClean="0"/>
              <a:t>boshqarish</a:t>
            </a:r>
            <a:r>
              <a:rPr lang="ru-RU" dirty="0" smtClean="0"/>
              <a:t> </a:t>
            </a:r>
            <a:r>
              <a:rPr lang="ru-RU" dirty="0" err="1" smtClean="0"/>
              <a:t>ishlariga</a:t>
            </a:r>
            <a:r>
              <a:rPr lang="ru-RU" dirty="0" smtClean="0"/>
              <a:t> </a:t>
            </a:r>
            <a:r>
              <a:rPr lang="ru-RU" dirty="0" err="1" smtClean="0"/>
              <a:t>tortgan</a:t>
            </a:r>
            <a:r>
              <a:rPr lang="ru-RU" dirty="0" smtClean="0"/>
              <a:t>. </a:t>
            </a:r>
            <a:r>
              <a:rPr lang="ru-RU" dirty="0" err="1" smtClean="0"/>
              <a:t>Lekin</a:t>
            </a:r>
            <a:r>
              <a:rPr lang="ru-RU" dirty="0" smtClean="0"/>
              <a:t> </a:t>
            </a:r>
            <a:r>
              <a:rPr lang="ru-RU" dirty="0" err="1" smtClean="0"/>
              <a:t>Abayda</a:t>
            </a:r>
            <a:r>
              <a:rPr lang="ru-RU" dirty="0" smtClean="0"/>
              <a:t> </a:t>
            </a:r>
            <a:r>
              <a:rPr lang="ru-RU" dirty="0" err="1" smtClean="0"/>
              <a:t>bunday</a:t>
            </a:r>
            <a:r>
              <a:rPr lang="ru-RU" dirty="0" smtClean="0"/>
              <a:t> </a:t>
            </a:r>
            <a:r>
              <a:rPr lang="ru-RU" dirty="0" err="1" smtClean="0"/>
              <a:t>ishlarni</a:t>
            </a:r>
            <a:r>
              <a:rPr lang="ru-RU" dirty="0" smtClean="0"/>
              <a:t> </a:t>
            </a:r>
            <a:r>
              <a:rPr lang="ru-RU" dirty="0" err="1" smtClean="0"/>
              <a:t>bajarishga</a:t>
            </a:r>
            <a:r>
              <a:rPr lang="ru-RU" dirty="0" smtClean="0"/>
              <a:t> </a:t>
            </a:r>
            <a:r>
              <a:rPr lang="ru-RU" dirty="0" err="1" smtClean="0"/>
              <a:t>unchalik</a:t>
            </a:r>
            <a:r>
              <a:rPr lang="ru-RU" dirty="0" smtClean="0"/>
              <a:t> </a:t>
            </a:r>
            <a:r>
              <a:rPr lang="ru-RU" dirty="0" err="1" smtClean="0"/>
              <a:t>qiziqish</a:t>
            </a:r>
            <a:r>
              <a:rPr lang="ru-RU" dirty="0" smtClean="0"/>
              <a:t>, </a:t>
            </a:r>
            <a:r>
              <a:rPr lang="ru-RU" dirty="0" err="1" smtClean="0"/>
              <a:t>intilish</a:t>
            </a:r>
            <a:r>
              <a:rPr lang="ru-RU" dirty="0" smtClean="0"/>
              <a:t> </a:t>
            </a:r>
            <a:r>
              <a:rPr lang="ru-RU" dirty="0" err="1" smtClean="0"/>
              <a:t>bo‘lmagan</a:t>
            </a:r>
            <a:r>
              <a:rPr lang="ru-RU" dirty="0" smtClean="0"/>
              <a:t>. U </a:t>
            </a:r>
            <a:r>
              <a:rPr lang="ru-RU" dirty="0" err="1" smtClean="0"/>
              <a:t>rus</a:t>
            </a:r>
            <a:r>
              <a:rPr lang="ru-RU" dirty="0" smtClean="0"/>
              <a:t> </a:t>
            </a:r>
            <a:r>
              <a:rPr lang="ru-RU" dirty="0" err="1" smtClean="0"/>
              <a:t>tilini</a:t>
            </a:r>
            <a:r>
              <a:rPr lang="ru-RU" dirty="0" smtClean="0"/>
              <a:t> </a:t>
            </a:r>
            <a:r>
              <a:rPr lang="ru-RU" dirty="0" err="1" smtClean="0"/>
              <a:t>o‘rganib</a:t>
            </a:r>
            <a:r>
              <a:rPr lang="ru-RU" dirty="0" smtClean="0"/>
              <a:t>, </a:t>
            </a:r>
            <a:r>
              <a:rPr lang="ru-RU" dirty="0" err="1" smtClean="0"/>
              <a:t>Semipalatinskka</a:t>
            </a:r>
            <a:r>
              <a:rPr lang="ru-RU" dirty="0" smtClean="0"/>
              <a:t> </a:t>
            </a:r>
            <a:r>
              <a:rPr lang="ru-RU" dirty="0" err="1" smtClean="0"/>
              <a:t>surgun</a:t>
            </a:r>
            <a:r>
              <a:rPr lang="ru-RU" dirty="0" smtClean="0"/>
              <a:t> </a:t>
            </a:r>
            <a:r>
              <a:rPr lang="ru-RU" dirty="0" err="1" smtClean="0"/>
              <a:t>qilingan</a:t>
            </a:r>
            <a:r>
              <a:rPr lang="ru-RU" dirty="0" smtClean="0"/>
              <a:t> </a:t>
            </a:r>
            <a:r>
              <a:rPr lang="ru-RU" dirty="0" err="1" smtClean="0"/>
              <a:t>ilg‘or</a:t>
            </a:r>
            <a:r>
              <a:rPr lang="ru-RU" dirty="0" smtClean="0"/>
              <a:t> </a:t>
            </a:r>
            <a:r>
              <a:rPr lang="ru-RU" dirty="0" err="1" smtClean="0"/>
              <a:t>dunyoqarashli</a:t>
            </a:r>
            <a:r>
              <a:rPr lang="ru-RU" dirty="0" smtClean="0"/>
              <a:t> </a:t>
            </a:r>
            <a:r>
              <a:rPr lang="ru-RU" dirty="0" err="1" smtClean="0"/>
              <a:t>rus</a:t>
            </a:r>
            <a:r>
              <a:rPr lang="ru-RU" dirty="0" smtClean="0"/>
              <a:t> </a:t>
            </a:r>
            <a:r>
              <a:rPr lang="ru-RU" dirty="0" err="1" smtClean="0"/>
              <a:t>ziyolilari</a:t>
            </a:r>
            <a:r>
              <a:rPr lang="ru-RU" dirty="0" smtClean="0"/>
              <a:t> </a:t>
            </a:r>
            <a:r>
              <a:rPr lang="ru-RU" dirty="0" err="1" smtClean="0"/>
              <a:t>bilan</a:t>
            </a:r>
            <a:r>
              <a:rPr lang="ru-RU" dirty="0" smtClean="0"/>
              <a:t> </a:t>
            </a:r>
            <a:r>
              <a:rPr lang="ru-RU" dirty="0" err="1" smtClean="0"/>
              <a:t>yaqindan</a:t>
            </a:r>
            <a:r>
              <a:rPr lang="ru-RU" dirty="0" smtClean="0"/>
              <a:t> </a:t>
            </a:r>
            <a:r>
              <a:rPr lang="ru-RU" dirty="0" err="1" smtClean="0"/>
              <a:t>tanishgan</a:t>
            </a:r>
            <a:r>
              <a:rPr lang="ru-RU" dirty="0" smtClean="0"/>
              <a:t>. U </a:t>
            </a:r>
            <a:r>
              <a:rPr lang="ru-RU" dirty="0" err="1" smtClean="0"/>
              <a:t>Sharq</a:t>
            </a:r>
            <a:r>
              <a:rPr lang="ru-RU" dirty="0" smtClean="0"/>
              <a:t> </a:t>
            </a:r>
            <a:r>
              <a:rPr lang="ru-RU" dirty="0" err="1" smtClean="0"/>
              <a:t>mumtoz</a:t>
            </a:r>
            <a:r>
              <a:rPr lang="ru-RU" dirty="0" smtClean="0"/>
              <a:t> </a:t>
            </a:r>
            <a:r>
              <a:rPr lang="ru-RU" dirty="0" err="1" smtClean="0"/>
              <a:t>adabiyotining</a:t>
            </a:r>
            <a:r>
              <a:rPr lang="ru-RU" dirty="0" smtClean="0"/>
              <a:t> </a:t>
            </a:r>
            <a:r>
              <a:rPr lang="ru-RU" dirty="0" err="1" smtClean="0"/>
              <a:t>Firdavsiy</a:t>
            </a:r>
            <a:r>
              <a:rPr lang="ru-RU" dirty="0" smtClean="0"/>
              <a:t>, </a:t>
            </a:r>
            <a:r>
              <a:rPr lang="ru-RU" dirty="0" err="1" smtClean="0"/>
              <a:t>Sa’diy</a:t>
            </a:r>
            <a:r>
              <a:rPr lang="ru-RU" dirty="0" smtClean="0"/>
              <a:t>, </a:t>
            </a:r>
            <a:r>
              <a:rPr lang="ru-RU" dirty="0" err="1" smtClean="0"/>
              <a:t>Navoiy</a:t>
            </a:r>
            <a:r>
              <a:rPr lang="ru-RU" dirty="0" smtClean="0"/>
              <a:t>, </a:t>
            </a:r>
            <a:r>
              <a:rPr lang="ru-RU" dirty="0" err="1" smtClean="0"/>
              <a:t>Fuzuliy</a:t>
            </a:r>
            <a:r>
              <a:rPr lang="ru-RU" dirty="0" smtClean="0"/>
              <a:t> </a:t>
            </a:r>
            <a:r>
              <a:rPr lang="ru-RU" dirty="0" err="1" smtClean="0"/>
              <a:t>singari</a:t>
            </a:r>
            <a:r>
              <a:rPr lang="ru-RU" dirty="0" smtClean="0"/>
              <a:t> </a:t>
            </a:r>
            <a:r>
              <a:rPr lang="ru-RU" dirty="0" err="1" smtClean="0"/>
              <a:t>namoyandalari</a:t>
            </a:r>
            <a:r>
              <a:rPr lang="ru-RU" dirty="0" smtClean="0"/>
              <a:t> </a:t>
            </a:r>
            <a:r>
              <a:rPr lang="ru-RU" dirty="0" err="1" smtClean="0"/>
              <a:t>asarlarini</a:t>
            </a:r>
            <a:r>
              <a:rPr lang="ru-RU" dirty="0" smtClean="0"/>
              <a:t> </a:t>
            </a:r>
            <a:r>
              <a:rPr lang="ru-RU" dirty="0" err="1" smtClean="0"/>
              <a:t>o‘qib</a:t>
            </a:r>
            <a:r>
              <a:rPr lang="ru-RU" dirty="0" smtClean="0"/>
              <a:t> </a:t>
            </a:r>
            <a:r>
              <a:rPr lang="ru-RU" dirty="0" err="1" smtClean="0"/>
              <a:t>o‘rgangan</a:t>
            </a:r>
            <a:r>
              <a:rPr lang="ru-RU" dirty="0" smtClean="0"/>
              <a:t> </a:t>
            </a:r>
            <a:r>
              <a:rPr lang="ru-RU" dirty="0" err="1" smtClean="0"/>
              <a:t>va</a:t>
            </a:r>
            <a:r>
              <a:rPr lang="ru-RU" dirty="0" smtClean="0"/>
              <a:t> </a:t>
            </a:r>
            <a:r>
              <a:rPr lang="ru-RU" dirty="0" err="1" smtClean="0"/>
              <a:t>bu</a:t>
            </a:r>
            <a:r>
              <a:rPr lang="ru-RU" dirty="0" smtClean="0"/>
              <a:t> </a:t>
            </a:r>
            <a:r>
              <a:rPr lang="ru-RU" dirty="0" err="1" smtClean="0"/>
              <a:t>shoirlarning</a:t>
            </a:r>
            <a:r>
              <a:rPr lang="ru-RU" dirty="0" smtClean="0"/>
              <a:t> </a:t>
            </a:r>
            <a:r>
              <a:rPr lang="ru-RU" dirty="0" err="1" smtClean="0"/>
              <a:t>asarlari</a:t>
            </a:r>
            <a:r>
              <a:rPr lang="ru-RU" dirty="0" smtClean="0"/>
              <a:t> </a:t>
            </a:r>
            <a:r>
              <a:rPr lang="ru-RU" dirty="0" err="1" smtClean="0"/>
              <a:t>ta’sirida</a:t>
            </a:r>
            <a:r>
              <a:rPr lang="ru-RU" dirty="0" smtClean="0"/>
              <a:t> </a:t>
            </a:r>
            <a:r>
              <a:rPr lang="ru-RU" dirty="0" err="1" smtClean="0"/>
              <a:t>xalqni</a:t>
            </a:r>
            <a:r>
              <a:rPr lang="ru-RU" dirty="0" smtClean="0"/>
              <a:t> </a:t>
            </a:r>
            <a:r>
              <a:rPr lang="ru-RU" dirty="0" err="1" smtClean="0"/>
              <a:t>ma’rifatga</a:t>
            </a:r>
            <a:r>
              <a:rPr lang="ru-RU" dirty="0" smtClean="0"/>
              <a:t> </a:t>
            </a:r>
            <a:r>
              <a:rPr lang="ru-RU" dirty="0" err="1" smtClean="0"/>
              <a:t>undovchi</a:t>
            </a:r>
            <a:r>
              <a:rPr lang="ru-RU" dirty="0" smtClean="0"/>
              <a:t> </a:t>
            </a:r>
            <a:r>
              <a:rPr lang="ru-RU" dirty="0" err="1" smtClean="0"/>
              <a:t>she’rlar</a:t>
            </a:r>
            <a:r>
              <a:rPr lang="ru-RU" dirty="0" smtClean="0"/>
              <a:t> </a:t>
            </a:r>
            <a:r>
              <a:rPr lang="ru-RU" dirty="0" err="1" smtClean="0"/>
              <a:t>yoza</a:t>
            </a:r>
            <a:r>
              <a:rPr lang="ru-RU" dirty="0" smtClean="0"/>
              <a:t> </a:t>
            </a:r>
            <a:r>
              <a:rPr lang="ru-RU" dirty="0" err="1" smtClean="0"/>
              <a:t>boshlagan</a:t>
            </a:r>
            <a:r>
              <a:rPr lang="ru-RU" dirty="0" smtClean="0"/>
              <a:t>. </a:t>
            </a:r>
            <a:r>
              <a:rPr lang="ru-RU" dirty="0" err="1" smtClean="0"/>
              <a:t>Abay</a:t>
            </a:r>
            <a:r>
              <a:rPr lang="ru-RU" dirty="0" smtClean="0"/>
              <a:t> </a:t>
            </a:r>
            <a:r>
              <a:rPr lang="ru-RU" dirty="0" err="1" smtClean="0"/>
              <a:t>dunyoqarashining</a:t>
            </a:r>
            <a:r>
              <a:rPr lang="ru-RU" dirty="0" smtClean="0"/>
              <a:t> </a:t>
            </a:r>
            <a:r>
              <a:rPr lang="ru-RU" dirty="0" err="1" smtClean="0"/>
              <a:t>shakllanishida</a:t>
            </a:r>
            <a:r>
              <a:rPr lang="ru-RU" dirty="0" smtClean="0"/>
              <a:t> </a:t>
            </a:r>
            <a:r>
              <a:rPr lang="ru-RU" dirty="0" err="1" smtClean="0"/>
              <a:t>Sharq</a:t>
            </a:r>
            <a:r>
              <a:rPr lang="ru-RU" dirty="0" smtClean="0"/>
              <a:t> </a:t>
            </a:r>
            <a:r>
              <a:rPr lang="ru-RU" dirty="0" err="1" smtClean="0"/>
              <a:t>mumtoz</a:t>
            </a:r>
            <a:r>
              <a:rPr lang="ru-RU" dirty="0" smtClean="0"/>
              <a:t> </a:t>
            </a:r>
            <a:r>
              <a:rPr lang="ru-RU" dirty="0" err="1" smtClean="0"/>
              <a:t>shoirlari</a:t>
            </a:r>
            <a:r>
              <a:rPr lang="ru-RU" dirty="0" smtClean="0"/>
              <a:t> </a:t>
            </a:r>
            <a:r>
              <a:rPr lang="ru-RU" dirty="0" err="1" smtClean="0"/>
              <a:t>hamda</a:t>
            </a:r>
            <a:r>
              <a:rPr lang="ru-RU" dirty="0" smtClean="0"/>
              <a:t> </a:t>
            </a:r>
            <a:r>
              <a:rPr lang="ru-RU" dirty="0" err="1" smtClean="0"/>
              <a:t>uning</a:t>
            </a:r>
            <a:r>
              <a:rPr lang="ru-RU" dirty="0" smtClean="0"/>
              <a:t> </a:t>
            </a:r>
            <a:r>
              <a:rPr lang="ru-RU" dirty="0" err="1" smtClean="0"/>
              <a:t>Krilov</a:t>
            </a:r>
            <a:r>
              <a:rPr lang="ru-RU" dirty="0" smtClean="0"/>
              <a:t>, </a:t>
            </a:r>
            <a:r>
              <a:rPr lang="ru-RU" dirty="0" err="1" smtClean="0"/>
              <a:t>Pushkin</a:t>
            </a:r>
            <a:r>
              <a:rPr lang="ru-RU" dirty="0" smtClean="0"/>
              <a:t>, </a:t>
            </a:r>
            <a:r>
              <a:rPr lang="ru-RU" dirty="0" err="1" smtClean="0"/>
              <a:t>Lermontov</a:t>
            </a:r>
            <a:r>
              <a:rPr lang="ru-RU" dirty="0" smtClean="0"/>
              <a:t>, </a:t>
            </a:r>
            <a:r>
              <a:rPr lang="ru-RU" dirty="0" err="1" smtClean="0"/>
              <a:t>Tolstoy</a:t>
            </a:r>
            <a:r>
              <a:rPr lang="ru-RU" dirty="0" smtClean="0"/>
              <a:t> </a:t>
            </a:r>
            <a:r>
              <a:rPr lang="ru-RU" dirty="0" err="1" smtClean="0"/>
              <a:t>kabi</a:t>
            </a:r>
            <a:r>
              <a:rPr lang="ru-RU" dirty="0" smtClean="0"/>
              <a:t> </a:t>
            </a:r>
            <a:r>
              <a:rPr lang="ru-RU" dirty="0" err="1" smtClean="0"/>
              <a:t>rus</a:t>
            </a:r>
            <a:r>
              <a:rPr lang="ru-RU" dirty="0" smtClean="0"/>
              <a:t> </a:t>
            </a:r>
            <a:r>
              <a:rPr lang="ru-RU" dirty="0" err="1" smtClean="0"/>
              <a:t>adabiyoti</a:t>
            </a:r>
            <a:r>
              <a:rPr lang="ru-RU" dirty="0" smtClean="0"/>
              <a:t> </a:t>
            </a:r>
            <a:r>
              <a:rPr lang="ru-RU" dirty="0" err="1" smtClean="0"/>
              <a:t>namoyandalari</a:t>
            </a:r>
            <a:r>
              <a:rPr lang="ru-RU" dirty="0" smtClean="0"/>
              <a:t> </a:t>
            </a:r>
            <a:r>
              <a:rPr lang="ru-RU" dirty="0" err="1" smtClean="0"/>
              <a:t>asarlari</a:t>
            </a:r>
            <a:r>
              <a:rPr lang="ru-RU" dirty="0" smtClean="0"/>
              <a:t> </a:t>
            </a:r>
            <a:r>
              <a:rPr lang="ru-RU" dirty="0" err="1" smtClean="0"/>
              <a:t>bilan</a:t>
            </a:r>
            <a:r>
              <a:rPr lang="ru-RU" dirty="0" smtClean="0"/>
              <a:t> </a:t>
            </a:r>
            <a:r>
              <a:rPr lang="ru-RU" dirty="0" err="1" smtClean="0"/>
              <a:t>tanishishi</a:t>
            </a:r>
            <a:r>
              <a:rPr lang="ru-RU" dirty="0" smtClean="0"/>
              <a:t> </a:t>
            </a:r>
            <a:r>
              <a:rPr lang="ru-RU" dirty="0" err="1" smtClean="0"/>
              <a:t>muhim</a:t>
            </a:r>
            <a:r>
              <a:rPr lang="ru-RU" dirty="0" smtClean="0"/>
              <a:t> </a:t>
            </a:r>
            <a:r>
              <a:rPr lang="ru-RU" dirty="0" err="1" smtClean="0"/>
              <a:t>rol</a:t>
            </a:r>
            <a:r>
              <a:rPr lang="ru-RU" dirty="0" smtClean="0"/>
              <a:t> </a:t>
            </a:r>
            <a:r>
              <a:rPr lang="ru-RU" dirty="0" err="1" smtClean="0"/>
              <a:t>o‘ynagan</a:t>
            </a:r>
            <a:r>
              <a:rPr lang="ru-RU" dirty="0" smtClean="0"/>
              <a:t>. </a:t>
            </a:r>
            <a:r>
              <a:rPr lang="ru-RU" dirty="0" err="1" smtClean="0"/>
              <a:t>Uning</a:t>
            </a:r>
            <a:r>
              <a:rPr lang="ru-RU" dirty="0" smtClean="0"/>
              <a:t> </a:t>
            </a:r>
            <a:r>
              <a:rPr lang="ru-RU" dirty="0" err="1" smtClean="0"/>
              <a:t>fikricha</a:t>
            </a:r>
            <a:r>
              <a:rPr lang="ru-RU" dirty="0" smtClean="0"/>
              <a:t>, </a:t>
            </a:r>
            <a:r>
              <a:rPr lang="ru-RU" dirty="0" err="1" smtClean="0"/>
              <a:t>ko‘chmanchilik</a:t>
            </a:r>
            <a:r>
              <a:rPr lang="ru-RU" dirty="0" smtClean="0"/>
              <a:t> </a:t>
            </a:r>
            <a:r>
              <a:rPr lang="ru-RU" dirty="0" err="1" smtClean="0"/>
              <a:t>sharoitida</a:t>
            </a:r>
            <a:r>
              <a:rPr lang="ru-RU" dirty="0" smtClean="0"/>
              <a:t> </a:t>
            </a:r>
            <a:r>
              <a:rPr lang="ru-RU" dirty="0" err="1" smtClean="0"/>
              <a:t>yashab</a:t>
            </a:r>
            <a:r>
              <a:rPr lang="ru-RU" dirty="0" smtClean="0"/>
              <a:t> </a:t>
            </a:r>
            <a:r>
              <a:rPr lang="ru-RU" dirty="0" err="1" smtClean="0"/>
              <a:t>kelayotgan</a:t>
            </a:r>
            <a:r>
              <a:rPr lang="ru-RU" dirty="0" smtClean="0"/>
              <a:t> </a:t>
            </a:r>
            <a:r>
              <a:rPr lang="ru-RU" dirty="0" err="1" smtClean="0"/>
              <a:t>va</a:t>
            </a:r>
            <a:r>
              <a:rPr lang="ru-RU" dirty="0" smtClean="0"/>
              <a:t> </a:t>
            </a:r>
            <a:r>
              <a:rPr lang="ru-RU" dirty="0" err="1" smtClean="0"/>
              <a:t>shu</a:t>
            </a:r>
            <a:r>
              <a:rPr lang="ru-RU" dirty="0" smtClean="0"/>
              <a:t> </a:t>
            </a:r>
            <a:r>
              <a:rPr lang="ru-RU" dirty="0" err="1" smtClean="0"/>
              <a:t>tufayli</a:t>
            </a:r>
            <a:r>
              <a:rPr lang="ru-RU" dirty="0" smtClean="0"/>
              <a:t> </a:t>
            </a:r>
            <a:r>
              <a:rPr lang="ru-RU" dirty="0" err="1" smtClean="0"/>
              <a:t>urug‘larga</a:t>
            </a:r>
            <a:r>
              <a:rPr lang="ru-RU" dirty="0" smtClean="0"/>
              <a:t> </a:t>
            </a:r>
            <a:r>
              <a:rPr lang="ru-RU" dirty="0" err="1" smtClean="0"/>
              <a:t>bo‘linib</a:t>
            </a:r>
            <a:r>
              <a:rPr lang="ru-RU" dirty="0" smtClean="0"/>
              <a:t> </a:t>
            </a:r>
            <a:r>
              <a:rPr lang="ru-RU" dirty="0" err="1" smtClean="0"/>
              <a:t>ketgan</a:t>
            </a:r>
            <a:r>
              <a:rPr lang="ru-RU" dirty="0" smtClean="0"/>
              <a:t> </a:t>
            </a:r>
            <a:r>
              <a:rPr lang="ru-RU" dirty="0" err="1" smtClean="0"/>
              <a:t>qozoq</a:t>
            </a:r>
            <a:r>
              <a:rPr lang="ru-RU" dirty="0" smtClean="0"/>
              <a:t> </a:t>
            </a:r>
            <a:r>
              <a:rPr lang="ru-RU" dirty="0" err="1" smtClean="0"/>
              <a:t>xalqi</a:t>
            </a:r>
            <a:r>
              <a:rPr lang="ru-RU" dirty="0" smtClean="0"/>
              <a:t> </a:t>
            </a:r>
            <a:r>
              <a:rPr lang="ru-RU" dirty="0" err="1" smtClean="0"/>
              <a:t>mentalitetidagi</a:t>
            </a:r>
            <a:r>
              <a:rPr lang="ru-RU" dirty="0" smtClean="0"/>
              <a:t> </a:t>
            </a:r>
            <a:r>
              <a:rPr lang="ru-RU" dirty="0" err="1" smtClean="0"/>
              <a:t>ayrim</a:t>
            </a:r>
            <a:r>
              <a:rPr lang="ru-RU" dirty="0" smtClean="0"/>
              <a:t> </a:t>
            </a:r>
            <a:r>
              <a:rPr lang="ru-RU" dirty="0" err="1" smtClean="0"/>
              <a:t>qusurlarni</a:t>
            </a:r>
            <a:r>
              <a:rPr lang="ru-RU" dirty="0" smtClean="0"/>
              <a:t> </a:t>
            </a:r>
            <a:r>
              <a:rPr lang="ru-RU" dirty="0" err="1" smtClean="0"/>
              <a:t>bartaraf</a:t>
            </a:r>
            <a:r>
              <a:rPr lang="ru-RU" dirty="0" smtClean="0"/>
              <a:t> </a:t>
            </a:r>
            <a:r>
              <a:rPr lang="ru-RU" dirty="0" err="1" smtClean="0"/>
              <a:t>etmay</a:t>
            </a:r>
            <a:r>
              <a:rPr lang="ru-RU" dirty="0" smtClean="0"/>
              <a:t> </a:t>
            </a:r>
            <a:r>
              <a:rPr lang="ru-RU" dirty="0" err="1" smtClean="0"/>
              <a:t>turib</a:t>
            </a:r>
            <a:r>
              <a:rPr lang="ru-RU" dirty="0" smtClean="0"/>
              <a:t>, </a:t>
            </a:r>
            <a:r>
              <a:rPr lang="ru-RU" dirty="0" err="1" smtClean="0"/>
              <a:t>ijtimoiy</a:t>
            </a:r>
            <a:r>
              <a:rPr lang="ru-RU" dirty="0" smtClean="0"/>
              <a:t> </a:t>
            </a:r>
            <a:r>
              <a:rPr lang="ru-RU" dirty="0" err="1" smtClean="0"/>
              <a:t>va</a:t>
            </a:r>
            <a:r>
              <a:rPr lang="ru-RU" dirty="0" smtClean="0"/>
              <a:t> </a:t>
            </a:r>
            <a:r>
              <a:rPr lang="ru-RU" dirty="0" err="1" smtClean="0"/>
              <a:t>madaniy</a:t>
            </a:r>
            <a:r>
              <a:rPr lang="ru-RU" dirty="0" smtClean="0"/>
              <a:t> </a:t>
            </a:r>
            <a:r>
              <a:rPr lang="ru-RU" dirty="0" err="1" smtClean="0"/>
              <a:t>taraqqiyotga</a:t>
            </a:r>
            <a:r>
              <a:rPr lang="ru-RU" dirty="0" smtClean="0"/>
              <a:t> </a:t>
            </a:r>
            <a:r>
              <a:rPr lang="ru-RU" dirty="0" err="1" smtClean="0"/>
              <a:t>erishish</a:t>
            </a:r>
            <a:r>
              <a:rPr lang="ru-RU" dirty="0" smtClean="0"/>
              <a:t> </a:t>
            </a:r>
            <a:r>
              <a:rPr lang="ru-RU" dirty="0" err="1" smtClean="0"/>
              <a:t>mumkin</a:t>
            </a:r>
            <a:r>
              <a:rPr lang="ru-RU" dirty="0" smtClean="0"/>
              <a:t> </a:t>
            </a:r>
            <a:r>
              <a:rPr lang="ru-RU" dirty="0" err="1" smtClean="0"/>
              <a:t>emas</a:t>
            </a:r>
            <a:r>
              <a:rPr lang="ru-RU" dirty="0" smtClean="0"/>
              <a:t>. </a:t>
            </a:r>
            <a:endParaRPr lang="ru-RU" dirty="0"/>
          </a:p>
        </p:txBody>
      </p:sp>
      <p:pic>
        <p:nvPicPr>
          <p:cNvPr id="3" name="Рисунок 2"/>
          <p:cNvPicPr>
            <a:picLocks noChangeAspect="1"/>
          </p:cNvPicPr>
          <p:nvPr/>
        </p:nvPicPr>
        <p:blipFill>
          <a:blip r:embed="rId2"/>
          <a:stretch>
            <a:fillRect/>
          </a:stretch>
        </p:blipFill>
        <p:spPr>
          <a:xfrm>
            <a:off x="0" y="0"/>
            <a:ext cx="3716426" cy="4515890"/>
          </a:xfrm>
          <a:prstGeom prst="rect">
            <a:avLst/>
          </a:prstGeom>
        </p:spPr>
      </p:pic>
      <p:pic>
        <p:nvPicPr>
          <p:cNvPr id="4" name="Рисунок 3"/>
          <p:cNvPicPr>
            <a:picLocks noChangeAspect="1"/>
          </p:cNvPicPr>
          <p:nvPr/>
        </p:nvPicPr>
        <p:blipFill>
          <a:blip r:embed="rId3"/>
          <a:stretch>
            <a:fillRect/>
          </a:stretch>
        </p:blipFill>
        <p:spPr>
          <a:xfrm>
            <a:off x="-25871" y="4632960"/>
            <a:ext cx="3745483" cy="2225040"/>
          </a:xfrm>
          <a:prstGeom prst="rect">
            <a:avLst/>
          </a:prstGeom>
        </p:spPr>
      </p:pic>
    </p:spTree>
    <p:extLst>
      <p:ext uri="{BB962C8B-B14F-4D97-AF65-F5344CB8AC3E}">
        <p14:creationId xmlns:p14="http://schemas.microsoft.com/office/powerpoint/2010/main" val="38587813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57800" y="210919"/>
            <a:ext cx="6598920" cy="6555641"/>
          </a:xfrm>
          <a:prstGeom prst="rect">
            <a:avLst/>
          </a:prstGeom>
        </p:spPr>
        <p:txBody>
          <a:bodyPr wrap="square">
            <a:spAutoFit/>
          </a:bodyPr>
          <a:lstStyle/>
          <a:p>
            <a:pPr algn="just"/>
            <a:r>
              <a:rPr lang="ru-RU" sz="1500" dirty="0" err="1" smtClean="0"/>
              <a:t>Atoqli</a:t>
            </a:r>
            <a:r>
              <a:rPr lang="ru-RU" sz="1500" dirty="0" smtClean="0"/>
              <a:t> </a:t>
            </a:r>
            <a:r>
              <a:rPr lang="ru-RU" sz="1500" dirty="0" err="1" smtClean="0"/>
              <a:t>adib</a:t>
            </a:r>
            <a:r>
              <a:rPr lang="ru-RU" sz="1500" dirty="0" smtClean="0"/>
              <a:t> </a:t>
            </a:r>
            <a:r>
              <a:rPr lang="ru-RU" sz="1500" b="1" dirty="0" err="1" smtClean="0"/>
              <a:t>Muxtor</a:t>
            </a:r>
            <a:r>
              <a:rPr lang="ru-RU" sz="1500" b="1" dirty="0" smtClean="0"/>
              <a:t> </a:t>
            </a:r>
            <a:r>
              <a:rPr lang="ru-RU" sz="1500" b="1" dirty="0" err="1" smtClean="0"/>
              <a:t>Avezov</a:t>
            </a:r>
            <a:r>
              <a:rPr lang="ru-RU" sz="1500" b="1" dirty="0" smtClean="0"/>
              <a:t> (1897 – 1961) </a:t>
            </a:r>
            <a:r>
              <a:rPr lang="ru-RU" sz="1500" dirty="0" err="1" smtClean="0"/>
              <a:t>asarlarida</a:t>
            </a:r>
            <a:r>
              <a:rPr lang="ru-RU" sz="1500" dirty="0" smtClean="0"/>
              <a:t> </a:t>
            </a:r>
            <a:r>
              <a:rPr lang="ru-RU" sz="1500" dirty="0" err="1" smtClean="0"/>
              <a:t>ham</a:t>
            </a:r>
            <a:r>
              <a:rPr lang="ru-RU" sz="1500" dirty="0" smtClean="0"/>
              <a:t> </a:t>
            </a:r>
            <a:r>
              <a:rPr lang="ru-RU" sz="1500" dirty="0" err="1" smtClean="0"/>
              <a:t>asr</a:t>
            </a:r>
            <a:r>
              <a:rPr lang="ru-RU" sz="1500" dirty="0" smtClean="0"/>
              <a:t> </a:t>
            </a:r>
            <a:r>
              <a:rPr lang="ru-RU" sz="1500" dirty="0" err="1" smtClean="0"/>
              <a:t>avvalidagi</a:t>
            </a:r>
            <a:r>
              <a:rPr lang="ru-RU" sz="1500" dirty="0" smtClean="0"/>
              <a:t> </a:t>
            </a:r>
            <a:r>
              <a:rPr lang="ru-RU" sz="1500" dirty="0" err="1" smtClean="0"/>
              <a:t>va</a:t>
            </a:r>
            <a:r>
              <a:rPr lang="ru-RU" sz="1500" dirty="0" smtClean="0"/>
              <a:t> </a:t>
            </a:r>
            <a:r>
              <a:rPr lang="ru-RU" sz="1500" dirty="0" err="1" smtClean="0"/>
              <a:t>undan</a:t>
            </a:r>
            <a:r>
              <a:rPr lang="ru-RU" sz="1500" dirty="0" smtClean="0"/>
              <a:t> </a:t>
            </a:r>
            <a:r>
              <a:rPr lang="ru-RU" sz="1500" dirty="0" err="1" smtClean="0"/>
              <a:t>oldingi</a:t>
            </a:r>
            <a:r>
              <a:rPr lang="ru-RU" sz="1500" dirty="0" smtClean="0"/>
              <a:t> </a:t>
            </a:r>
            <a:r>
              <a:rPr lang="ru-RU" sz="1500" dirty="0" err="1" smtClean="0"/>
              <a:t>davr</a:t>
            </a:r>
            <a:r>
              <a:rPr lang="ru-RU" sz="1500" dirty="0" smtClean="0"/>
              <a:t> </a:t>
            </a:r>
            <a:r>
              <a:rPr lang="ru-RU" sz="1500" dirty="0" err="1" smtClean="0"/>
              <a:t>qozoq</a:t>
            </a:r>
            <a:r>
              <a:rPr lang="ru-RU" sz="1500" dirty="0" smtClean="0"/>
              <a:t> </a:t>
            </a:r>
            <a:r>
              <a:rPr lang="ru-RU" sz="1500" dirty="0" err="1" smtClean="0"/>
              <a:t>sahrosidagi</a:t>
            </a:r>
            <a:r>
              <a:rPr lang="ru-RU" sz="1500" dirty="0" smtClean="0"/>
              <a:t> </a:t>
            </a:r>
            <a:r>
              <a:rPr lang="ru-RU" sz="1500" dirty="0" err="1" smtClean="0"/>
              <a:t>nochor</a:t>
            </a:r>
            <a:r>
              <a:rPr lang="ru-RU" sz="1500" dirty="0" smtClean="0"/>
              <a:t> </a:t>
            </a:r>
            <a:r>
              <a:rPr lang="ru-RU" sz="1500" dirty="0" err="1" smtClean="0"/>
              <a:t>turmush</a:t>
            </a:r>
            <a:r>
              <a:rPr lang="ru-RU" sz="1500" dirty="0" smtClean="0"/>
              <a:t> </a:t>
            </a:r>
            <a:r>
              <a:rPr lang="ru-RU" sz="1500" dirty="0" err="1" smtClean="0"/>
              <a:t>manzaralari</a:t>
            </a:r>
            <a:r>
              <a:rPr lang="ru-RU" sz="1500" dirty="0" smtClean="0"/>
              <a:t> </a:t>
            </a:r>
            <a:r>
              <a:rPr lang="ru-RU" sz="1500" dirty="0" err="1" smtClean="0"/>
              <a:t>gavdlantiriladi</a:t>
            </a:r>
            <a:r>
              <a:rPr lang="ru-RU" sz="1500" dirty="0" smtClean="0"/>
              <a:t>. </a:t>
            </a:r>
            <a:r>
              <a:rPr lang="ru-RU" sz="1500" dirty="0" err="1" smtClean="0"/>
              <a:t>Bu</a:t>
            </a:r>
            <a:r>
              <a:rPr lang="ru-RU" sz="1500" dirty="0" smtClean="0"/>
              <a:t> </a:t>
            </a:r>
            <a:r>
              <a:rPr lang="ru-RU" sz="1500" dirty="0" err="1" smtClean="0"/>
              <a:t>ulkan</a:t>
            </a:r>
            <a:r>
              <a:rPr lang="ru-RU" sz="1500" dirty="0" smtClean="0"/>
              <a:t> </a:t>
            </a:r>
            <a:r>
              <a:rPr lang="ru-RU" sz="1500" dirty="0" err="1" smtClean="0"/>
              <a:t>yozuvchi</a:t>
            </a:r>
            <a:r>
              <a:rPr lang="ru-RU" sz="1500" dirty="0" smtClean="0"/>
              <a:t> </a:t>
            </a:r>
            <a:r>
              <a:rPr lang="ru-RU" sz="1500" dirty="0" err="1" smtClean="0"/>
              <a:t>asarlari</a:t>
            </a:r>
            <a:r>
              <a:rPr lang="ru-RU" sz="1500" dirty="0" smtClean="0"/>
              <a:t> XX </a:t>
            </a:r>
            <a:r>
              <a:rPr lang="ru-RU" sz="1500" dirty="0" err="1" smtClean="0"/>
              <a:t>asr</a:t>
            </a:r>
            <a:r>
              <a:rPr lang="ru-RU" sz="1500" dirty="0" smtClean="0"/>
              <a:t> </a:t>
            </a:r>
            <a:r>
              <a:rPr lang="ru-RU" sz="1500" dirty="0" err="1" smtClean="0"/>
              <a:t>turkiy</a:t>
            </a:r>
            <a:r>
              <a:rPr lang="ru-RU" sz="1500" dirty="0" smtClean="0"/>
              <a:t> </a:t>
            </a:r>
            <a:r>
              <a:rPr lang="ru-RU" sz="1500" dirty="0" err="1" smtClean="0"/>
              <a:t>xalqlar</a:t>
            </a:r>
            <a:r>
              <a:rPr lang="ru-RU" sz="1500" dirty="0" smtClean="0"/>
              <a:t> </a:t>
            </a:r>
            <a:r>
              <a:rPr lang="ru-RU" sz="1500" dirty="0" err="1" smtClean="0"/>
              <a:t>adabiyoti</a:t>
            </a:r>
            <a:r>
              <a:rPr lang="ru-RU" sz="1500" dirty="0" smtClean="0"/>
              <a:t> </a:t>
            </a:r>
            <a:r>
              <a:rPr lang="ru-RU" sz="1500" dirty="0" err="1" smtClean="0"/>
              <a:t>tarixida</a:t>
            </a:r>
            <a:r>
              <a:rPr lang="ru-RU" sz="1500" dirty="0" smtClean="0"/>
              <a:t> </a:t>
            </a:r>
            <a:r>
              <a:rPr lang="ru-RU" sz="1500" dirty="0" err="1" smtClean="0"/>
              <a:t>munosib</a:t>
            </a:r>
            <a:r>
              <a:rPr lang="ru-RU" sz="1500" dirty="0" smtClean="0"/>
              <a:t> </a:t>
            </a:r>
            <a:r>
              <a:rPr lang="ru-RU" sz="1500" dirty="0" err="1" smtClean="0"/>
              <a:t>o‘rin</a:t>
            </a:r>
            <a:r>
              <a:rPr lang="ru-RU" sz="1500" dirty="0" smtClean="0"/>
              <a:t> </a:t>
            </a:r>
            <a:r>
              <a:rPr lang="ru-RU" sz="1500" dirty="0" err="1" smtClean="0"/>
              <a:t>tutadi</a:t>
            </a:r>
            <a:r>
              <a:rPr lang="ru-RU" sz="1500" dirty="0" smtClean="0"/>
              <a:t>. </a:t>
            </a:r>
            <a:r>
              <a:rPr lang="ru-RU" sz="1500" dirty="0" err="1" smtClean="0"/>
              <a:t>Uning</a:t>
            </a:r>
            <a:r>
              <a:rPr lang="ru-RU" sz="1500" dirty="0" smtClean="0"/>
              <a:t> </a:t>
            </a:r>
            <a:r>
              <a:rPr lang="ru-RU" sz="1500" dirty="0" err="1" smtClean="0"/>
              <a:t>roman</a:t>
            </a:r>
            <a:r>
              <a:rPr lang="ru-RU" sz="1500" dirty="0" smtClean="0"/>
              <a:t>, </a:t>
            </a:r>
            <a:r>
              <a:rPr lang="ru-RU" sz="1500" dirty="0" err="1" smtClean="0"/>
              <a:t>qissa</a:t>
            </a:r>
            <a:r>
              <a:rPr lang="ru-RU" sz="1500" dirty="0" smtClean="0"/>
              <a:t>, </a:t>
            </a:r>
            <a:r>
              <a:rPr lang="ru-RU" sz="1500" dirty="0" err="1" smtClean="0"/>
              <a:t>dramalari</a:t>
            </a:r>
            <a:r>
              <a:rPr lang="ru-RU" sz="1500" dirty="0" smtClean="0"/>
              <a:t> </a:t>
            </a:r>
            <a:r>
              <a:rPr lang="ru-RU" sz="1500" dirty="0" err="1" smtClean="0"/>
              <a:t>qozoq</a:t>
            </a:r>
            <a:r>
              <a:rPr lang="ru-RU" sz="1500" dirty="0" smtClean="0"/>
              <a:t> </a:t>
            </a:r>
            <a:r>
              <a:rPr lang="ru-RU" sz="1500" dirty="0" err="1" smtClean="0"/>
              <a:t>adabiyotini</a:t>
            </a:r>
            <a:r>
              <a:rPr lang="ru-RU" sz="1500" dirty="0" smtClean="0"/>
              <a:t> </a:t>
            </a:r>
            <a:r>
              <a:rPr lang="ru-RU" sz="1500" dirty="0" err="1" smtClean="0"/>
              <a:t>yuksaltirdi</a:t>
            </a:r>
            <a:r>
              <a:rPr lang="ru-RU" sz="1500" dirty="0" smtClean="0"/>
              <a:t>. </a:t>
            </a:r>
            <a:r>
              <a:rPr lang="ru-RU" sz="1500" dirty="0" err="1" smtClean="0"/>
              <a:t>Chunki</a:t>
            </a:r>
            <a:r>
              <a:rPr lang="ru-RU" sz="1500" dirty="0" smtClean="0"/>
              <a:t> </a:t>
            </a:r>
            <a:r>
              <a:rPr lang="ru-RU" sz="1500" dirty="0" err="1" smtClean="0"/>
              <a:t>ularda</a:t>
            </a:r>
            <a:r>
              <a:rPr lang="ru-RU" sz="1500" dirty="0" smtClean="0"/>
              <a:t> </a:t>
            </a:r>
            <a:r>
              <a:rPr lang="ru-RU" sz="1500" dirty="0" err="1" smtClean="0"/>
              <a:t>hayot</a:t>
            </a:r>
            <a:r>
              <a:rPr lang="ru-RU" sz="1500" dirty="0" smtClean="0"/>
              <a:t> </a:t>
            </a:r>
            <a:r>
              <a:rPr lang="ru-RU" sz="1500" dirty="0" err="1" smtClean="0"/>
              <a:t>hodisalari</a:t>
            </a:r>
            <a:r>
              <a:rPr lang="ru-RU" sz="1500" dirty="0" smtClean="0"/>
              <a:t> </a:t>
            </a:r>
            <a:r>
              <a:rPr lang="ru-RU" sz="1500" dirty="0" err="1" smtClean="0"/>
              <a:t>va</a:t>
            </a:r>
            <a:r>
              <a:rPr lang="ru-RU" sz="1500" dirty="0" smtClean="0"/>
              <a:t> </a:t>
            </a:r>
            <a:r>
              <a:rPr lang="ru-RU" sz="1500" dirty="0" err="1" smtClean="0"/>
              <a:t>inson</a:t>
            </a:r>
            <a:r>
              <a:rPr lang="ru-RU" sz="1500" dirty="0" smtClean="0"/>
              <a:t> </a:t>
            </a:r>
            <a:r>
              <a:rPr lang="ru-RU" sz="1500" dirty="0" err="1" smtClean="0"/>
              <a:t>qismati</a:t>
            </a:r>
            <a:r>
              <a:rPr lang="ru-RU" sz="1500" dirty="0" smtClean="0"/>
              <a:t> </a:t>
            </a:r>
            <a:r>
              <a:rPr lang="ru-RU" sz="1500" dirty="0" err="1" smtClean="0"/>
              <a:t>chigalliklari</a:t>
            </a:r>
            <a:r>
              <a:rPr lang="ru-RU" sz="1500" dirty="0" smtClean="0"/>
              <a:t>, </a:t>
            </a:r>
            <a:r>
              <a:rPr lang="ru-RU" sz="1500" dirty="0" err="1" smtClean="0"/>
              <a:t>turli</a:t>
            </a:r>
            <a:r>
              <a:rPr lang="ru-RU" sz="1500" dirty="0" smtClean="0"/>
              <a:t> </a:t>
            </a:r>
            <a:r>
              <a:rPr lang="ru-RU" sz="1500" dirty="0" err="1" smtClean="0"/>
              <a:t>toifadagi</a:t>
            </a:r>
            <a:r>
              <a:rPr lang="ru-RU" sz="1500" dirty="0" smtClean="0"/>
              <a:t> </a:t>
            </a:r>
            <a:r>
              <a:rPr lang="ru-RU" sz="1500" dirty="0" err="1" smtClean="0"/>
              <a:t>kishilar</a:t>
            </a:r>
            <a:r>
              <a:rPr lang="ru-RU" sz="1500" dirty="0" smtClean="0"/>
              <a:t> </a:t>
            </a:r>
            <a:r>
              <a:rPr lang="ru-RU" sz="1500" dirty="0" err="1" smtClean="0"/>
              <a:t>o‘rtasidagi</a:t>
            </a:r>
            <a:r>
              <a:rPr lang="ru-RU" sz="1500" dirty="0" smtClean="0"/>
              <a:t> </a:t>
            </a:r>
            <a:r>
              <a:rPr lang="ru-RU" sz="1500" dirty="0" err="1" smtClean="0"/>
              <a:t>qarama-qarshiliklar</a:t>
            </a:r>
            <a:r>
              <a:rPr lang="ru-RU" sz="1500" dirty="0" smtClean="0"/>
              <a:t> </a:t>
            </a:r>
            <a:r>
              <a:rPr lang="ru-RU" sz="1500" dirty="0" err="1" smtClean="0"/>
              <a:t>Yevropa</a:t>
            </a:r>
            <a:r>
              <a:rPr lang="ru-RU" sz="1500" dirty="0" smtClean="0"/>
              <a:t> </a:t>
            </a:r>
            <a:r>
              <a:rPr lang="ru-RU" sz="1500" dirty="0" err="1" smtClean="0"/>
              <a:t>adabiyoti</a:t>
            </a:r>
            <a:r>
              <a:rPr lang="ru-RU" sz="1500" dirty="0" smtClean="0"/>
              <a:t> </a:t>
            </a:r>
            <a:r>
              <a:rPr lang="ru-RU" sz="1500" dirty="0" err="1" smtClean="0"/>
              <a:t>mezonlariga</a:t>
            </a:r>
            <a:r>
              <a:rPr lang="ru-RU" sz="1500" dirty="0" smtClean="0"/>
              <a:t> </a:t>
            </a:r>
            <a:r>
              <a:rPr lang="ru-RU" sz="1500" dirty="0" err="1" smtClean="0"/>
              <a:t>mos</a:t>
            </a:r>
            <a:r>
              <a:rPr lang="ru-RU" sz="1500" dirty="0" smtClean="0"/>
              <a:t> </a:t>
            </a:r>
            <a:r>
              <a:rPr lang="ru-RU" sz="1500" dirty="0" err="1" smtClean="0"/>
              <a:t>realistik</a:t>
            </a:r>
            <a:r>
              <a:rPr lang="ru-RU" sz="1500" dirty="0" smtClean="0"/>
              <a:t> </a:t>
            </a:r>
            <a:r>
              <a:rPr lang="ru-RU" sz="1500" dirty="0" err="1" smtClean="0"/>
              <a:t>tarzda</a:t>
            </a:r>
            <a:r>
              <a:rPr lang="ru-RU" sz="1500" dirty="0" smtClean="0"/>
              <a:t> </a:t>
            </a:r>
            <a:r>
              <a:rPr lang="ru-RU" sz="1500" dirty="0" err="1" smtClean="0"/>
              <a:t>gavdalantirilgan</a:t>
            </a:r>
            <a:r>
              <a:rPr lang="ru-RU" sz="1500" dirty="0" smtClean="0"/>
              <a:t>. </a:t>
            </a:r>
            <a:r>
              <a:rPr lang="ru-RU" sz="1500" dirty="0" err="1" smtClean="0"/>
              <a:t>Muxtor</a:t>
            </a:r>
            <a:r>
              <a:rPr lang="ru-RU" sz="1500" dirty="0" smtClean="0"/>
              <a:t> </a:t>
            </a:r>
            <a:r>
              <a:rPr lang="ru-RU" sz="1500" dirty="0" err="1" smtClean="0"/>
              <a:t>Avezov</a:t>
            </a:r>
            <a:r>
              <a:rPr lang="ru-RU" sz="1500" dirty="0" smtClean="0"/>
              <a:t> </a:t>
            </a:r>
            <a:r>
              <a:rPr lang="ru-RU" sz="1500" dirty="0" err="1" smtClean="0"/>
              <a:t>ham</a:t>
            </a:r>
            <a:r>
              <a:rPr lang="ru-RU" sz="1500" dirty="0" smtClean="0"/>
              <a:t> </a:t>
            </a:r>
            <a:r>
              <a:rPr lang="ru-RU" sz="1500" dirty="0" err="1" smtClean="0"/>
              <a:t>xuddi</a:t>
            </a:r>
            <a:r>
              <a:rPr lang="ru-RU" sz="1500" dirty="0" smtClean="0"/>
              <a:t> </a:t>
            </a:r>
            <a:r>
              <a:rPr lang="ru-RU" sz="1500" dirty="0" err="1" smtClean="0"/>
              <a:t>Abay</a:t>
            </a:r>
            <a:r>
              <a:rPr lang="ru-RU" sz="1500" dirty="0" smtClean="0"/>
              <a:t> </a:t>
            </a:r>
            <a:r>
              <a:rPr lang="ru-RU" sz="1500" dirty="0" err="1" smtClean="0"/>
              <a:t>Qo‘nanboyev</a:t>
            </a:r>
            <a:r>
              <a:rPr lang="ru-RU" sz="1500" dirty="0" smtClean="0"/>
              <a:t> </a:t>
            </a:r>
            <a:r>
              <a:rPr lang="ru-RU" sz="1500" dirty="0" err="1" smtClean="0"/>
              <a:t>singari</a:t>
            </a:r>
            <a:r>
              <a:rPr lang="ru-RU" sz="1500" dirty="0" smtClean="0"/>
              <a:t> </a:t>
            </a:r>
            <a:r>
              <a:rPr lang="ru-RU" sz="1500" dirty="0" err="1" smtClean="0"/>
              <a:t>Qozog‘istonning</a:t>
            </a:r>
            <a:r>
              <a:rPr lang="ru-RU" sz="1500" dirty="0" smtClean="0"/>
              <a:t> </a:t>
            </a:r>
            <a:r>
              <a:rPr lang="ru-RU" sz="1500" dirty="0" err="1" smtClean="0"/>
              <a:t>Semipalatinskidagi</a:t>
            </a:r>
            <a:r>
              <a:rPr lang="ru-RU" sz="1500" dirty="0" smtClean="0"/>
              <a:t> </a:t>
            </a:r>
            <a:r>
              <a:rPr lang="ru-RU" sz="1500" dirty="0" err="1" smtClean="0"/>
              <a:t>Chingiz</a:t>
            </a:r>
            <a:r>
              <a:rPr lang="ru-RU" sz="1500" dirty="0" smtClean="0"/>
              <a:t> </a:t>
            </a:r>
            <a:r>
              <a:rPr lang="ru-RU" sz="1500" dirty="0" err="1" smtClean="0"/>
              <a:t>tog‘lari</a:t>
            </a:r>
            <a:r>
              <a:rPr lang="ru-RU" sz="1500" dirty="0" smtClean="0"/>
              <a:t> </a:t>
            </a:r>
            <a:r>
              <a:rPr lang="ru-RU" sz="1500" dirty="0" err="1" smtClean="0"/>
              <a:t>yaqinidagi</a:t>
            </a:r>
            <a:r>
              <a:rPr lang="ru-RU" sz="1500" dirty="0" smtClean="0"/>
              <a:t> </a:t>
            </a:r>
            <a:r>
              <a:rPr lang="ru-RU" sz="1500" dirty="0" err="1" smtClean="0"/>
              <a:t>manzilda</a:t>
            </a:r>
            <a:r>
              <a:rPr lang="ru-RU" sz="1500" dirty="0" smtClean="0"/>
              <a:t> </a:t>
            </a:r>
            <a:r>
              <a:rPr lang="ru-RU" sz="1500" dirty="0" err="1" smtClean="0"/>
              <a:t>tug‘ilgan</a:t>
            </a:r>
            <a:r>
              <a:rPr lang="ru-RU" sz="1500" dirty="0" smtClean="0"/>
              <a:t>. 1928-yilda </a:t>
            </a:r>
            <a:r>
              <a:rPr lang="ru-RU" sz="1500" dirty="0" err="1" smtClean="0"/>
              <a:t>Leningrad</a:t>
            </a:r>
            <a:r>
              <a:rPr lang="ru-RU" sz="1500" dirty="0" smtClean="0"/>
              <a:t> (</a:t>
            </a:r>
            <a:r>
              <a:rPr lang="ru-RU" sz="1500" dirty="0" err="1" smtClean="0"/>
              <a:t>hozirgi</a:t>
            </a:r>
            <a:r>
              <a:rPr lang="ru-RU" sz="1500" dirty="0" smtClean="0"/>
              <a:t> </a:t>
            </a:r>
            <a:r>
              <a:rPr lang="ru-RU" sz="1500" dirty="0" err="1" smtClean="0"/>
              <a:t>Sankt-Peterburg</a:t>
            </a:r>
            <a:r>
              <a:rPr lang="ru-RU" sz="1500" dirty="0" smtClean="0"/>
              <a:t>) </a:t>
            </a:r>
            <a:r>
              <a:rPr lang="ru-RU" sz="1500" dirty="0" err="1" smtClean="0"/>
              <a:t>davlat</a:t>
            </a:r>
            <a:r>
              <a:rPr lang="ru-RU" sz="1500" dirty="0" smtClean="0"/>
              <a:t> </a:t>
            </a:r>
            <a:r>
              <a:rPr lang="ru-RU" sz="1500" dirty="0" err="1" smtClean="0"/>
              <a:t>universitetini</a:t>
            </a:r>
            <a:r>
              <a:rPr lang="ru-RU" sz="1500" dirty="0" smtClean="0"/>
              <a:t> </a:t>
            </a:r>
            <a:r>
              <a:rPr lang="ru-RU" sz="1500" dirty="0" err="1" smtClean="0"/>
              <a:t>tamomlagan</a:t>
            </a:r>
            <a:r>
              <a:rPr lang="ru-RU" sz="1500" dirty="0" smtClean="0"/>
              <a:t>. </a:t>
            </a:r>
            <a:r>
              <a:rPr lang="ru-RU" sz="1500" dirty="0" err="1" smtClean="0"/>
              <a:t>O‘rta</a:t>
            </a:r>
            <a:r>
              <a:rPr lang="ru-RU" sz="1500" dirty="0" smtClean="0"/>
              <a:t> </a:t>
            </a:r>
            <a:r>
              <a:rPr lang="ru-RU" sz="1500" dirty="0" err="1" smtClean="0"/>
              <a:t>Osiyo</a:t>
            </a:r>
            <a:r>
              <a:rPr lang="ru-RU" sz="1500" dirty="0" smtClean="0"/>
              <a:t> </a:t>
            </a:r>
            <a:r>
              <a:rPr lang="ru-RU" sz="1500" dirty="0" err="1" smtClean="0"/>
              <a:t>davlat</a:t>
            </a:r>
            <a:r>
              <a:rPr lang="ru-RU" sz="1500" dirty="0" smtClean="0"/>
              <a:t> </a:t>
            </a:r>
            <a:r>
              <a:rPr lang="ru-RU" sz="1500" dirty="0" err="1" smtClean="0"/>
              <a:t>universiteti</a:t>
            </a:r>
            <a:r>
              <a:rPr lang="ru-RU" sz="1500" dirty="0" smtClean="0"/>
              <a:t> (</a:t>
            </a:r>
            <a:r>
              <a:rPr lang="ru-RU" sz="1500" dirty="0" err="1" smtClean="0"/>
              <a:t>hozirgi</a:t>
            </a:r>
            <a:r>
              <a:rPr lang="ru-RU" sz="1500" dirty="0" smtClean="0"/>
              <a:t> </a:t>
            </a:r>
            <a:r>
              <a:rPr lang="ru-RU" sz="1500" dirty="0" err="1" smtClean="0"/>
              <a:t>Mirzo</a:t>
            </a:r>
            <a:r>
              <a:rPr lang="ru-RU" sz="1500" dirty="0" smtClean="0"/>
              <a:t> </a:t>
            </a:r>
            <a:r>
              <a:rPr lang="ru-RU" sz="1500" dirty="0" err="1" smtClean="0"/>
              <a:t>Ulug‘bek</a:t>
            </a:r>
            <a:r>
              <a:rPr lang="ru-RU" sz="1500" dirty="0" smtClean="0"/>
              <a:t> </a:t>
            </a:r>
            <a:r>
              <a:rPr lang="ru-RU" sz="1500" dirty="0" err="1" smtClean="0"/>
              <a:t>nomidagi</a:t>
            </a:r>
            <a:r>
              <a:rPr lang="ru-RU" sz="1500" dirty="0" smtClean="0"/>
              <a:t> </a:t>
            </a:r>
            <a:r>
              <a:rPr lang="ru-RU" sz="1500" dirty="0" err="1" smtClean="0"/>
              <a:t>O‘zbekiston</a:t>
            </a:r>
            <a:r>
              <a:rPr lang="ru-RU" sz="1500" dirty="0" smtClean="0"/>
              <a:t> </a:t>
            </a:r>
            <a:r>
              <a:rPr lang="ru-RU" sz="1500" dirty="0" err="1" smtClean="0"/>
              <a:t>Milliy</a:t>
            </a:r>
            <a:r>
              <a:rPr lang="ru-RU" sz="1500" dirty="0" smtClean="0"/>
              <a:t> </a:t>
            </a:r>
            <a:r>
              <a:rPr lang="ru-RU" sz="1500" dirty="0" err="1" smtClean="0"/>
              <a:t>universiteti</a:t>
            </a:r>
            <a:r>
              <a:rPr lang="ru-RU" sz="1500" dirty="0" smtClean="0"/>
              <a:t>) </a:t>
            </a:r>
            <a:r>
              <a:rPr lang="ru-RU" sz="1500" dirty="0" err="1" smtClean="0"/>
              <a:t>aspiranturasida</a:t>
            </a:r>
            <a:r>
              <a:rPr lang="ru-RU" sz="1500" dirty="0" smtClean="0"/>
              <a:t> </a:t>
            </a:r>
            <a:r>
              <a:rPr lang="ru-RU" sz="1500" dirty="0" err="1" smtClean="0"/>
              <a:t>o‘qigan</a:t>
            </a:r>
            <a:r>
              <a:rPr lang="ru-RU" sz="1500" dirty="0" smtClean="0"/>
              <a:t>. </a:t>
            </a:r>
            <a:r>
              <a:rPr lang="ru-RU" sz="1500" dirty="0" err="1" smtClean="0"/>
              <a:t>Ijodini</a:t>
            </a:r>
            <a:r>
              <a:rPr lang="ru-RU" sz="1500" dirty="0" smtClean="0"/>
              <a:t> 1917-yilda </a:t>
            </a:r>
            <a:r>
              <a:rPr lang="ru-RU" sz="1500" dirty="0" err="1" smtClean="0"/>
              <a:t>pyesalar</a:t>
            </a:r>
            <a:r>
              <a:rPr lang="ru-RU" sz="1500" dirty="0" smtClean="0"/>
              <a:t> </a:t>
            </a:r>
            <a:r>
              <a:rPr lang="ru-RU" sz="1500" dirty="0" err="1" smtClean="0"/>
              <a:t>yozish</a:t>
            </a:r>
            <a:r>
              <a:rPr lang="ru-RU" sz="1500" dirty="0" smtClean="0"/>
              <a:t> </a:t>
            </a:r>
            <a:r>
              <a:rPr lang="ru-RU" sz="1500" dirty="0" err="1" smtClean="0"/>
              <a:t>bilan</a:t>
            </a:r>
            <a:r>
              <a:rPr lang="ru-RU" sz="1500" dirty="0" smtClean="0"/>
              <a:t> </a:t>
            </a:r>
            <a:r>
              <a:rPr lang="ru-RU" sz="1500" dirty="0" err="1" smtClean="0"/>
              <a:t>boshlagan</a:t>
            </a:r>
            <a:r>
              <a:rPr lang="ru-RU" sz="1500" dirty="0" smtClean="0"/>
              <a:t> </a:t>
            </a:r>
            <a:r>
              <a:rPr lang="ru-RU" sz="1500" dirty="0" err="1" smtClean="0"/>
              <a:t>bu</a:t>
            </a:r>
            <a:r>
              <a:rPr lang="ru-RU" sz="1500" dirty="0" smtClean="0"/>
              <a:t> </a:t>
            </a:r>
            <a:r>
              <a:rPr lang="ru-RU" sz="1500" dirty="0" err="1" smtClean="0"/>
              <a:t>ulug</a:t>
            </a:r>
            <a:r>
              <a:rPr lang="ru-RU" sz="1500" dirty="0" smtClean="0"/>
              <a:t>‘ </a:t>
            </a:r>
            <a:r>
              <a:rPr lang="ru-RU" sz="1500" dirty="0" err="1" smtClean="0"/>
              <a:t>adib</a:t>
            </a:r>
            <a:r>
              <a:rPr lang="ru-RU" sz="1500" dirty="0" smtClean="0"/>
              <a:t> </a:t>
            </a:r>
            <a:r>
              <a:rPr lang="ru-RU" sz="1500" dirty="0" err="1" smtClean="0"/>
              <a:t>juda</a:t>
            </a:r>
            <a:r>
              <a:rPr lang="ru-RU" sz="1500" dirty="0" smtClean="0"/>
              <a:t> </a:t>
            </a:r>
            <a:r>
              <a:rPr lang="ru-RU" sz="1500" dirty="0" err="1" smtClean="0"/>
              <a:t>samarali</a:t>
            </a:r>
            <a:r>
              <a:rPr lang="ru-RU" sz="1500" dirty="0" smtClean="0"/>
              <a:t> </a:t>
            </a:r>
            <a:r>
              <a:rPr lang="ru-RU" sz="1500" dirty="0" err="1" smtClean="0"/>
              <a:t>kechgan</a:t>
            </a:r>
            <a:r>
              <a:rPr lang="ru-RU" sz="1500" dirty="0" smtClean="0"/>
              <a:t> </a:t>
            </a:r>
            <a:r>
              <a:rPr lang="ru-RU" sz="1500" dirty="0" err="1" smtClean="0"/>
              <a:t>ijodiy</a:t>
            </a:r>
            <a:r>
              <a:rPr lang="ru-RU" sz="1500" dirty="0" smtClean="0"/>
              <a:t> </a:t>
            </a:r>
            <a:r>
              <a:rPr lang="ru-RU" sz="1500" dirty="0" err="1" smtClean="0"/>
              <a:t>faoliyati</a:t>
            </a:r>
            <a:r>
              <a:rPr lang="ru-RU" sz="1500" dirty="0" smtClean="0"/>
              <a:t> </a:t>
            </a:r>
            <a:r>
              <a:rPr lang="ru-RU" sz="1500" dirty="0" err="1" smtClean="0"/>
              <a:t>davomida</a:t>
            </a:r>
            <a:r>
              <a:rPr lang="ru-RU" sz="1500" dirty="0" smtClean="0"/>
              <a:t> «</a:t>
            </a:r>
            <a:r>
              <a:rPr lang="ru-RU" sz="1500" dirty="0" err="1" smtClean="0"/>
              <a:t>Enlik-Kebek</a:t>
            </a:r>
            <a:r>
              <a:rPr lang="ru-RU" sz="1500" dirty="0" smtClean="0"/>
              <a:t>», «</a:t>
            </a:r>
            <a:r>
              <a:rPr lang="ru-RU" sz="1500" dirty="0" err="1" smtClean="0"/>
              <a:t>Qora</a:t>
            </a:r>
            <a:r>
              <a:rPr lang="ru-RU" sz="1500" dirty="0" smtClean="0"/>
              <a:t> </a:t>
            </a:r>
            <a:r>
              <a:rPr lang="ru-RU" sz="1500" dirty="0" err="1" smtClean="0"/>
              <a:t>ko‘z</a:t>
            </a:r>
            <a:r>
              <a:rPr lang="ru-RU" sz="1500" dirty="0" smtClean="0"/>
              <a:t>», «</a:t>
            </a:r>
            <a:r>
              <a:rPr lang="ru-RU" sz="1500" dirty="0" err="1" smtClean="0"/>
              <a:t>Xon</a:t>
            </a:r>
            <a:r>
              <a:rPr lang="ru-RU" sz="1500" dirty="0" smtClean="0"/>
              <a:t> </a:t>
            </a:r>
            <a:r>
              <a:rPr lang="ru-RU" sz="1500" dirty="0" err="1" smtClean="0"/>
              <a:t>Kenes</a:t>
            </a:r>
            <a:r>
              <a:rPr lang="ru-RU" sz="1500" dirty="0" smtClean="0"/>
              <a:t>», «</a:t>
            </a:r>
            <a:r>
              <a:rPr lang="ru-RU" sz="1500" dirty="0" err="1" smtClean="0"/>
              <a:t>Oktabr</a:t>
            </a:r>
            <a:r>
              <a:rPr lang="ru-RU" sz="1500" dirty="0" smtClean="0"/>
              <a:t> </a:t>
            </a:r>
            <a:r>
              <a:rPr lang="ru-RU" sz="1500" dirty="0" err="1" smtClean="0"/>
              <a:t>uchun</a:t>
            </a:r>
            <a:r>
              <a:rPr lang="ru-RU" sz="1500" dirty="0" smtClean="0"/>
              <a:t>», «</a:t>
            </a:r>
            <a:r>
              <a:rPr lang="ru-RU" sz="1500" dirty="0" err="1" smtClean="0"/>
              <a:t>Tungi</a:t>
            </a:r>
            <a:r>
              <a:rPr lang="ru-RU" sz="1500" dirty="0" smtClean="0"/>
              <a:t> </a:t>
            </a:r>
            <a:r>
              <a:rPr lang="ru-RU" sz="1500" dirty="0" err="1" smtClean="0"/>
              <a:t>sarin</a:t>
            </a:r>
            <a:r>
              <a:rPr lang="ru-RU" sz="1500" dirty="0" smtClean="0"/>
              <a:t>», «</a:t>
            </a:r>
            <a:r>
              <a:rPr lang="ru-RU" sz="1500" dirty="0" err="1" smtClean="0"/>
              <a:t>Abay</a:t>
            </a:r>
            <a:r>
              <a:rPr lang="ru-RU" sz="1500" dirty="0" smtClean="0"/>
              <a:t>», «</a:t>
            </a:r>
            <a:r>
              <a:rPr lang="ru-RU" sz="1500" dirty="0" err="1" smtClean="0"/>
              <a:t>Chegarada</a:t>
            </a:r>
            <a:r>
              <a:rPr lang="ru-RU" sz="1500" dirty="0" smtClean="0"/>
              <a:t>», «</a:t>
            </a:r>
            <a:r>
              <a:rPr lang="ru-RU" sz="1500" dirty="0" err="1" smtClean="0"/>
              <a:t>Sinov</a:t>
            </a:r>
            <a:r>
              <a:rPr lang="ru-RU" sz="1500" dirty="0" smtClean="0"/>
              <a:t> </a:t>
            </a:r>
            <a:r>
              <a:rPr lang="ru-RU" sz="1500" dirty="0" err="1" smtClean="0"/>
              <a:t>soatlarida</a:t>
            </a:r>
            <a:r>
              <a:rPr lang="ru-RU" sz="1500" dirty="0" smtClean="0"/>
              <a:t>», «</a:t>
            </a:r>
            <a:r>
              <a:rPr lang="ru-RU" sz="1500" dirty="0" err="1" smtClean="0"/>
              <a:t>Yalang‘och</a:t>
            </a:r>
            <a:r>
              <a:rPr lang="ru-RU" sz="1500" dirty="0" smtClean="0"/>
              <a:t> </a:t>
            </a:r>
            <a:r>
              <a:rPr lang="ru-RU" sz="1500" dirty="0" err="1" smtClean="0"/>
              <a:t>qilich</a:t>
            </a:r>
            <a:r>
              <a:rPr lang="ru-RU" sz="1500" dirty="0" smtClean="0"/>
              <a:t>», «</a:t>
            </a:r>
            <a:r>
              <a:rPr lang="ru-RU" sz="1500" dirty="0" err="1" smtClean="0"/>
              <a:t>Nomus</a:t>
            </a:r>
            <a:r>
              <a:rPr lang="ru-RU" sz="1500" dirty="0" smtClean="0"/>
              <a:t> </a:t>
            </a:r>
            <a:r>
              <a:rPr lang="ru-RU" sz="1500" dirty="0" err="1" smtClean="0"/>
              <a:t>gvardiyasi</a:t>
            </a:r>
            <a:r>
              <a:rPr lang="ru-RU" sz="1500" dirty="0" smtClean="0"/>
              <a:t>», «</a:t>
            </a:r>
            <a:r>
              <a:rPr lang="ru-RU" sz="1500" dirty="0" err="1" smtClean="0"/>
              <a:t>Olma</a:t>
            </a:r>
            <a:r>
              <a:rPr lang="ru-RU" sz="1500" dirty="0" smtClean="0"/>
              <a:t> </a:t>
            </a:r>
            <a:r>
              <a:rPr lang="ru-RU" sz="1500" dirty="0" err="1" smtClean="0"/>
              <a:t>bog‘ida</a:t>
            </a:r>
            <a:r>
              <a:rPr lang="ru-RU" sz="1500" dirty="0" smtClean="0"/>
              <a:t>» </a:t>
            </a:r>
            <a:r>
              <a:rPr lang="ru-RU" sz="1500" dirty="0" err="1" smtClean="0"/>
              <a:t>kabi</a:t>
            </a:r>
            <a:r>
              <a:rPr lang="ru-RU" sz="1500" dirty="0" smtClean="0"/>
              <a:t> </a:t>
            </a:r>
            <a:r>
              <a:rPr lang="ru-RU" sz="1500" dirty="0" err="1" smtClean="0"/>
              <a:t>dramalar</a:t>
            </a:r>
            <a:r>
              <a:rPr lang="ru-RU" sz="1500" dirty="0" smtClean="0"/>
              <a:t> </a:t>
            </a:r>
            <a:r>
              <a:rPr lang="ru-RU" sz="1500" dirty="0" err="1" smtClean="0"/>
              <a:t>yaratgan</a:t>
            </a:r>
            <a:r>
              <a:rPr lang="ru-RU" sz="1500" dirty="0" smtClean="0"/>
              <a:t>. </a:t>
            </a:r>
            <a:r>
              <a:rPr lang="ru-RU" sz="1500" dirty="0" err="1" smtClean="0"/>
              <a:t>Uning</a:t>
            </a:r>
            <a:r>
              <a:rPr lang="ru-RU" sz="1500" dirty="0" smtClean="0"/>
              <a:t> </a:t>
            </a:r>
            <a:r>
              <a:rPr lang="ru-RU" sz="1500" dirty="0" err="1" smtClean="0"/>
              <a:t>turli</a:t>
            </a:r>
            <a:r>
              <a:rPr lang="ru-RU" sz="1500" dirty="0" smtClean="0"/>
              <a:t> </a:t>
            </a:r>
            <a:r>
              <a:rPr lang="ru-RU" sz="1500" dirty="0" err="1" smtClean="0"/>
              <a:t>mavzudagi</a:t>
            </a:r>
            <a:r>
              <a:rPr lang="ru-RU" sz="1500" dirty="0" smtClean="0"/>
              <a:t> </a:t>
            </a:r>
            <a:r>
              <a:rPr lang="ru-RU" sz="1500" dirty="0" err="1" smtClean="0"/>
              <a:t>ushbu</a:t>
            </a:r>
            <a:r>
              <a:rPr lang="ru-RU" sz="1500" dirty="0" smtClean="0"/>
              <a:t> </a:t>
            </a:r>
            <a:r>
              <a:rPr lang="ru-RU" sz="1500" dirty="0" err="1" smtClean="0"/>
              <a:t>asarlarini</a:t>
            </a:r>
            <a:r>
              <a:rPr lang="ru-RU" sz="1500" dirty="0" smtClean="0"/>
              <a:t> </a:t>
            </a:r>
            <a:r>
              <a:rPr lang="ru-RU" sz="1500" dirty="0" err="1" smtClean="0"/>
              <a:t>boylar</a:t>
            </a:r>
            <a:r>
              <a:rPr lang="ru-RU" sz="1500" dirty="0" smtClean="0"/>
              <a:t> </a:t>
            </a:r>
            <a:r>
              <a:rPr lang="ru-RU" sz="1500" dirty="0" err="1" smtClean="0"/>
              <a:t>va</a:t>
            </a:r>
            <a:r>
              <a:rPr lang="ru-RU" sz="1500" dirty="0" smtClean="0"/>
              <a:t> </a:t>
            </a:r>
            <a:r>
              <a:rPr lang="ru-RU" sz="1500" dirty="0" err="1" smtClean="0"/>
              <a:t>kambag‘allar</a:t>
            </a:r>
            <a:r>
              <a:rPr lang="ru-RU" sz="1500" dirty="0" smtClean="0"/>
              <a:t> </a:t>
            </a:r>
            <a:r>
              <a:rPr lang="ru-RU" sz="1500" dirty="0" err="1" smtClean="0"/>
              <a:t>o‘rtasidagi</a:t>
            </a:r>
            <a:r>
              <a:rPr lang="ru-RU" sz="1500" dirty="0" smtClean="0"/>
              <a:t> </a:t>
            </a:r>
            <a:r>
              <a:rPr lang="ru-RU" sz="1500" dirty="0" err="1" smtClean="0"/>
              <a:t>murosasiz</a:t>
            </a:r>
            <a:r>
              <a:rPr lang="ru-RU" sz="1500" dirty="0" smtClean="0"/>
              <a:t> </a:t>
            </a:r>
            <a:r>
              <a:rPr lang="ru-RU" sz="1500" dirty="0" err="1" smtClean="0"/>
              <a:t>ziddiyatni</a:t>
            </a:r>
            <a:r>
              <a:rPr lang="ru-RU" sz="1500" dirty="0" smtClean="0"/>
              <a:t> </a:t>
            </a:r>
            <a:r>
              <a:rPr lang="ru-RU" sz="1500" dirty="0" err="1" smtClean="0"/>
              <a:t>ko‘rsatish</a:t>
            </a:r>
            <a:r>
              <a:rPr lang="ru-RU" sz="1500" dirty="0" smtClean="0"/>
              <a:t> </a:t>
            </a:r>
            <a:r>
              <a:rPr lang="ru-RU" sz="1500" dirty="0" err="1" smtClean="0"/>
              <a:t>o‘zaro</a:t>
            </a:r>
            <a:r>
              <a:rPr lang="ru-RU" sz="1500" dirty="0" smtClean="0"/>
              <a:t> </a:t>
            </a:r>
            <a:r>
              <a:rPr lang="ru-RU" sz="1500" dirty="0" err="1" smtClean="0"/>
              <a:t>birlashtirib</a:t>
            </a:r>
            <a:r>
              <a:rPr lang="ru-RU" sz="1500" dirty="0" smtClean="0"/>
              <a:t> </a:t>
            </a:r>
            <a:r>
              <a:rPr lang="ru-RU" sz="1500" dirty="0" err="1" smtClean="0"/>
              <a:t>turadi</a:t>
            </a:r>
            <a:r>
              <a:rPr lang="ru-RU" sz="1500" dirty="0" smtClean="0"/>
              <a:t>. </a:t>
            </a:r>
            <a:r>
              <a:rPr lang="ru-RU" sz="1500" dirty="0" err="1" smtClean="0"/>
              <a:t>Muxtor</a:t>
            </a:r>
            <a:r>
              <a:rPr lang="ru-RU" sz="1500" dirty="0" smtClean="0"/>
              <a:t> </a:t>
            </a:r>
            <a:r>
              <a:rPr lang="ru-RU" sz="1500" dirty="0" err="1" smtClean="0"/>
              <a:t>Avezovning</a:t>
            </a:r>
            <a:r>
              <a:rPr lang="ru-RU" sz="1500" dirty="0" smtClean="0"/>
              <a:t> </a:t>
            </a:r>
            <a:r>
              <a:rPr lang="ru-RU" sz="1500" dirty="0" err="1" smtClean="0"/>
              <a:t>dastlabki</a:t>
            </a:r>
            <a:r>
              <a:rPr lang="ru-RU" sz="1500" dirty="0" smtClean="0"/>
              <a:t> </a:t>
            </a:r>
            <a:r>
              <a:rPr lang="ru-RU" sz="1500" dirty="0" err="1" smtClean="0"/>
              <a:t>asari</a:t>
            </a:r>
            <a:r>
              <a:rPr lang="ru-RU" sz="1500" dirty="0" smtClean="0"/>
              <a:t> «</a:t>
            </a:r>
            <a:r>
              <a:rPr lang="ru-RU" sz="1500" dirty="0" err="1" smtClean="0"/>
              <a:t>Enlik-Kebek</a:t>
            </a:r>
            <a:r>
              <a:rPr lang="ru-RU" sz="1500" dirty="0" smtClean="0"/>
              <a:t>» </a:t>
            </a:r>
            <a:r>
              <a:rPr lang="ru-RU" sz="1500" dirty="0" err="1" smtClean="0"/>
              <a:t>dramasi</a:t>
            </a:r>
            <a:r>
              <a:rPr lang="ru-RU" sz="1500" dirty="0" smtClean="0"/>
              <a:t> (1917) </a:t>
            </a:r>
            <a:r>
              <a:rPr lang="ru-RU" sz="1500" dirty="0" err="1" smtClean="0"/>
              <a:t>qozoq</a:t>
            </a:r>
            <a:r>
              <a:rPr lang="ru-RU" sz="1500" dirty="0" smtClean="0"/>
              <a:t> </a:t>
            </a:r>
            <a:r>
              <a:rPr lang="ru-RU" sz="1500" dirty="0" err="1" smtClean="0"/>
              <a:t>teatrining</a:t>
            </a:r>
            <a:r>
              <a:rPr lang="ru-RU" sz="1500" dirty="0" smtClean="0"/>
              <a:t> </a:t>
            </a:r>
            <a:r>
              <a:rPr lang="ru-RU" sz="1500" dirty="0" err="1" smtClean="0"/>
              <a:t>shakllanishiga</a:t>
            </a:r>
            <a:r>
              <a:rPr lang="ru-RU" sz="1500" dirty="0" smtClean="0"/>
              <a:t> </a:t>
            </a:r>
            <a:r>
              <a:rPr lang="ru-RU" sz="1500" dirty="0" err="1" smtClean="0"/>
              <a:t>asos</a:t>
            </a:r>
            <a:r>
              <a:rPr lang="ru-RU" sz="1500" dirty="0" smtClean="0"/>
              <a:t> </a:t>
            </a:r>
            <a:r>
              <a:rPr lang="ru-RU" sz="1500" dirty="0" err="1" smtClean="0"/>
              <a:t>bo‘ldi</a:t>
            </a:r>
            <a:r>
              <a:rPr lang="ru-RU" sz="1500" dirty="0" smtClean="0"/>
              <a:t>, </a:t>
            </a:r>
            <a:r>
              <a:rPr lang="ru-RU" sz="1500" dirty="0" err="1" smtClean="0"/>
              <a:t>deyish</a:t>
            </a:r>
            <a:r>
              <a:rPr lang="ru-RU" sz="1500" dirty="0" smtClean="0"/>
              <a:t> </a:t>
            </a:r>
            <a:r>
              <a:rPr lang="ru-RU" sz="1500" dirty="0" err="1" smtClean="0"/>
              <a:t>mumkin</a:t>
            </a:r>
            <a:r>
              <a:rPr lang="ru-RU" sz="1500" dirty="0" smtClean="0"/>
              <a:t>. </a:t>
            </a:r>
            <a:r>
              <a:rPr lang="ru-RU" sz="1500" dirty="0" err="1" smtClean="0"/>
              <a:t>Ushbu</a:t>
            </a:r>
            <a:r>
              <a:rPr lang="ru-RU" sz="1500" dirty="0" smtClean="0"/>
              <a:t> </a:t>
            </a:r>
            <a:r>
              <a:rPr lang="ru-RU" sz="1500" dirty="0" err="1" smtClean="0"/>
              <a:t>drama</a:t>
            </a:r>
            <a:r>
              <a:rPr lang="ru-RU" sz="1500" dirty="0" smtClean="0"/>
              <a:t> </a:t>
            </a:r>
            <a:r>
              <a:rPr lang="ru-RU" sz="1500" dirty="0" err="1" smtClean="0"/>
              <a:t>o‘sha</a:t>
            </a:r>
            <a:r>
              <a:rPr lang="ru-RU" sz="1500" dirty="0" smtClean="0"/>
              <a:t> </a:t>
            </a:r>
            <a:r>
              <a:rPr lang="ru-RU" sz="1500" dirty="0" err="1" smtClean="0"/>
              <a:t>yili</a:t>
            </a:r>
            <a:r>
              <a:rPr lang="ru-RU" sz="1500" dirty="0" smtClean="0"/>
              <a:t> </a:t>
            </a:r>
            <a:r>
              <a:rPr lang="ru-RU" sz="1500" dirty="0" err="1" smtClean="0"/>
              <a:t>Abayning</a:t>
            </a:r>
            <a:r>
              <a:rPr lang="ru-RU" sz="1500" dirty="0" smtClean="0"/>
              <a:t> </a:t>
            </a:r>
            <a:r>
              <a:rPr lang="ru-RU" sz="1500" dirty="0" err="1" smtClean="0"/>
              <a:t>keksayib</a:t>
            </a:r>
            <a:r>
              <a:rPr lang="ru-RU" sz="1500" dirty="0" smtClean="0"/>
              <a:t> </a:t>
            </a:r>
            <a:r>
              <a:rPr lang="ru-RU" sz="1500" dirty="0" err="1" smtClean="0"/>
              <a:t>qolgan</a:t>
            </a:r>
            <a:r>
              <a:rPr lang="ru-RU" sz="1500" dirty="0" smtClean="0"/>
              <a:t> </a:t>
            </a:r>
            <a:r>
              <a:rPr lang="ru-RU" sz="1500" dirty="0" err="1" smtClean="0"/>
              <a:t>xotini</a:t>
            </a:r>
            <a:r>
              <a:rPr lang="ru-RU" sz="1500" dirty="0" smtClean="0"/>
              <a:t> </a:t>
            </a:r>
            <a:r>
              <a:rPr lang="ru-RU" sz="1500" dirty="0" err="1" smtClean="0"/>
              <a:t>Aygirimning</a:t>
            </a:r>
            <a:r>
              <a:rPr lang="ru-RU" sz="1500" dirty="0" smtClean="0"/>
              <a:t> </a:t>
            </a:r>
            <a:r>
              <a:rPr lang="ru-RU" sz="1500" dirty="0" err="1" smtClean="0"/>
              <a:t>o‘tovida</a:t>
            </a:r>
            <a:r>
              <a:rPr lang="ru-RU" sz="1500" dirty="0" smtClean="0"/>
              <a:t> </a:t>
            </a:r>
            <a:r>
              <a:rPr lang="ru-RU" sz="1500" dirty="0" err="1" smtClean="0"/>
              <a:t>birinchi</a:t>
            </a:r>
            <a:r>
              <a:rPr lang="ru-RU" sz="1500" dirty="0" smtClean="0"/>
              <a:t> </a:t>
            </a:r>
            <a:r>
              <a:rPr lang="ru-RU" sz="1500" dirty="0" err="1" smtClean="0"/>
              <a:t>marta</a:t>
            </a:r>
            <a:r>
              <a:rPr lang="ru-RU" sz="1500" dirty="0" smtClean="0"/>
              <a:t> </a:t>
            </a:r>
            <a:r>
              <a:rPr lang="ru-RU" sz="1500" dirty="0" err="1" smtClean="0"/>
              <a:t>sahnaga</a:t>
            </a:r>
            <a:r>
              <a:rPr lang="ru-RU" sz="1500" dirty="0" smtClean="0"/>
              <a:t> </a:t>
            </a:r>
            <a:r>
              <a:rPr lang="ru-RU" sz="1500" dirty="0" err="1" smtClean="0"/>
              <a:t>qo‘yilgan</a:t>
            </a:r>
            <a:r>
              <a:rPr lang="ru-RU" sz="1500" dirty="0" smtClean="0"/>
              <a:t>. </a:t>
            </a:r>
            <a:r>
              <a:rPr lang="ru-RU" sz="1500" dirty="0" err="1" smtClean="0"/>
              <a:t>Asarda</a:t>
            </a:r>
            <a:r>
              <a:rPr lang="ru-RU" sz="1500" dirty="0" smtClean="0"/>
              <a:t> </a:t>
            </a:r>
            <a:r>
              <a:rPr lang="ru-RU" sz="1500" dirty="0" err="1" smtClean="0"/>
              <a:t>Enlik</a:t>
            </a:r>
            <a:r>
              <a:rPr lang="ru-RU" sz="1500" dirty="0" smtClean="0"/>
              <a:t> </a:t>
            </a:r>
            <a:r>
              <a:rPr lang="ru-RU" sz="1500" dirty="0" err="1" smtClean="0"/>
              <a:t>ismli</a:t>
            </a:r>
            <a:r>
              <a:rPr lang="ru-RU" sz="1500" dirty="0" smtClean="0"/>
              <a:t> </a:t>
            </a:r>
            <a:r>
              <a:rPr lang="ru-RU" sz="1500" dirty="0" err="1" smtClean="0"/>
              <a:t>qiz</a:t>
            </a:r>
            <a:r>
              <a:rPr lang="ru-RU" sz="1500" dirty="0" smtClean="0"/>
              <a:t> </a:t>
            </a:r>
            <a:r>
              <a:rPr lang="ru-RU" sz="1500" dirty="0" err="1" smtClean="0"/>
              <a:t>bilan</a:t>
            </a:r>
            <a:r>
              <a:rPr lang="ru-RU" sz="1500" dirty="0" smtClean="0"/>
              <a:t> </a:t>
            </a:r>
            <a:r>
              <a:rPr lang="ru-RU" sz="1500" dirty="0" err="1" smtClean="0"/>
              <a:t>Kebek</a:t>
            </a:r>
            <a:r>
              <a:rPr lang="ru-RU" sz="1500" dirty="0" smtClean="0"/>
              <a:t> </a:t>
            </a:r>
            <a:r>
              <a:rPr lang="ru-RU" sz="1500" dirty="0" err="1" smtClean="0"/>
              <a:t>ismli</a:t>
            </a:r>
            <a:r>
              <a:rPr lang="ru-RU" sz="1500" dirty="0" smtClean="0"/>
              <a:t> </a:t>
            </a:r>
            <a:r>
              <a:rPr lang="ru-RU" sz="1500" dirty="0" err="1" smtClean="0"/>
              <a:t>yigitning</a:t>
            </a:r>
            <a:r>
              <a:rPr lang="ru-RU" sz="1500" dirty="0" smtClean="0"/>
              <a:t> </a:t>
            </a:r>
            <a:r>
              <a:rPr lang="ru-RU" sz="1500" dirty="0" err="1" smtClean="0"/>
              <a:t>otashin</a:t>
            </a:r>
            <a:r>
              <a:rPr lang="ru-RU" sz="1500" dirty="0" smtClean="0"/>
              <a:t> </a:t>
            </a:r>
            <a:r>
              <a:rPr lang="ru-RU" sz="1500" dirty="0" err="1" smtClean="0"/>
              <a:t>muhabbati</a:t>
            </a:r>
            <a:r>
              <a:rPr lang="ru-RU" sz="1500" dirty="0" smtClean="0"/>
              <a:t> </a:t>
            </a:r>
            <a:r>
              <a:rPr lang="ru-RU" sz="1500" dirty="0" err="1" smtClean="0"/>
              <a:t>kuylangan</a:t>
            </a:r>
            <a:r>
              <a:rPr lang="ru-RU" sz="1500" dirty="0" smtClean="0"/>
              <a:t>. </a:t>
            </a:r>
            <a:r>
              <a:rPr lang="ru-RU" sz="1500" dirty="0" err="1" smtClean="0"/>
              <a:t>Bu</a:t>
            </a:r>
            <a:r>
              <a:rPr lang="ru-RU" sz="1500" dirty="0" smtClean="0"/>
              <a:t> </a:t>
            </a:r>
            <a:r>
              <a:rPr lang="ru-RU" sz="1500" dirty="0" err="1" smtClean="0"/>
              <a:t>asarni</a:t>
            </a:r>
            <a:r>
              <a:rPr lang="ru-RU" sz="1500" dirty="0" smtClean="0"/>
              <a:t> </a:t>
            </a:r>
            <a:r>
              <a:rPr lang="ru-RU" sz="1500" dirty="0" err="1" smtClean="0"/>
              <a:t>qozoqlarning</a:t>
            </a:r>
            <a:r>
              <a:rPr lang="ru-RU" sz="1500" dirty="0" smtClean="0"/>
              <a:t> «</a:t>
            </a:r>
            <a:r>
              <a:rPr lang="ru-RU" sz="1500" dirty="0" err="1" smtClean="0"/>
              <a:t>Romeo</a:t>
            </a:r>
            <a:r>
              <a:rPr lang="ru-RU" sz="1500" dirty="0" smtClean="0"/>
              <a:t> </a:t>
            </a:r>
            <a:r>
              <a:rPr lang="ru-RU" sz="1500" dirty="0" err="1" smtClean="0"/>
              <a:t>va</a:t>
            </a:r>
            <a:r>
              <a:rPr lang="ru-RU" sz="1500" dirty="0" smtClean="0"/>
              <a:t> </a:t>
            </a:r>
            <a:r>
              <a:rPr lang="ru-RU" sz="1500" dirty="0" err="1" smtClean="0"/>
              <a:t>Julyetta»si</a:t>
            </a:r>
            <a:r>
              <a:rPr lang="ru-RU" sz="1500" dirty="0" smtClean="0"/>
              <a:t> </a:t>
            </a:r>
            <a:r>
              <a:rPr lang="ru-RU" sz="1500" dirty="0" err="1" smtClean="0"/>
              <a:t>deb</a:t>
            </a:r>
            <a:r>
              <a:rPr lang="ru-RU" sz="1500" dirty="0" smtClean="0"/>
              <a:t> </a:t>
            </a:r>
            <a:r>
              <a:rPr lang="ru-RU" sz="1500" dirty="0" err="1" smtClean="0"/>
              <a:t>atashadi</a:t>
            </a:r>
            <a:r>
              <a:rPr lang="ru-RU" sz="1500" dirty="0" smtClean="0"/>
              <a:t>. </a:t>
            </a:r>
            <a:r>
              <a:rPr lang="ru-RU" sz="1500" dirty="0" err="1" smtClean="0"/>
              <a:t>Dramada</a:t>
            </a:r>
            <a:r>
              <a:rPr lang="ru-RU" sz="1500" dirty="0" smtClean="0"/>
              <a:t> </a:t>
            </a:r>
            <a:r>
              <a:rPr lang="ru-RU" sz="1500" dirty="0" err="1" smtClean="0"/>
              <a:t>ikki</a:t>
            </a:r>
            <a:r>
              <a:rPr lang="ru-RU" sz="1500" dirty="0" smtClean="0"/>
              <a:t> </a:t>
            </a:r>
            <a:r>
              <a:rPr lang="ru-RU" sz="1500" dirty="0" err="1" smtClean="0"/>
              <a:t>yoshning</a:t>
            </a:r>
            <a:r>
              <a:rPr lang="ru-RU" sz="1500" dirty="0" smtClean="0"/>
              <a:t> </a:t>
            </a:r>
            <a:r>
              <a:rPr lang="ru-RU" sz="1500" dirty="0" err="1" smtClean="0"/>
              <a:t>bir-biriga</a:t>
            </a:r>
            <a:r>
              <a:rPr lang="ru-RU" sz="1500" dirty="0" smtClean="0"/>
              <a:t> </a:t>
            </a:r>
            <a:r>
              <a:rPr lang="ru-RU" sz="1500" dirty="0" err="1" smtClean="0"/>
              <a:t>yetishish</a:t>
            </a:r>
            <a:r>
              <a:rPr lang="ru-RU" sz="1500" dirty="0" smtClean="0"/>
              <a:t> </a:t>
            </a:r>
            <a:r>
              <a:rPr lang="ru-RU" sz="1500" dirty="0" err="1" smtClean="0"/>
              <a:t>uchun</a:t>
            </a:r>
            <a:r>
              <a:rPr lang="ru-RU" sz="1500" dirty="0" smtClean="0"/>
              <a:t> </a:t>
            </a:r>
            <a:r>
              <a:rPr lang="ru-RU" sz="1500" dirty="0" err="1" smtClean="0"/>
              <a:t>chekkan</a:t>
            </a:r>
            <a:r>
              <a:rPr lang="ru-RU" sz="1500" dirty="0" smtClean="0"/>
              <a:t> </a:t>
            </a:r>
            <a:r>
              <a:rPr lang="ru-RU" sz="1500" dirty="0" err="1" smtClean="0"/>
              <a:t>iztiroblari</a:t>
            </a:r>
            <a:r>
              <a:rPr lang="ru-RU" sz="1500" dirty="0" smtClean="0"/>
              <a:t>, </a:t>
            </a:r>
            <a:r>
              <a:rPr lang="ru-RU" sz="1500" dirty="0" err="1" smtClean="0"/>
              <a:t>ularga</a:t>
            </a:r>
            <a:r>
              <a:rPr lang="ru-RU" sz="1500" dirty="0" smtClean="0"/>
              <a:t> </a:t>
            </a:r>
            <a:r>
              <a:rPr lang="ru-RU" sz="1500" dirty="0" err="1" smtClean="0"/>
              <a:t>to‘sqinlik</a:t>
            </a:r>
            <a:r>
              <a:rPr lang="ru-RU" sz="1500" dirty="0" smtClean="0"/>
              <a:t> </a:t>
            </a:r>
            <a:r>
              <a:rPr lang="ru-RU" sz="1500" dirty="0" err="1" smtClean="0"/>
              <a:t>qilgan</a:t>
            </a:r>
            <a:r>
              <a:rPr lang="ru-RU" sz="1500" dirty="0" smtClean="0"/>
              <a:t> </a:t>
            </a:r>
            <a:r>
              <a:rPr lang="ru-RU" sz="1500" dirty="0" err="1" smtClean="0"/>
              <a:t>yaramas</a:t>
            </a:r>
            <a:r>
              <a:rPr lang="ru-RU" sz="1500" dirty="0" smtClean="0"/>
              <a:t> </a:t>
            </a:r>
            <a:r>
              <a:rPr lang="ru-RU" sz="1500" dirty="0" err="1" smtClean="0"/>
              <a:t>urf-odatlar</a:t>
            </a:r>
            <a:r>
              <a:rPr lang="ru-RU" sz="1500" dirty="0" smtClean="0"/>
              <a:t> </a:t>
            </a:r>
            <a:r>
              <a:rPr lang="ru-RU" sz="1500" dirty="0" err="1" smtClean="0"/>
              <a:t>juda</a:t>
            </a:r>
            <a:r>
              <a:rPr lang="ru-RU" sz="1500" dirty="0" smtClean="0"/>
              <a:t> </a:t>
            </a:r>
            <a:r>
              <a:rPr lang="ru-RU" sz="1500" dirty="0" err="1" smtClean="0"/>
              <a:t>ta’sirli</a:t>
            </a:r>
            <a:r>
              <a:rPr lang="ru-RU" sz="1500" dirty="0" smtClean="0"/>
              <a:t> </a:t>
            </a:r>
            <a:r>
              <a:rPr lang="ru-RU" sz="1500" dirty="0" err="1" smtClean="0"/>
              <a:t>ifodalangan</a:t>
            </a:r>
            <a:r>
              <a:rPr lang="ru-RU" sz="1500" dirty="0" smtClean="0"/>
              <a:t>. </a:t>
            </a:r>
            <a:r>
              <a:rPr lang="ru-RU" sz="1500" dirty="0" err="1" smtClean="0"/>
              <a:t>Asar</a:t>
            </a:r>
            <a:r>
              <a:rPr lang="ru-RU" sz="1500" dirty="0" smtClean="0"/>
              <a:t> </a:t>
            </a:r>
            <a:r>
              <a:rPr lang="ru-RU" sz="1500" dirty="0" err="1" smtClean="0"/>
              <a:t>voqealari</a:t>
            </a:r>
            <a:r>
              <a:rPr lang="ru-RU" sz="1500" dirty="0" smtClean="0"/>
              <a:t> </a:t>
            </a:r>
            <a:r>
              <a:rPr lang="ru-RU" sz="1500" dirty="0" err="1" smtClean="0"/>
              <a:t>bosh</a:t>
            </a:r>
            <a:r>
              <a:rPr lang="ru-RU" sz="1500" dirty="0" smtClean="0"/>
              <a:t> </a:t>
            </a:r>
            <a:r>
              <a:rPr lang="ru-RU" sz="1500" dirty="0" err="1" smtClean="0"/>
              <a:t>qahramonlarning</a:t>
            </a:r>
            <a:r>
              <a:rPr lang="ru-RU" sz="1500" dirty="0" smtClean="0"/>
              <a:t> </a:t>
            </a:r>
            <a:r>
              <a:rPr lang="ru-RU" sz="1500" dirty="0" err="1" smtClean="0"/>
              <a:t>fojiali</a:t>
            </a:r>
            <a:r>
              <a:rPr lang="ru-RU" sz="1500" dirty="0" smtClean="0"/>
              <a:t> </a:t>
            </a:r>
            <a:r>
              <a:rPr lang="ru-RU" sz="1500" dirty="0" err="1" smtClean="0"/>
              <a:t>o‘limi</a:t>
            </a:r>
            <a:r>
              <a:rPr lang="ru-RU" sz="1500" dirty="0" smtClean="0"/>
              <a:t> </a:t>
            </a:r>
            <a:r>
              <a:rPr lang="ru-RU" sz="1500" dirty="0" err="1" smtClean="0"/>
              <a:t>bilan</a:t>
            </a:r>
            <a:r>
              <a:rPr lang="ru-RU" sz="1500" dirty="0" smtClean="0"/>
              <a:t> </a:t>
            </a:r>
            <a:r>
              <a:rPr lang="ru-RU" sz="1500" dirty="0" err="1" smtClean="0"/>
              <a:t>tugagan</a:t>
            </a:r>
            <a:r>
              <a:rPr lang="ru-RU" sz="1500" dirty="0" smtClean="0"/>
              <a:t>. </a:t>
            </a:r>
            <a:endParaRPr lang="ru-RU" sz="1500" dirty="0"/>
          </a:p>
        </p:txBody>
      </p:sp>
      <p:pic>
        <p:nvPicPr>
          <p:cNvPr id="3" name="Рисунок 2"/>
          <p:cNvPicPr>
            <a:picLocks noChangeAspect="1"/>
          </p:cNvPicPr>
          <p:nvPr/>
        </p:nvPicPr>
        <p:blipFill>
          <a:blip r:embed="rId2"/>
          <a:stretch>
            <a:fillRect/>
          </a:stretch>
        </p:blipFill>
        <p:spPr>
          <a:xfrm>
            <a:off x="0" y="3306695"/>
            <a:ext cx="4918762" cy="3551305"/>
          </a:xfrm>
          <a:prstGeom prst="rect">
            <a:avLst/>
          </a:prstGeom>
        </p:spPr>
      </p:pic>
      <p:pic>
        <p:nvPicPr>
          <p:cNvPr id="4" name="Рисунок 3"/>
          <p:cNvPicPr>
            <a:picLocks noChangeAspect="1"/>
          </p:cNvPicPr>
          <p:nvPr/>
        </p:nvPicPr>
        <p:blipFill>
          <a:blip r:embed="rId3"/>
          <a:stretch>
            <a:fillRect/>
          </a:stretch>
        </p:blipFill>
        <p:spPr>
          <a:xfrm>
            <a:off x="38100" y="-60961"/>
            <a:ext cx="2418880" cy="3397951"/>
          </a:xfrm>
          <a:prstGeom prst="rect">
            <a:avLst/>
          </a:prstGeom>
        </p:spPr>
      </p:pic>
      <p:pic>
        <p:nvPicPr>
          <p:cNvPr id="5" name="Рисунок 4"/>
          <p:cNvPicPr>
            <a:picLocks noChangeAspect="1"/>
          </p:cNvPicPr>
          <p:nvPr/>
        </p:nvPicPr>
        <p:blipFill>
          <a:blip r:embed="rId4"/>
          <a:stretch>
            <a:fillRect/>
          </a:stretch>
        </p:blipFill>
        <p:spPr>
          <a:xfrm>
            <a:off x="2495080" y="-60961"/>
            <a:ext cx="2423682" cy="3386940"/>
          </a:xfrm>
          <a:prstGeom prst="rect">
            <a:avLst/>
          </a:prstGeom>
        </p:spPr>
      </p:pic>
    </p:spTree>
    <p:extLst>
      <p:ext uri="{BB962C8B-B14F-4D97-AF65-F5344CB8AC3E}">
        <p14:creationId xmlns:p14="http://schemas.microsoft.com/office/powerpoint/2010/main" val="2423621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22120" y="445205"/>
            <a:ext cx="7239000" cy="4801314"/>
          </a:xfrm>
          <a:prstGeom prst="rect">
            <a:avLst/>
          </a:prstGeom>
        </p:spPr>
        <p:txBody>
          <a:bodyPr wrap="square">
            <a:spAutoFit/>
          </a:bodyPr>
          <a:lstStyle/>
          <a:p>
            <a:pPr algn="just"/>
            <a:r>
              <a:rPr lang="ru-RU" dirty="0" err="1" smtClean="0"/>
              <a:t>Muhabbat</a:t>
            </a:r>
            <a:r>
              <a:rPr lang="ru-RU" dirty="0" smtClean="0"/>
              <a:t> </a:t>
            </a:r>
            <a:r>
              <a:rPr lang="ru-RU" dirty="0" err="1" smtClean="0"/>
              <a:t>va</a:t>
            </a:r>
            <a:r>
              <a:rPr lang="ru-RU" dirty="0" smtClean="0"/>
              <a:t> </a:t>
            </a:r>
            <a:r>
              <a:rPr lang="ru-RU" dirty="0" err="1" smtClean="0"/>
              <a:t>go‘zallik</a:t>
            </a:r>
            <a:r>
              <a:rPr lang="ru-RU" dirty="0" smtClean="0"/>
              <a:t>, </a:t>
            </a:r>
            <a:r>
              <a:rPr lang="ru-RU" dirty="0" err="1" smtClean="0"/>
              <a:t>erkinlik</a:t>
            </a:r>
            <a:r>
              <a:rPr lang="ru-RU" dirty="0" smtClean="0"/>
              <a:t> </a:t>
            </a:r>
            <a:r>
              <a:rPr lang="ru-RU" dirty="0" err="1" smtClean="0"/>
              <a:t>va</a:t>
            </a:r>
            <a:r>
              <a:rPr lang="ru-RU" dirty="0" smtClean="0"/>
              <a:t> </a:t>
            </a:r>
            <a:r>
              <a:rPr lang="ru-RU" dirty="0" err="1" smtClean="0"/>
              <a:t>ahillik</a:t>
            </a:r>
            <a:r>
              <a:rPr lang="ru-RU" dirty="0" smtClean="0"/>
              <a:t> </a:t>
            </a:r>
            <a:r>
              <a:rPr lang="ru-RU" dirty="0" err="1" smtClean="0"/>
              <a:t>kuychisi</a:t>
            </a:r>
            <a:r>
              <a:rPr lang="ru-RU" dirty="0" smtClean="0"/>
              <a:t> </a:t>
            </a:r>
            <a:r>
              <a:rPr lang="ru-RU" b="1" dirty="0" err="1" smtClean="0"/>
              <a:t>Mag‘jon</a:t>
            </a:r>
            <a:r>
              <a:rPr lang="ru-RU" b="1" dirty="0" smtClean="0"/>
              <a:t> </a:t>
            </a:r>
            <a:r>
              <a:rPr lang="ru-RU" b="1" dirty="0" err="1" smtClean="0"/>
              <a:t>Jumaboyev</a:t>
            </a:r>
            <a:r>
              <a:rPr lang="ru-RU" b="1" dirty="0" smtClean="0"/>
              <a:t> (1893–1938</a:t>
            </a:r>
            <a:r>
              <a:rPr lang="ru-RU" dirty="0" smtClean="0"/>
              <a:t>) </a:t>
            </a:r>
            <a:r>
              <a:rPr lang="ru-RU" dirty="0" err="1" smtClean="0"/>
              <a:t>butun</a:t>
            </a:r>
            <a:r>
              <a:rPr lang="ru-RU" dirty="0" smtClean="0"/>
              <a:t> </a:t>
            </a:r>
            <a:r>
              <a:rPr lang="ru-RU" dirty="0" err="1" smtClean="0"/>
              <a:t>ongli</a:t>
            </a:r>
            <a:r>
              <a:rPr lang="ru-RU" dirty="0" smtClean="0"/>
              <a:t> </a:t>
            </a:r>
            <a:r>
              <a:rPr lang="ru-RU" dirty="0" err="1" smtClean="0"/>
              <a:t>hayotini</a:t>
            </a:r>
            <a:r>
              <a:rPr lang="ru-RU" dirty="0" smtClean="0"/>
              <a:t> </a:t>
            </a:r>
            <a:r>
              <a:rPr lang="ru-RU" dirty="0" err="1" smtClean="0"/>
              <a:t>o‘z</a:t>
            </a:r>
            <a:r>
              <a:rPr lang="ru-RU" dirty="0" smtClean="0"/>
              <a:t> </a:t>
            </a:r>
            <a:r>
              <a:rPr lang="ru-RU" dirty="0" err="1" smtClean="0"/>
              <a:t>xalqining</a:t>
            </a:r>
            <a:r>
              <a:rPr lang="ru-RU" dirty="0" smtClean="0"/>
              <a:t> </a:t>
            </a:r>
            <a:r>
              <a:rPr lang="ru-RU" dirty="0" err="1" smtClean="0"/>
              <a:t>ma’naviy</a:t>
            </a:r>
            <a:r>
              <a:rPr lang="ru-RU" dirty="0" smtClean="0"/>
              <a:t> </a:t>
            </a:r>
            <a:r>
              <a:rPr lang="ru-RU" dirty="0" err="1" smtClean="0"/>
              <a:t>kamolotiga</a:t>
            </a:r>
            <a:r>
              <a:rPr lang="ru-RU" dirty="0" smtClean="0"/>
              <a:t> </a:t>
            </a:r>
            <a:r>
              <a:rPr lang="ru-RU" dirty="0" err="1" smtClean="0"/>
              <a:t>bag‘ishlagan</a:t>
            </a:r>
            <a:r>
              <a:rPr lang="ru-RU" dirty="0" smtClean="0"/>
              <a:t>. </a:t>
            </a:r>
            <a:r>
              <a:rPr lang="ru-RU" dirty="0" err="1" smtClean="0"/>
              <a:t>Uning</a:t>
            </a:r>
            <a:r>
              <a:rPr lang="ru-RU" dirty="0" smtClean="0"/>
              <a:t> </a:t>
            </a:r>
            <a:r>
              <a:rPr lang="ru-RU" dirty="0" err="1" smtClean="0"/>
              <a:t>she’rlarida</a:t>
            </a:r>
            <a:r>
              <a:rPr lang="ru-RU" dirty="0" smtClean="0"/>
              <a:t> </a:t>
            </a:r>
            <a:r>
              <a:rPr lang="ru-RU" dirty="0" err="1" smtClean="0"/>
              <a:t>ona</a:t>
            </a:r>
            <a:r>
              <a:rPr lang="ru-RU" dirty="0" smtClean="0"/>
              <a:t> </a:t>
            </a:r>
            <a:r>
              <a:rPr lang="ru-RU" dirty="0" err="1" smtClean="0"/>
              <a:t>Vatanning</a:t>
            </a:r>
            <a:r>
              <a:rPr lang="ru-RU" dirty="0" smtClean="0"/>
              <a:t> </a:t>
            </a:r>
            <a:r>
              <a:rPr lang="ru-RU" dirty="0" err="1" smtClean="0"/>
              <a:t>ajoyib</a:t>
            </a:r>
            <a:r>
              <a:rPr lang="ru-RU" dirty="0" smtClean="0"/>
              <a:t> </a:t>
            </a:r>
            <a:r>
              <a:rPr lang="ru-RU" dirty="0" err="1" smtClean="0"/>
              <a:t>tabiati</a:t>
            </a:r>
            <a:r>
              <a:rPr lang="ru-RU" dirty="0" smtClean="0"/>
              <a:t>, </a:t>
            </a:r>
            <a:r>
              <a:rPr lang="ru-RU" dirty="0" err="1" smtClean="0"/>
              <a:t>qozoq</a:t>
            </a:r>
            <a:r>
              <a:rPr lang="ru-RU" dirty="0" smtClean="0"/>
              <a:t> </a:t>
            </a:r>
            <a:r>
              <a:rPr lang="ru-RU" dirty="0" err="1" smtClean="0"/>
              <a:t>dashtlaridagi</a:t>
            </a:r>
            <a:r>
              <a:rPr lang="ru-RU" dirty="0" smtClean="0"/>
              <a:t> </a:t>
            </a:r>
            <a:r>
              <a:rPr lang="ru-RU" dirty="0" err="1" smtClean="0"/>
              <a:t>bepoyon</a:t>
            </a:r>
            <a:r>
              <a:rPr lang="ru-RU" dirty="0" smtClean="0"/>
              <a:t> </a:t>
            </a:r>
            <a:r>
              <a:rPr lang="ru-RU" dirty="0" err="1" smtClean="0"/>
              <a:t>kengliklarning</a:t>
            </a:r>
            <a:r>
              <a:rPr lang="ru-RU" dirty="0" smtClean="0"/>
              <a:t> </a:t>
            </a:r>
            <a:r>
              <a:rPr lang="ru-RU" dirty="0" err="1" smtClean="0"/>
              <a:t>go‘zal</a:t>
            </a:r>
            <a:r>
              <a:rPr lang="ru-RU" dirty="0" smtClean="0"/>
              <a:t> </a:t>
            </a:r>
            <a:r>
              <a:rPr lang="ru-RU" dirty="0" err="1" smtClean="0"/>
              <a:t>manzarasi</a:t>
            </a:r>
            <a:r>
              <a:rPr lang="ru-RU" dirty="0" smtClean="0"/>
              <a:t>, </a:t>
            </a:r>
            <a:r>
              <a:rPr lang="ru-RU" dirty="0" err="1" smtClean="0"/>
              <a:t>oq</a:t>
            </a:r>
            <a:r>
              <a:rPr lang="ru-RU" dirty="0" smtClean="0"/>
              <a:t> </a:t>
            </a:r>
            <a:r>
              <a:rPr lang="ru-RU" dirty="0" err="1" smtClean="0"/>
              <a:t>qayinlari</a:t>
            </a:r>
            <a:r>
              <a:rPr lang="ru-RU" dirty="0" smtClean="0"/>
              <a:t>, </a:t>
            </a:r>
            <a:r>
              <a:rPr lang="ru-RU" dirty="0" err="1" smtClean="0"/>
              <a:t>mayin</a:t>
            </a:r>
            <a:r>
              <a:rPr lang="ru-RU" dirty="0" smtClean="0"/>
              <a:t> </a:t>
            </a:r>
            <a:r>
              <a:rPr lang="ru-RU" dirty="0" err="1" smtClean="0"/>
              <a:t>shabadalari</a:t>
            </a:r>
            <a:r>
              <a:rPr lang="ru-RU" dirty="0" smtClean="0"/>
              <a:t>, </a:t>
            </a:r>
            <a:r>
              <a:rPr lang="ru-RU" dirty="0" err="1" smtClean="0"/>
              <a:t>atoqli</a:t>
            </a:r>
            <a:r>
              <a:rPr lang="ru-RU" dirty="0" smtClean="0"/>
              <a:t> </a:t>
            </a:r>
            <a:r>
              <a:rPr lang="ru-RU" dirty="0" err="1" smtClean="0"/>
              <a:t>siymolarining</a:t>
            </a:r>
            <a:r>
              <a:rPr lang="ru-RU" dirty="0" smtClean="0"/>
              <a:t> </a:t>
            </a:r>
            <a:r>
              <a:rPr lang="ru-RU" dirty="0" err="1" smtClean="0"/>
              <a:t>hayoti</a:t>
            </a:r>
            <a:r>
              <a:rPr lang="ru-RU" dirty="0" smtClean="0"/>
              <a:t> </a:t>
            </a:r>
            <a:r>
              <a:rPr lang="ru-RU" dirty="0" err="1" smtClean="0"/>
              <a:t>badiiy</a:t>
            </a:r>
            <a:r>
              <a:rPr lang="ru-RU" dirty="0" smtClean="0"/>
              <a:t> </a:t>
            </a:r>
            <a:r>
              <a:rPr lang="ru-RU" dirty="0" err="1" smtClean="0"/>
              <a:t>aks</a:t>
            </a:r>
            <a:r>
              <a:rPr lang="ru-RU" dirty="0" smtClean="0"/>
              <a:t> </a:t>
            </a:r>
            <a:r>
              <a:rPr lang="ru-RU" dirty="0" err="1" smtClean="0"/>
              <a:t>ettirilgan</a:t>
            </a:r>
            <a:r>
              <a:rPr lang="ru-RU" dirty="0" smtClean="0"/>
              <a:t>. </a:t>
            </a:r>
            <a:r>
              <a:rPr lang="ru-RU" dirty="0" err="1" smtClean="0"/>
              <a:t>Zukko</a:t>
            </a:r>
            <a:r>
              <a:rPr lang="ru-RU" dirty="0" smtClean="0"/>
              <a:t> </a:t>
            </a:r>
            <a:r>
              <a:rPr lang="ru-RU" dirty="0" err="1" smtClean="0"/>
              <a:t>shoir</a:t>
            </a:r>
            <a:r>
              <a:rPr lang="ru-RU" dirty="0" smtClean="0"/>
              <a:t> </a:t>
            </a:r>
            <a:r>
              <a:rPr lang="ru-RU" dirty="0" err="1" smtClean="0"/>
              <a:t>yoshlarni</a:t>
            </a:r>
            <a:r>
              <a:rPr lang="ru-RU" dirty="0" smtClean="0"/>
              <a:t> </a:t>
            </a:r>
            <a:r>
              <a:rPr lang="ru-RU" dirty="0" err="1" smtClean="0"/>
              <a:t>ilm-hunar</a:t>
            </a:r>
            <a:r>
              <a:rPr lang="ru-RU" dirty="0" smtClean="0"/>
              <a:t> </a:t>
            </a:r>
            <a:r>
              <a:rPr lang="ru-RU" dirty="0" err="1" smtClean="0"/>
              <a:t>o‘rganishga</a:t>
            </a:r>
            <a:r>
              <a:rPr lang="ru-RU" dirty="0" smtClean="0"/>
              <a:t>, </a:t>
            </a:r>
            <a:r>
              <a:rPr lang="ru-RU" dirty="0" err="1" smtClean="0"/>
              <a:t>ona</a:t>
            </a:r>
            <a:r>
              <a:rPr lang="ru-RU" dirty="0" smtClean="0"/>
              <a:t> </a:t>
            </a:r>
            <a:r>
              <a:rPr lang="ru-RU" dirty="0" err="1" smtClean="0"/>
              <a:t>Vatanni</a:t>
            </a:r>
            <a:r>
              <a:rPr lang="ru-RU" dirty="0" smtClean="0"/>
              <a:t> </a:t>
            </a:r>
            <a:r>
              <a:rPr lang="ru-RU" dirty="0" err="1" smtClean="0"/>
              <a:t>sevishga</a:t>
            </a:r>
            <a:r>
              <a:rPr lang="ru-RU" dirty="0" smtClean="0"/>
              <a:t>, </a:t>
            </a:r>
            <a:r>
              <a:rPr lang="ru-RU" dirty="0" err="1" smtClean="0"/>
              <a:t>halollikka</a:t>
            </a:r>
            <a:r>
              <a:rPr lang="ru-RU" dirty="0" smtClean="0"/>
              <a:t> </a:t>
            </a:r>
            <a:r>
              <a:rPr lang="ru-RU" dirty="0" err="1" smtClean="0"/>
              <a:t>undaydi</a:t>
            </a:r>
            <a:r>
              <a:rPr lang="ru-RU" dirty="0" smtClean="0"/>
              <a:t>. </a:t>
            </a:r>
            <a:r>
              <a:rPr lang="ru-RU" dirty="0" err="1" smtClean="0"/>
              <a:t>Shoir</a:t>
            </a:r>
            <a:r>
              <a:rPr lang="ru-RU" dirty="0" smtClean="0"/>
              <a:t> </a:t>
            </a:r>
            <a:r>
              <a:rPr lang="ru-RU" dirty="0" err="1" smtClean="0"/>
              <a:t>adolat</a:t>
            </a:r>
            <a:r>
              <a:rPr lang="ru-RU" dirty="0" smtClean="0"/>
              <a:t> </a:t>
            </a:r>
            <a:r>
              <a:rPr lang="ru-RU" dirty="0" err="1" smtClean="0"/>
              <a:t>va</a:t>
            </a:r>
            <a:r>
              <a:rPr lang="ru-RU" dirty="0" smtClean="0"/>
              <a:t> </a:t>
            </a:r>
            <a:r>
              <a:rPr lang="ru-RU" dirty="0" err="1" smtClean="0"/>
              <a:t>insoniylikni</a:t>
            </a:r>
            <a:r>
              <a:rPr lang="ru-RU" dirty="0" smtClean="0"/>
              <a:t> </a:t>
            </a:r>
            <a:r>
              <a:rPr lang="ru-RU" dirty="0" err="1" smtClean="0"/>
              <a:t>ulug‘laydigan</a:t>
            </a:r>
            <a:r>
              <a:rPr lang="ru-RU" dirty="0" smtClean="0"/>
              <a:t> </a:t>
            </a:r>
            <a:r>
              <a:rPr lang="ru-RU" dirty="0" err="1" smtClean="0"/>
              <a:t>gumanistik</a:t>
            </a:r>
            <a:r>
              <a:rPr lang="ru-RU" dirty="0" smtClean="0"/>
              <a:t> </a:t>
            </a:r>
            <a:r>
              <a:rPr lang="ru-RU" dirty="0" err="1" smtClean="0"/>
              <a:t>ruhdagi</a:t>
            </a:r>
            <a:r>
              <a:rPr lang="ru-RU" dirty="0" smtClean="0"/>
              <a:t> </a:t>
            </a:r>
            <a:r>
              <a:rPr lang="ru-RU" dirty="0" err="1" smtClean="0"/>
              <a:t>dostonlar</a:t>
            </a:r>
            <a:r>
              <a:rPr lang="ru-RU" dirty="0" smtClean="0"/>
              <a:t>, </a:t>
            </a:r>
            <a:r>
              <a:rPr lang="ru-RU" dirty="0" err="1" smtClean="0"/>
              <a:t>to‘lg‘ovlar</a:t>
            </a:r>
            <a:r>
              <a:rPr lang="ru-RU" dirty="0" smtClean="0"/>
              <a:t> </a:t>
            </a:r>
            <a:r>
              <a:rPr lang="ru-RU" dirty="0" err="1" smtClean="0"/>
              <a:t>yozgan</a:t>
            </a:r>
            <a:r>
              <a:rPr lang="ru-RU" dirty="0" smtClean="0"/>
              <a:t>. </a:t>
            </a:r>
            <a:r>
              <a:rPr lang="ru-RU" dirty="0" err="1" smtClean="0"/>
              <a:t>Shoir</a:t>
            </a:r>
            <a:r>
              <a:rPr lang="ru-RU" dirty="0" smtClean="0"/>
              <a:t> </a:t>
            </a:r>
            <a:r>
              <a:rPr lang="ru-RU" dirty="0" err="1" smtClean="0"/>
              <a:t>o‘z</a:t>
            </a:r>
            <a:r>
              <a:rPr lang="ru-RU" dirty="0" smtClean="0"/>
              <a:t> </a:t>
            </a:r>
            <a:r>
              <a:rPr lang="ru-RU" dirty="0" err="1" smtClean="0"/>
              <a:t>she’rlarida</a:t>
            </a:r>
            <a:r>
              <a:rPr lang="ru-RU" dirty="0" smtClean="0"/>
              <a:t> </a:t>
            </a:r>
            <a:r>
              <a:rPr lang="ru-RU" dirty="0" err="1" smtClean="0"/>
              <a:t>Turkistonni</a:t>
            </a:r>
            <a:r>
              <a:rPr lang="ru-RU" dirty="0" smtClean="0"/>
              <a:t> </a:t>
            </a:r>
            <a:r>
              <a:rPr lang="ru-RU" dirty="0" err="1" smtClean="0"/>
              <a:t>yo‘lchi</a:t>
            </a:r>
            <a:r>
              <a:rPr lang="ru-RU" dirty="0" smtClean="0"/>
              <a:t> </a:t>
            </a:r>
            <a:r>
              <a:rPr lang="ru-RU" dirty="0" err="1" smtClean="0"/>
              <a:t>yulduz</a:t>
            </a:r>
            <a:r>
              <a:rPr lang="ru-RU" dirty="0" smtClean="0"/>
              <a:t> </a:t>
            </a:r>
            <a:r>
              <a:rPr lang="ru-RU" dirty="0" err="1" smtClean="0"/>
              <a:t>sifatida</a:t>
            </a:r>
            <a:r>
              <a:rPr lang="ru-RU" dirty="0" smtClean="0"/>
              <a:t> </a:t>
            </a:r>
            <a:r>
              <a:rPr lang="ru-RU" dirty="0" err="1" smtClean="0"/>
              <a:t>ta’riflagan</a:t>
            </a:r>
            <a:r>
              <a:rPr lang="ru-RU" dirty="0" smtClean="0"/>
              <a:t>. </a:t>
            </a:r>
            <a:r>
              <a:rPr lang="ru-RU" dirty="0" err="1" smtClean="0"/>
              <a:t>Uning</a:t>
            </a:r>
            <a:r>
              <a:rPr lang="ru-RU" dirty="0" smtClean="0"/>
              <a:t> </a:t>
            </a:r>
            <a:r>
              <a:rPr lang="ru-RU" dirty="0" err="1" smtClean="0"/>
              <a:t>ushbu</a:t>
            </a:r>
            <a:r>
              <a:rPr lang="ru-RU" dirty="0" smtClean="0"/>
              <a:t> </a:t>
            </a:r>
            <a:r>
              <a:rPr lang="ru-RU" dirty="0" err="1" smtClean="0"/>
              <a:t>mavzudagi</a:t>
            </a:r>
            <a:r>
              <a:rPr lang="ru-RU" dirty="0" smtClean="0"/>
              <a:t> </a:t>
            </a:r>
            <a:r>
              <a:rPr lang="ru-RU" dirty="0" err="1" smtClean="0"/>
              <a:t>she’rlarida</a:t>
            </a:r>
            <a:r>
              <a:rPr lang="ru-RU" dirty="0" smtClean="0"/>
              <a:t> </a:t>
            </a:r>
            <a:r>
              <a:rPr lang="ru-RU" dirty="0" err="1" smtClean="0"/>
              <a:t>barcha</a:t>
            </a:r>
            <a:r>
              <a:rPr lang="ru-RU" dirty="0" smtClean="0"/>
              <a:t> </a:t>
            </a:r>
            <a:r>
              <a:rPr lang="ru-RU" dirty="0" err="1" smtClean="0"/>
              <a:t>qondosh</a:t>
            </a:r>
            <a:r>
              <a:rPr lang="ru-RU" dirty="0" smtClean="0"/>
              <a:t> </a:t>
            </a:r>
            <a:r>
              <a:rPr lang="ru-RU" dirty="0" err="1" smtClean="0"/>
              <a:t>va</a:t>
            </a:r>
            <a:r>
              <a:rPr lang="ru-RU" dirty="0" smtClean="0"/>
              <a:t> </a:t>
            </a:r>
            <a:r>
              <a:rPr lang="ru-RU" dirty="0" err="1" smtClean="0"/>
              <a:t>jondosh</a:t>
            </a:r>
            <a:r>
              <a:rPr lang="ru-RU" dirty="0" smtClean="0"/>
              <a:t> </a:t>
            </a:r>
            <a:r>
              <a:rPr lang="ru-RU" dirty="0" err="1" smtClean="0"/>
              <a:t>turkiy</a:t>
            </a:r>
            <a:r>
              <a:rPr lang="ru-RU" dirty="0" smtClean="0"/>
              <a:t> </a:t>
            </a:r>
            <a:r>
              <a:rPr lang="ru-RU" dirty="0" err="1" smtClean="0"/>
              <a:t>xalqlar</a:t>
            </a:r>
            <a:r>
              <a:rPr lang="ru-RU" dirty="0" smtClean="0"/>
              <a:t> </a:t>
            </a:r>
            <a:r>
              <a:rPr lang="ru-RU" dirty="0" err="1" smtClean="0"/>
              <a:t>ahillikka</a:t>
            </a:r>
            <a:r>
              <a:rPr lang="ru-RU" dirty="0" smtClean="0"/>
              <a:t>, </a:t>
            </a:r>
            <a:r>
              <a:rPr lang="ru-RU" dirty="0" err="1" smtClean="0"/>
              <a:t>totuvlikka</a:t>
            </a:r>
            <a:r>
              <a:rPr lang="ru-RU" dirty="0" smtClean="0"/>
              <a:t>, </a:t>
            </a:r>
            <a:r>
              <a:rPr lang="ru-RU" dirty="0" err="1" smtClean="0"/>
              <a:t>hamjihatlikka</a:t>
            </a:r>
            <a:r>
              <a:rPr lang="ru-RU" dirty="0" smtClean="0"/>
              <a:t> </a:t>
            </a:r>
            <a:r>
              <a:rPr lang="ru-RU" dirty="0" err="1" smtClean="0"/>
              <a:t>va</a:t>
            </a:r>
            <a:r>
              <a:rPr lang="ru-RU" dirty="0" smtClean="0"/>
              <a:t> </a:t>
            </a:r>
            <a:r>
              <a:rPr lang="ru-RU" dirty="0" err="1" smtClean="0"/>
              <a:t>o‘zaro</a:t>
            </a:r>
            <a:r>
              <a:rPr lang="ru-RU" dirty="0" smtClean="0"/>
              <a:t> </a:t>
            </a:r>
            <a:r>
              <a:rPr lang="ru-RU" dirty="0" err="1" smtClean="0"/>
              <a:t>hamkorlikka</a:t>
            </a:r>
            <a:r>
              <a:rPr lang="ru-RU" dirty="0" smtClean="0"/>
              <a:t> </a:t>
            </a:r>
            <a:r>
              <a:rPr lang="ru-RU" dirty="0" err="1" smtClean="0"/>
              <a:t>da’vat</a:t>
            </a:r>
            <a:r>
              <a:rPr lang="ru-RU" dirty="0" smtClean="0"/>
              <a:t> </a:t>
            </a:r>
            <a:r>
              <a:rPr lang="ru-RU" dirty="0" err="1" smtClean="0"/>
              <a:t>etiladi</a:t>
            </a:r>
            <a:r>
              <a:rPr lang="ru-RU" dirty="0" smtClean="0"/>
              <a:t>. </a:t>
            </a:r>
            <a:r>
              <a:rPr lang="ru-RU" dirty="0" err="1" smtClean="0"/>
              <a:t>Mag‘jon</a:t>
            </a:r>
            <a:r>
              <a:rPr lang="ru-RU" dirty="0" smtClean="0"/>
              <a:t> </a:t>
            </a:r>
            <a:r>
              <a:rPr lang="ru-RU" dirty="0" err="1" smtClean="0"/>
              <a:t>Jumaboyev</a:t>
            </a:r>
            <a:r>
              <a:rPr lang="ru-RU" dirty="0" smtClean="0"/>
              <a:t> </a:t>
            </a:r>
            <a:r>
              <a:rPr lang="ru-RU" dirty="0" err="1" smtClean="0"/>
              <a:t>tavalludining</a:t>
            </a:r>
            <a:r>
              <a:rPr lang="ru-RU" dirty="0" smtClean="0"/>
              <a:t> 125 </a:t>
            </a:r>
            <a:r>
              <a:rPr lang="ru-RU" dirty="0" err="1" smtClean="0"/>
              <a:t>yilligi</a:t>
            </a:r>
            <a:r>
              <a:rPr lang="ru-RU" dirty="0" smtClean="0"/>
              <a:t> 2019-yil </a:t>
            </a:r>
            <a:r>
              <a:rPr lang="ru-RU" dirty="0" err="1" smtClean="0"/>
              <a:t>Qozog‘istonda</a:t>
            </a:r>
            <a:r>
              <a:rPr lang="ru-RU" dirty="0" smtClean="0"/>
              <a:t> </a:t>
            </a:r>
            <a:r>
              <a:rPr lang="ru-RU" dirty="0" err="1" smtClean="0"/>
              <a:t>O‘zbekiston</a:t>
            </a:r>
            <a:r>
              <a:rPr lang="ru-RU" dirty="0" smtClean="0"/>
              <a:t> </a:t>
            </a:r>
            <a:r>
              <a:rPr lang="ru-RU" dirty="0" err="1" smtClean="0"/>
              <a:t>yili</a:t>
            </a:r>
            <a:r>
              <a:rPr lang="ru-RU" dirty="0" smtClean="0"/>
              <a:t> </a:t>
            </a:r>
            <a:r>
              <a:rPr lang="ru-RU" dirty="0" err="1" smtClean="0"/>
              <a:t>deb</a:t>
            </a:r>
            <a:r>
              <a:rPr lang="ru-RU" dirty="0" smtClean="0"/>
              <a:t> </a:t>
            </a:r>
            <a:r>
              <a:rPr lang="ru-RU" dirty="0" err="1" smtClean="0"/>
              <a:t>e’lon</a:t>
            </a:r>
            <a:r>
              <a:rPr lang="ru-RU" dirty="0" smtClean="0"/>
              <a:t> </a:t>
            </a:r>
            <a:r>
              <a:rPr lang="ru-RU" dirty="0" err="1" smtClean="0"/>
              <a:t>qilingan</a:t>
            </a:r>
            <a:r>
              <a:rPr lang="ru-RU" dirty="0" smtClean="0"/>
              <a:t> </a:t>
            </a:r>
            <a:r>
              <a:rPr lang="ru-RU" dirty="0" err="1" smtClean="0"/>
              <a:t>paytga</a:t>
            </a:r>
            <a:r>
              <a:rPr lang="ru-RU" dirty="0" smtClean="0"/>
              <a:t> </a:t>
            </a:r>
            <a:r>
              <a:rPr lang="ru-RU" dirty="0" err="1" smtClean="0"/>
              <a:t>to‘g‘ri</a:t>
            </a:r>
            <a:r>
              <a:rPr lang="ru-RU" dirty="0" smtClean="0"/>
              <a:t> </a:t>
            </a:r>
            <a:r>
              <a:rPr lang="ru-RU" dirty="0" err="1" smtClean="0"/>
              <a:t>keldi</a:t>
            </a:r>
            <a:r>
              <a:rPr lang="ru-RU" dirty="0" smtClean="0"/>
              <a:t>. </a:t>
            </a:r>
            <a:r>
              <a:rPr lang="ru-RU" dirty="0" err="1" smtClean="0"/>
              <a:t>Bu</a:t>
            </a:r>
            <a:r>
              <a:rPr lang="ru-RU" dirty="0" smtClean="0"/>
              <a:t> </a:t>
            </a:r>
            <a:r>
              <a:rPr lang="ru-RU" dirty="0" err="1" smtClean="0"/>
              <a:t>ulug</a:t>
            </a:r>
            <a:r>
              <a:rPr lang="ru-RU" dirty="0" smtClean="0"/>
              <a:t>‘ </a:t>
            </a:r>
            <a:r>
              <a:rPr lang="ru-RU" dirty="0" err="1" smtClean="0"/>
              <a:t>sanalar</a:t>
            </a:r>
            <a:r>
              <a:rPr lang="ru-RU" dirty="0" smtClean="0"/>
              <a:t> </a:t>
            </a:r>
            <a:r>
              <a:rPr lang="ru-RU" dirty="0" err="1" smtClean="0"/>
              <a:t>Qozog‘iston</a:t>
            </a:r>
            <a:r>
              <a:rPr lang="ru-RU" dirty="0" smtClean="0"/>
              <a:t> </a:t>
            </a:r>
            <a:r>
              <a:rPr lang="ru-RU" dirty="0" err="1" smtClean="0"/>
              <a:t>va</a:t>
            </a:r>
            <a:r>
              <a:rPr lang="ru-RU" dirty="0" smtClean="0"/>
              <a:t> </a:t>
            </a:r>
            <a:r>
              <a:rPr lang="ru-RU" dirty="0" err="1" smtClean="0"/>
              <a:t>O‘zbekiston</a:t>
            </a:r>
            <a:r>
              <a:rPr lang="ru-RU" dirty="0" smtClean="0"/>
              <a:t> </a:t>
            </a:r>
            <a:r>
              <a:rPr lang="ru-RU" dirty="0" err="1" smtClean="0"/>
              <a:t>uchun</a:t>
            </a:r>
            <a:r>
              <a:rPr lang="ru-RU" dirty="0" smtClean="0"/>
              <a:t> </a:t>
            </a:r>
            <a:r>
              <a:rPr lang="ru-RU" dirty="0" err="1" smtClean="0"/>
              <a:t>katta</a:t>
            </a:r>
            <a:r>
              <a:rPr lang="ru-RU" dirty="0" smtClean="0"/>
              <a:t> </a:t>
            </a:r>
            <a:r>
              <a:rPr lang="ru-RU" dirty="0" err="1" smtClean="0"/>
              <a:t>ma’naviy-madaniy</a:t>
            </a:r>
            <a:r>
              <a:rPr lang="ru-RU" dirty="0" smtClean="0"/>
              <a:t> </a:t>
            </a:r>
            <a:r>
              <a:rPr lang="ru-RU" dirty="0" err="1" smtClean="0"/>
              <a:t>hodisa</a:t>
            </a:r>
            <a:r>
              <a:rPr lang="ru-RU" dirty="0" smtClean="0"/>
              <a:t> </a:t>
            </a:r>
            <a:r>
              <a:rPr lang="ru-RU" dirty="0" err="1" smtClean="0"/>
              <a:t>sifatida</a:t>
            </a:r>
            <a:r>
              <a:rPr lang="ru-RU" dirty="0" smtClean="0"/>
              <a:t> </a:t>
            </a:r>
            <a:r>
              <a:rPr lang="ru-RU" dirty="0" err="1" smtClean="0"/>
              <a:t>tarixda</a:t>
            </a:r>
            <a:r>
              <a:rPr lang="ru-RU" dirty="0" smtClean="0"/>
              <a:t> </a:t>
            </a:r>
            <a:r>
              <a:rPr lang="ru-RU" dirty="0" err="1" smtClean="0"/>
              <a:t>qoladi</a:t>
            </a:r>
            <a:r>
              <a:rPr lang="ru-RU" dirty="0" smtClean="0"/>
              <a:t>. </a:t>
            </a:r>
            <a:endParaRPr lang="ru-RU" dirty="0"/>
          </a:p>
        </p:txBody>
      </p:sp>
      <p:pic>
        <p:nvPicPr>
          <p:cNvPr id="3" name="Рисунок 2"/>
          <p:cNvPicPr>
            <a:picLocks noChangeAspect="1"/>
          </p:cNvPicPr>
          <p:nvPr/>
        </p:nvPicPr>
        <p:blipFill>
          <a:blip r:embed="rId2"/>
          <a:stretch>
            <a:fillRect/>
          </a:stretch>
        </p:blipFill>
        <p:spPr>
          <a:xfrm>
            <a:off x="9165645" y="445205"/>
            <a:ext cx="3026355" cy="3368040"/>
          </a:xfrm>
          <a:prstGeom prst="rect">
            <a:avLst/>
          </a:prstGeom>
        </p:spPr>
      </p:pic>
    </p:spTree>
    <p:extLst>
      <p:ext uri="{BB962C8B-B14F-4D97-AF65-F5344CB8AC3E}">
        <p14:creationId xmlns:p14="http://schemas.microsoft.com/office/powerpoint/2010/main" val="23466855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69080" y="171391"/>
            <a:ext cx="8122920" cy="6463308"/>
          </a:xfrm>
          <a:prstGeom prst="rect">
            <a:avLst/>
          </a:prstGeom>
        </p:spPr>
        <p:txBody>
          <a:bodyPr wrap="square">
            <a:spAutoFit/>
          </a:bodyPr>
          <a:lstStyle/>
          <a:p>
            <a:pPr algn="just"/>
            <a:r>
              <a:rPr lang="ru-RU" dirty="0" err="1" smtClean="0"/>
              <a:t>Qozoq</a:t>
            </a:r>
            <a:r>
              <a:rPr lang="ru-RU" dirty="0" smtClean="0"/>
              <a:t> </a:t>
            </a:r>
            <a:r>
              <a:rPr lang="ru-RU" dirty="0" err="1" smtClean="0"/>
              <a:t>shoiri</a:t>
            </a:r>
            <a:r>
              <a:rPr lang="ru-RU" dirty="0" smtClean="0"/>
              <a:t> </a:t>
            </a:r>
            <a:r>
              <a:rPr lang="ru-RU" b="1" dirty="0" err="1" smtClean="0"/>
              <a:t>O‘ljas</a:t>
            </a:r>
            <a:r>
              <a:rPr lang="ru-RU" b="1" dirty="0" smtClean="0"/>
              <a:t> </a:t>
            </a:r>
            <a:r>
              <a:rPr lang="ru-RU" b="1" dirty="0" err="1" smtClean="0"/>
              <a:t>Umarovich</a:t>
            </a:r>
            <a:r>
              <a:rPr lang="ru-RU" b="1" dirty="0" smtClean="0"/>
              <a:t> </a:t>
            </a:r>
            <a:r>
              <a:rPr lang="ru-RU" b="1" dirty="0" err="1" smtClean="0"/>
              <a:t>Sulaymonov</a:t>
            </a:r>
            <a:r>
              <a:rPr lang="ru-RU" dirty="0" smtClean="0"/>
              <a:t> (1936-yilda </a:t>
            </a:r>
            <a:r>
              <a:rPr lang="ru-RU" dirty="0" err="1" smtClean="0"/>
              <a:t>tug‘ilgan</a:t>
            </a:r>
            <a:r>
              <a:rPr lang="ru-RU" dirty="0" smtClean="0"/>
              <a:t>) </a:t>
            </a:r>
            <a:r>
              <a:rPr lang="ru-RU" dirty="0" err="1" smtClean="0"/>
              <a:t>rus</a:t>
            </a:r>
            <a:r>
              <a:rPr lang="ru-RU" dirty="0" smtClean="0"/>
              <a:t> </a:t>
            </a:r>
            <a:r>
              <a:rPr lang="ru-RU" dirty="0" err="1" smtClean="0"/>
              <a:t>tilida</a:t>
            </a:r>
            <a:r>
              <a:rPr lang="ru-RU" dirty="0" smtClean="0"/>
              <a:t> </a:t>
            </a:r>
            <a:r>
              <a:rPr lang="ru-RU" dirty="0" err="1" smtClean="0"/>
              <a:t>ijod</a:t>
            </a:r>
            <a:r>
              <a:rPr lang="ru-RU" dirty="0" smtClean="0"/>
              <a:t> </a:t>
            </a:r>
            <a:r>
              <a:rPr lang="ru-RU" dirty="0" err="1" smtClean="0"/>
              <a:t>qiladi</a:t>
            </a:r>
            <a:r>
              <a:rPr lang="ru-RU" dirty="0" smtClean="0"/>
              <a:t>. «</a:t>
            </a:r>
            <a:r>
              <a:rPr lang="ru-RU" dirty="0" err="1" smtClean="0"/>
              <a:t>Arg‘umoqlar</a:t>
            </a:r>
            <a:r>
              <a:rPr lang="ru-RU" dirty="0" smtClean="0"/>
              <a:t>» (1961), «</a:t>
            </a:r>
            <a:r>
              <a:rPr lang="ru-RU" dirty="0" err="1" smtClean="0"/>
              <a:t>Tun</a:t>
            </a:r>
            <a:r>
              <a:rPr lang="ru-RU" dirty="0" smtClean="0"/>
              <a:t> – </a:t>
            </a:r>
            <a:r>
              <a:rPr lang="ru-RU" dirty="0" err="1" smtClean="0"/>
              <a:t>parijlik</a:t>
            </a:r>
            <a:r>
              <a:rPr lang="ru-RU" dirty="0" smtClean="0"/>
              <a:t> </a:t>
            </a:r>
            <a:r>
              <a:rPr lang="ru-RU" dirty="0" err="1" smtClean="0"/>
              <a:t>qiz</a:t>
            </a:r>
            <a:r>
              <a:rPr lang="ru-RU" dirty="0" smtClean="0"/>
              <a:t>» (1970), «</a:t>
            </a:r>
            <a:r>
              <a:rPr lang="ru-RU" dirty="0" err="1" smtClean="0"/>
              <a:t>Har</a:t>
            </a:r>
            <a:r>
              <a:rPr lang="ru-RU" dirty="0" smtClean="0"/>
              <a:t> </a:t>
            </a:r>
            <a:r>
              <a:rPr lang="ru-RU" dirty="0" err="1" smtClean="0"/>
              <a:t>bir</a:t>
            </a:r>
            <a:r>
              <a:rPr lang="ru-RU" dirty="0" smtClean="0"/>
              <a:t> </a:t>
            </a:r>
            <a:r>
              <a:rPr lang="ru-RU" dirty="0" err="1" smtClean="0"/>
              <a:t>kun</a:t>
            </a:r>
            <a:r>
              <a:rPr lang="ru-RU" dirty="0" smtClean="0"/>
              <a:t> – </a:t>
            </a:r>
            <a:r>
              <a:rPr lang="ru-RU" dirty="0" err="1" smtClean="0"/>
              <a:t>tong</a:t>
            </a:r>
            <a:r>
              <a:rPr lang="ru-RU" dirty="0" smtClean="0"/>
              <a:t>» (1973), «</a:t>
            </a:r>
            <a:r>
              <a:rPr lang="ru-RU" dirty="0" err="1" smtClean="0"/>
              <a:t>Sohilni</a:t>
            </a:r>
            <a:r>
              <a:rPr lang="ru-RU" dirty="0" smtClean="0"/>
              <a:t> </a:t>
            </a:r>
            <a:r>
              <a:rPr lang="ru-RU" dirty="0" err="1" smtClean="0"/>
              <a:t>aniqlash</a:t>
            </a:r>
            <a:r>
              <a:rPr lang="ru-RU" dirty="0" smtClean="0"/>
              <a:t>» (1976), «</a:t>
            </a:r>
            <a:r>
              <a:rPr lang="ru-RU" dirty="0" err="1" smtClean="0"/>
              <a:t>Osiyo</a:t>
            </a:r>
            <a:r>
              <a:rPr lang="ru-RU" dirty="0" smtClean="0"/>
              <a:t>» (</a:t>
            </a:r>
            <a:r>
              <a:rPr lang="ru-RU" dirty="0" err="1" smtClean="0"/>
              <a:t>Az</a:t>
            </a:r>
            <a:r>
              <a:rPr lang="ru-RU" dirty="0" smtClean="0"/>
              <a:t> i YA) (1975) </a:t>
            </a:r>
            <a:r>
              <a:rPr lang="ru-RU" dirty="0" err="1" smtClean="0"/>
              <a:t>singari</a:t>
            </a:r>
            <a:r>
              <a:rPr lang="ru-RU" dirty="0" smtClean="0"/>
              <a:t> </a:t>
            </a:r>
            <a:r>
              <a:rPr lang="ru-RU" dirty="0" err="1" smtClean="0"/>
              <a:t>ko‘plab</a:t>
            </a:r>
            <a:r>
              <a:rPr lang="ru-RU" dirty="0" smtClean="0"/>
              <a:t> </a:t>
            </a:r>
            <a:r>
              <a:rPr lang="ru-RU" dirty="0" err="1" smtClean="0"/>
              <a:t>asarlari</a:t>
            </a:r>
            <a:r>
              <a:rPr lang="ru-RU" dirty="0" smtClean="0"/>
              <a:t> </a:t>
            </a:r>
            <a:r>
              <a:rPr lang="ru-RU" dirty="0" err="1" smtClean="0"/>
              <a:t>bosilib</a:t>
            </a:r>
            <a:r>
              <a:rPr lang="ru-RU" dirty="0" smtClean="0"/>
              <a:t> </a:t>
            </a:r>
            <a:r>
              <a:rPr lang="ru-RU" dirty="0" err="1" smtClean="0"/>
              <a:t>chiqqan</a:t>
            </a:r>
            <a:r>
              <a:rPr lang="ru-RU" dirty="0" smtClean="0"/>
              <a:t>. </a:t>
            </a:r>
            <a:r>
              <a:rPr lang="ru-RU" dirty="0" err="1" smtClean="0"/>
              <a:t>Shoirning</a:t>
            </a:r>
            <a:r>
              <a:rPr lang="ru-RU" dirty="0" smtClean="0"/>
              <a:t> «</a:t>
            </a:r>
            <a:r>
              <a:rPr lang="ru-RU" dirty="0" err="1" smtClean="0"/>
              <a:t>Loy</a:t>
            </a:r>
            <a:r>
              <a:rPr lang="ru-RU" dirty="0" smtClean="0"/>
              <a:t> </a:t>
            </a:r>
            <a:r>
              <a:rPr lang="ru-RU" dirty="0" err="1" smtClean="0"/>
              <a:t>kitob</a:t>
            </a:r>
            <a:r>
              <a:rPr lang="ru-RU" dirty="0" smtClean="0"/>
              <a:t>», «</a:t>
            </a:r>
            <a:r>
              <a:rPr lang="ru-RU" dirty="0" err="1" smtClean="0"/>
              <a:t>Olovning</a:t>
            </a:r>
            <a:r>
              <a:rPr lang="ru-RU" dirty="0" smtClean="0"/>
              <a:t> </a:t>
            </a:r>
            <a:r>
              <a:rPr lang="ru-RU" dirty="0" err="1" smtClean="0"/>
              <a:t>ko‘chishi</a:t>
            </a:r>
            <a:r>
              <a:rPr lang="ru-RU" dirty="0" smtClean="0"/>
              <a:t>» </a:t>
            </a:r>
            <a:r>
              <a:rPr lang="ru-RU" dirty="0" err="1" smtClean="0"/>
              <a:t>singari</a:t>
            </a:r>
            <a:r>
              <a:rPr lang="ru-RU" dirty="0" smtClean="0"/>
              <a:t> </a:t>
            </a:r>
            <a:r>
              <a:rPr lang="ru-RU" dirty="0" err="1" smtClean="0"/>
              <a:t>asarlari</a:t>
            </a:r>
            <a:r>
              <a:rPr lang="ru-RU" dirty="0" smtClean="0"/>
              <a:t>, </a:t>
            </a:r>
            <a:r>
              <a:rPr lang="ru-RU" dirty="0" err="1" smtClean="0"/>
              <a:t>qator</a:t>
            </a:r>
            <a:r>
              <a:rPr lang="ru-RU" dirty="0" smtClean="0"/>
              <a:t> </a:t>
            </a:r>
            <a:r>
              <a:rPr lang="ru-RU" dirty="0" err="1" smtClean="0"/>
              <a:t>kinossenariylari</a:t>
            </a:r>
            <a:r>
              <a:rPr lang="ru-RU" dirty="0" smtClean="0"/>
              <a:t> </a:t>
            </a:r>
            <a:r>
              <a:rPr lang="ru-RU" dirty="0" err="1" smtClean="0"/>
              <a:t>ham</a:t>
            </a:r>
            <a:r>
              <a:rPr lang="ru-RU" dirty="0" smtClean="0"/>
              <a:t> </a:t>
            </a:r>
            <a:r>
              <a:rPr lang="ru-RU" dirty="0" err="1" smtClean="0"/>
              <a:t>e’tibor</a:t>
            </a:r>
            <a:r>
              <a:rPr lang="ru-RU" dirty="0" smtClean="0"/>
              <a:t> </a:t>
            </a:r>
            <a:r>
              <a:rPr lang="ru-RU" dirty="0" err="1" smtClean="0"/>
              <a:t>qozongan</a:t>
            </a:r>
            <a:r>
              <a:rPr lang="ru-RU" dirty="0" smtClean="0"/>
              <a:t>. </a:t>
            </a:r>
            <a:r>
              <a:rPr lang="ru-RU" dirty="0" err="1" smtClean="0"/>
              <a:t>O‘ziga</a:t>
            </a:r>
            <a:r>
              <a:rPr lang="ru-RU" dirty="0" smtClean="0"/>
              <a:t> </a:t>
            </a:r>
            <a:r>
              <a:rPr lang="ru-RU" dirty="0" err="1" smtClean="0"/>
              <a:t>xos</a:t>
            </a:r>
            <a:r>
              <a:rPr lang="ru-RU" dirty="0" smtClean="0"/>
              <a:t> </a:t>
            </a:r>
            <a:r>
              <a:rPr lang="ru-RU" dirty="0" err="1" smtClean="0"/>
              <a:t>ohang</a:t>
            </a:r>
            <a:r>
              <a:rPr lang="ru-RU" dirty="0" smtClean="0"/>
              <a:t>, </a:t>
            </a:r>
            <a:r>
              <a:rPr lang="ru-RU" dirty="0" err="1" smtClean="0"/>
              <a:t>ifoda</a:t>
            </a:r>
            <a:r>
              <a:rPr lang="ru-RU" dirty="0" smtClean="0"/>
              <a:t> </a:t>
            </a:r>
            <a:r>
              <a:rPr lang="ru-RU" dirty="0" err="1" smtClean="0"/>
              <a:t>uslubiga</a:t>
            </a:r>
            <a:r>
              <a:rPr lang="ru-RU" dirty="0" smtClean="0"/>
              <a:t> </a:t>
            </a:r>
            <a:r>
              <a:rPr lang="ru-RU" dirty="0" err="1" smtClean="0"/>
              <a:t>ega</a:t>
            </a:r>
            <a:r>
              <a:rPr lang="ru-RU" dirty="0" smtClean="0"/>
              <a:t> </a:t>
            </a:r>
            <a:r>
              <a:rPr lang="ru-RU" dirty="0" err="1" smtClean="0"/>
              <a:t>bu</a:t>
            </a:r>
            <a:r>
              <a:rPr lang="ru-RU" dirty="0" smtClean="0"/>
              <a:t> </a:t>
            </a:r>
            <a:r>
              <a:rPr lang="ru-RU" dirty="0" err="1" smtClean="0"/>
              <a:t>shoirning</a:t>
            </a:r>
            <a:r>
              <a:rPr lang="ru-RU" dirty="0" smtClean="0"/>
              <a:t> 1961-yil </a:t>
            </a:r>
            <a:r>
              <a:rPr lang="ru-RU" dirty="0" err="1" smtClean="0"/>
              <a:t>aprelida</a:t>
            </a:r>
            <a:r>
              <a:rPr lang="ru-RU" dirty="0" smtClean="0"/>
              <a:t> </a:t>
            </a:r>
            <a:r>
              <a:rPr lang="ru-RU" dirty="0" err="1" smtClean="0"/>
              <a:t>yozilgan</a:t>
            </a:r>
            <a:r>
              <a:rPr lang="ru-RU" dirty="0" smtClean="0"/>
              <a:t> «</a:t>
            </a:r>
            <a:r>
              <a:rPr lang="ru-RU" dirty="0" err="1" smtClean="0"/>
              <a:t>Qoyilmisan</a:t>
            </a:r>
            <a:r>
              <a:rPr lang="ru-RU" dirty="0" smtClean="0"/>
              <a:t> </a:t>
            </a:r>
            <a:r>
              <a:rPr lang="ru-RU" dirty="0" err="1" smtClean="0"/>
              <a:t>insonga</a:t>
            </a:r>
            <a:r>
              <a:rPr lang="ru-RU" dirty="0" smtClean="0"/>
              <a:t>, </a:t>
            </a:r>
            <a:r>
              <a:rPr lang="ru-RU" dirty="0" err="1" smtClean="0"/>
              <a:t>zamin</a:t>
            </a:r>
            <a:r>
              <a:rPr lang="ru-RU" dirty="0" smtClean="0"/>
              <a:t>» </a:t>
            </a:r>
            <a:r>
              <a:rPr lang="ru-RU" dirty="0" err="1" smtClean="0"/>
              <a:t>dostoni</a:t>
            </a:r>
            <a:r>
              <a:rPr lang="ru-RU" dirty="0" smtClean="0"/>
              <a:t> </a:t>
            </a:r>
            <a:r>
              <a:rPr lang="ru-RU" dirty="0" err="1" smtClean="0"/>
              <a:t>osmonda</a:t>
            </a:r>
            <a:r>
              <a:rPr lang="ru-RU" dirty="0" smtClean="0"/>
              <a:t> </a:t>
            </a:r>
            <a:r>
              <a:rPr lang="ru-RU" dirty="0" err="1" smtClean="0"/>
              <a:t>uchib</a:t>
            </a:r>
            <a:r>
              <a:rPr lang="ru-RU" dirty="0" smtClean="0"/>
              <a:t> </a:t>
            </a:r>
            <a:r>
              <a:rPr lang="ru-RU" dirty="0" err="1" smtClean="0"/>
              <a:t>ketayotgan</a:t>
            </a:r>
            <a:r>
              <a:rPr lang="ru-RU" dirty="0" smtClean="0"/>
              <a:t> </a:t>
            </a:r>
            <a:r>
              <a:rPr lang="ru-RU" dirty="0" err="1" smtClean="0"/>
              <a:t>aeroplandan</a:t>
            </a:r>
            <a:r>
              <a:rPr lang="ru-RU" dirty="0" smtClean="0"/>
              <a:t> </a:t>
            </a:r>
            <a:r>
              <a:rPr lang="ru-RU" dirty="0" err="1" smtClean="0"/>
              <a:t>sochib</a:t>
            </a:r>
            <a:r>
              <a:rPr lang="ru-RU" dirty="0" smtClean="0"/>
              <a:t> </a:t>
            </a:r>
            <a:r>
              <a:rPr lang="ru-RU" dirty="0" err="1" smtClean="0"/>
              <a:t>tarqatilgan</a:t>
            </a:r>
            <a:r>
              <a:rPr lang="ru-RU" dirty="0" smtClean="0"/>
              <a:t>. </a:t>
            </a:r>
            <a:r>
              <a:rPr lang="ru-RU" dirty="0" err="1" smtClean="0"/>
              <a:t>Bu</a:t>
            </a:r>
            <a:r>
              <a:rPr lang="ru-RU" dirty="0" smtClean="0"/>
              <a:t> </a:t>
            </a:r>
            <a:r>
              <a:rPr lang="ru-RU" dirty="0" err="1" smtClean="0"/>
              <a:t>asar</a:t>
            </a:r>
            <a:r>
              <a:rPr lang="ru-RU" dirty="0" smtClean="0"/>
              <a:t> </a:t>
            </a:r>
            <a:r>
              <a:rPr lang="ru-RU" dirty="0" err="1" smtClean="0"/>
              <a:t>insonning</a:t>
            </a:r>
            <a:r>
              <a:rPr lang="ru-RU" dirty="0" smtClean="0"/>
              <a:t> </a:t>
            </a:r>
            <a:r>
              <a:rPr lang="ru-RU" dirty="0" err="1" smtClean="0"/>
              <a:t>koinotga</a:t>
            </a:r>
            <a:r>
              <a:rPr lang="ru-RU" dirty="0" smtClean="0"/>
              <a:t> </a:t>
            </a:r>
            <a:r>
              <a:rPr lang="ru-RU" dirty="0" err="1" smtClean="0"/>
              <a:t>qilgan</a:t>
            </a:r>
            <a:r>
              <a:rPr lang="ru-RU" dirty="0" smtClean="0"/>
              <a:t> </a:t>
            </a:r>
            <a:r>
              <a:rPr lang="ru-RU" dirty="0" err="1" smtClean="0"/>
              <a:t>ilk</a:t>
            </a:r>
            <a:r>
              <a:rPr lang="ru-RU" dirty="0" smtClean="0"/>
              <a:t> </a:t>
            </a:r>
            <a:r>
              <a:rPr lang="ru-RU" dirty="0" err="1" smtClean="0"/>
              <a:t>parvoziga</a:t>
            </a:r>
            <a:r>
              <a:rPr lang="ru-RU" dirty="0" smtClean="0"/>
              <a:t> </a:t>
            </a:r>
            <a:r>
              <a:rPr lang="ru-RU" dirty="0" err="1" smtClean="0"/>
              <a:t>bag‘ishlangan</a:t>
            </a:r>
            <a:r>
              <a:rPr lang="ru-RU" dirty="0" smtClean="0"/>
              <a:t>. </a:t>
            </a:r>
            <a:r>
              <a:rPr lang="ru-RU" dirty="0" err="1" smtClean="0"/>
              <a:t>Dostonda</a:t>
            </a:r>
            <a:r>
              <a:rPr lang="ru-RU" dirty="0" smtClean="0"/>
              <a:t> </a:t>
            </a:r>
            <a:r>
              <a:rPr lang="ru-RU" dirty="0" err="1" smtClean="0"/>
              <a:t>inson</a:t>
            </a:r>
            <a:r>
              <a:rPr lang="ru-RU" dirty="0" smtClean="0"/>
              <a:t> </a:t>
            </a:r>
            <a:r>
              <a:rPr lang="ru-RU" dirty="0" err="1" smtClean="0"/>
              <a:t>aql-tafakkurining</a:t>
            </a:r>
            <a:r>
              <a:rPr lang="ru-RU" dirty="0" smtClean="0"/>
              <a:t> </a:t>
            </a:r>
            <a:r>
              <a:rPr lang="ru-RU" dirty="0" err="1" smtClean="0"/>
              <a:t>ulug‘vorligi</a:t>
            </a:r>
            <a:r>
              <a:rPr lang="ru-RU" dirty="0" smtClean="0"/>
              <a:t>, </a:t>
            </a:r>
            <a:r>
              <a:rPr lang="ru-RU" dirty="0" err="1" smtClean="0"/>
              <a:t>uning</a:t>
            </a:r>
            <a:r>
              <a:rPr lang="ru-RU" dirty="0" smtClean="0"/>
              <a:t> </a:t>
            </a:r>
            <a:r>
              <a:rPr lang="ru-RU" dirty="0" err="1" smtClean="0"/>
              <a:t>intilishlari</a:t>
            </a:r>
            <a:r>
              <a:rPr lang="ru-RU" dirty="0" smtClean="0"/>
              <a:t> </a:t>
            </a:r>
            <a:r>
              <a:rPr lang="ru-RU" dirty="0" err="1" smtClean="0"/>
              <a:t>beqiyosligi</a:t>
            </a:r>
            <a:r>
              <a:rPr lang="ru-RU" dirty="0" smtClean="0"/>
              <a:t> </a:t>
            </a:r>
            <a:r>
              <a:rPr lang="ru-RU" dirty="0" err="1" smtClean="0"/>
              <a:t>hukmron</a:t>
            </a:r>
            <a:r>
              <a:rPr lang="ru-RU" dirty="0" smtClean="0"/>
              <a:t> </a:t>
            </a:r>
            <a:r>
              <a:rPr lang="ru-RU" dirty="0" err="1" smtClean="0"/>
              <a:t>siyosat</a:t>
            </a:r>
            <a:r>
              <a:rPr lang="ru-RU" dirty="0" smtClean="0"/>
              <a:t> </a:t>
            </a:r>
            <a:r>
              <a:rPr lang="ru-RU" dirty="0" err="1" smtClean="0"/>
              <a:t>g‘oyalariga</a:t>
            </a:r>
            <a:r>
              <a:rPr lang="ru-RU" dirty="0" smtClean="0"/>
              <a:t> </a:t>
            </a:r>
            <a:r>
              <a:rPr lang="ru-RU" dirty="0" err="1" smtClean="0"/>
              <a:t>mos</a:t>
            </a:r>
            <a:r>
              <a:rPr lang="ru-RU" dirty="0" smtClean="0"/>
              <a:t> </a:t>
            </a:r>
            <a:r>
              <a:rPr lang="ru-RU" dirty="0" err="1" smtClean="0"/>
              <a:t>ravishda</a:t>
            </a:r>
            <a:r>
              <a:rPr lang="ru-RU" dirty="0" smtClean="0"/>
              <a:t> </a:t>
            </a:r>
            <a:r>
              <a:rPr lang="ru-RU" dirty="0" err="1" smtClean="0"/>
              <a:t>o‘ziga</a:t>
            </a:r>
            <a:r>
              <a:rPr lang="ru-RU" dirty="0" smtClean="0"/>
              <a:t> </a:t>
            </a:r>
            <a:r>
              <a:rPr lang="ru-RU" dirty="0" err="1" smtClean="0"/>
              <a:t>xos</a:t>
            </a:r>
            <a:r>
              <a:rPr lang="ru-RU" dirty="0" smtClean="0"/>
              <a:t> </a:t>
            </a:r>
            <a:r>
              <a:rPr lang="ru-RU" dirty="0" err="1" smtClean="0"/>
              <a:t>she’riy</a:t>
            </a:r>
            <a:r>
              <a:rPr lang="ru-RU" dirty="0" smtClean="0"/>
              <a:t> </a:t>
            </a:r>
            <a:r>
              <a:rPr lang="ru-RU" dirty="0" err="1" smtClean="0"/>
              <a:t>shaklda</a:t>
            </a:r>
            <a:r>
              <a:rPr lang="ru-RU" dirty="0" smtClean="0"/>
              <a:t> </a:t>
            </a:r>
            <a:r>
              <a:rPr lang="ru-RU" dirty="0" err="1" smtClean="0"/>
              <a:t>sharaflangan</a:t>
            </a:r>
            <a:r>
              <a:rPr lang="ru-RU" dirty="0" smtClean="0"/>
              <a:t>. </a:t>
            </a:r>
            <a:r>
              <a:rPr lang="ru-RU" dirty="0" err="1" smtClean="0"/>
              <a:t>Qozoq</a:t>
            </a:r>
            <a:r>
              <a:rPr lang="ru-RU" dirty="0" smtClean="0"/>
              <a:t> </a:t>
            </a:r>
            <a:r>
              <a:rPr lang="ru-RU" dirty="0" err="1" smtClean="0"/>
              <a:t>shoiri</a:t>
            </a:r>
            <a:r>
              <a:rPr lang="ru-RU" dirty="0" smtClean="0"/>
              <a:t>, </a:t>
            </a:r>
            <a:r>
              <a:rPr lang="ru-RU" dirty="0" err="1" smtClean="0"/>
              <a:t>jamoat</a:t>
            </a:r>
            <a:r>
              <a:rPr lang="ru-RU" dirty="0" smtClean="0"/>
              <a:t> </a:t>
            </a:r>
            <a:r>
              <a:rPr lang="ru-RU" dirty="0" err="1" smtClean="0"/>
              <a:t>arbobi</a:t>
            </a:r>
            <a:r>
              <a:rPr lang="ru-RU" dirty="0" smtClean="0"/>
              <a:t>, </a:t>
            </a:r>
            <a:r>
              <a:rPr lang="ru-RU" dirty="0" err="1" smtClean="0"/>
              <a:t>diplomat</a:t>
            </a:r>
            <a:r>
              <a:rPr lang="ru-RU" dirty="0" smtClean="0"/>
              <a:t> </a:t>
            </a:r>
            <a:r>
              <a:rPr lang="ru-RU" dirty="0" err="1" smtClean="0"/>
              <a:t>O‘ljas</a:t>
            </a:r>
            <a:r>
              <a:rPr lang="ru-RU" dirty="0" smtClean="0"/>
              <a:t> </a:t>
            </a:r>
            <a:r>
              <a:rPr lang="ru-RU" dirty="0" err="1" smtClean="0"/>
              <a:t>Sulaymonov</a:t>
            </a:r>
            <a:r>
              <a:rPr lang="ru-RU" dirty="0" smtClean="0"/>
              <a:t> </a:t>
            </a:r>
            <a:r>
              <a:rPr lang="ru-RU" dirty="0" err="1" smtClean="0"/>
              <a:t>Qozoq</a:t>
            </a:r>
            <a:r>
              <a:rPr lang="ru-RU" dirty="0" smtClean="0"/>
              <a:t> </a:t>
            </a:r>
            <a:r>
              <a:rPr lang="ru-RU" dirty="0" err="1" smtClean="0"/>
              <a:t>universiteti</a:t>
            </a:r>
            <a:r>
              <a:rPr lang="ru-RU" dirty="0" smtClean="0"/>
              <a:t> </a:t>
            </a:r>
            <a:r>
              <a:rPr lang="ru-RU" dirty="0" err="1" smtClean="0"/>
              <a:t>geologiya</a:t>
            </a:r>
            <a:r>
              <a:rPr lang="ru-RU" dirty="0" smtClean="0"/>
              <a:t> </a:t>
            </a:r>
            <a:r>
              <a:rPr lang="ru-RU" dirty="0" err="1" smtClean="0"/>
              <a:t>fakultetini</a:t>
            </a:r>
            <a:r>
              <a:rPr lang="ru-RU" dirty="0" smtClean="0"/>
              <a:t> (1959) </a:t>
            </a:r>
            <a:r>
              <a:rPr lang="ru-RU" dirty="0" err="1" smtClean="0"/>
              <a:t>va</a:t>
            </a:r>
            <a:r>
              <a:rPr lang="ru-RU" dirty="0" smtClean="0"/>
              <a:t> </a:t>
            </a:r>
            <a:r>
              <a:rPr lang="ru-RU" dirty="0" err="1" smtClean="0"/>
              <a:t>M.Gorkiy</a:t>
            </a:r>
            <a:r>
              <a:rPr lang="ru-RU" dirty="0" smtClean="0"/>
              <a:t> </a:t>
            </a:r>
            <a:r>
              <a:rPr lang="ru-RU" dirty="0" err="1" smtClean="0"/>
              <a:t>nomidagi</a:t>
            </a:r>
            <a:r>
              <a:rPr lang="ru-RU" dirty="0" smtClean="0"/>
              <a:t> </a:t>
            </a:r>
            <a:r>
              <a:rPr lang="ru-RU" dirty="0" err="1" smtClean="0"/>
              <a:t>Adabiyot</a:t>
            </a:r>
            <a:r>
              <a:rPr lang="ru-RU" dirty="0" smtClean="0"/>
              <a:t> </a:t>
            </a:r>
            <a:r>
              <a:rPr lang="ru-RU" dirty="0" err="1" smtClean="0"/>
              <a:t>institutini</a:t>
            </a:r>
            <a:r>
              <a:rPr lang="ru-RU" dirty="0" smtClean="0"/>
              <a:t> (1961) </a:t>
            </a:r>
            <a:r>
              <a:rPr lang="ru-RU" dirty="0" err="1" smtClean="0"/>
              <a:t>tugatgan</a:t>
            </a:r>
            <a:r>
              <a:rPr lang="ru-RU" dirty="0" smtClean="0"/>
              <a:t>. 1983-yildan </a:t>
            </a:r>
            <a:r>
              <a:rPr lang="ru-RU" dirty="0" err="1" smtClean="0"/>
              <a:t>Qozog‘iston</a:t>
            </a:r>
            <a:r>
              <a:rPr lang="ru-RU" dirty="0" smtClean="0"/>
              <a:t> </a:t>
            </a:r>
            <a:r>
              <a:rPr lang="ru-RU" dirty="0" err="1" smtClean="0"/>
              <a:t>Yozuvchilar</a:t>
            </a:r>
            <a:r>
              <a:rPr lang="ru-RU" dirty="0" smtClean="0"/>
              <a:t> </a:t>
            </a:r>
            <a:r>
              <a:rPr lang="ru-RU" dirty="0" err="1" smtClean="0"/>
              <a:t>uyushmasi</a:t>
            </a:r>
            <a:r>
              <a:rPr lang="ru-RU" dirty="0" smtClean="0"/>
              <a:t> </a:t>
            </a:r>
            <a:r>
              <a:rPr lang="ru-RU" dirty="0" err="1" smtClean="0"/>
              <a:t>boshqaruvi</a:t>
            </a:r>
            <a:r>
              <a:rPr lang="ru-RU" dirty="0" smtClean="0"/>
              <a:t> </a:t>
            </a:r>
            <a:r>
              <a:rPr lang="ru-RU" dirty="0" err="1" smtClean="0"/>
              <a:t>birinchi</a:t>
            </a:r>
            <a:r>
              <a:rPr lang="ru-RU" dirty="0" smtClean="0"/>
              <a:t> </a:t>
            </a:r>
            <a:r>
              <a:rPr lang="ru-RU" dirty="0" err="1" smtClean="0"/>
              <a:t>kotibi</a:t>
            </a:r>
            <a:r>
              <a:rPr lang="ru-RU" dirty="0" smtClean="0"/>
              <a:t> </a:t>
            </a:r>
            <a:r>
              <a:rPr lang="ru-RU" dirty="0" err="1" smtClean="0"/>
              <a:t>sifatida</a:t>
            </a:r>
            <a:r>
              <a:rPr lang="ru-RU" dirty="0" smtClean="0"/>
              <a:t> </a:t>
            </a:r>
            <a:r>
              <a:rPr lang="ru-RU" dirty="0" err="1" smtClean="0"/>
              <a:t>faoliyat</a:t>
            </a:r>
            <a:r>
              <a:rPr lang="ru-RU" dirty="0" smtClean="0"/>
              <a:t> </a:t>
            </a:r>
            <a:r>
              <a:rPr lang="ru-RU" dirty="0" err="1" smtClean="0"/>
              <a:t>ko‘rsatgan</a:t>
            </a:r>
            <a:r>
              <a:rPr lang="ru-RU" dirty="0" smtClean="0"/>
              <a:t>. </a:t>
            </a:r>
            <a:r>
              <a:rPr lang="ru-RU" dirty="0" err="1" smtClean="0"/>
              <a:t>Uning</a:t>
            </a:r>
            <a:r>
              <a:rPr lang="ru-RU" dirty="0" smtClean="0"/>
              <a:t> «</a:t>
            </a:r>
            <a:r>
              <a:rPr lang="ru-RU" dirty="0" err="1" smtClean="0"/>
              <a:t>Quyoshli</a:t>
            </a:r>
            <a:r>
              <a:rPr lang="ru-RU" dirty="0" smtClean="0"/>
              <a:t> </a:t>
            </a:r>
            <a:r>
              <a:rPr lang="ru-RU" dirty="0" err="1" smtClean="0"/>
              <a:t>tunlar</a:t>
            </a:r>
            <a:r>
              <a:rPr lang="ru-RU" dirty="0" smtClean="0"/>
              <a:t>» (1962), «</a:t>
            </a:r>
            <a:r>
              <a:rPr lang="ru-RU" dirty="0" err="1" smtClean="0"/>
              <a:t>Qutlug</a:t>
            </a:r>
            <a:r>
              <a:rPr lang="ru-RU" dirty="0" smtClean="0"/>
              <a:t>‘ </a:t>
            </a:r>
            <a:r>
              <a:rPr lang="ru-RU" dirty="0" err="1" smtClean="0"/>
              <a:t>tongotar</a:t>
            </a:r>
            <a:r>
              <a:rPr lang="ru-RU" dirty="0" smtClean="0"/>
              <a:t>» (1964), «</a:t>
            </a:r>
            <a:r>
              <a:rPr lang="ru-RU" dirty="0" err="1" smtClean="0"/>
              <a:t>Maymun</a:t>
            </a:r>
            <a:r>
              <a:rPr lang="ru-RU" dirty="0" smtClean="0"/>
              <a:t> </a:t>
            </a:r>
            <a:r>
              <a:rPr lang="ru-RU" dirty="0" err="1" smtClean="0"/>
              <a:t>yili</a:t>
            </a:r>
            <a:r>
              <a:rPr lang="ru-RU" dirty="0" smtClean="0"/>
              <a:t>» (1967), «</a:t>
            </a:r>
            <a:r>
              <a:rPr lang="ru-RU" dirty="0" err="1" smtClean="0"/>
              <a:t>Sopol</a:t>
            </a:r>
            <a:r>
              <a:rPr lang="ru-RU" dirty="0" smtClean="0"/>
              <a:t> </a:t>
            </a:r>
            <a:r>
              <a:rPr lang="ru-RU" dirty="0" err="1" smtClean="0"/>
              <a:t>kitob</a:t>
            </a:r>
            <a:r>
              <a:rPr lang="ru-RU" dirty="0" smtClean="0"/>
              <a:t>» (1969), “</a:t>
            </a:r>
            <a:r>
              <a:rPr lang="ru-RU" dirty="0" err="1" smtClean="0"/>
              <a:t>Sohilni</a:t>
            </a:r>
            <a:r>
              <a:rPr lang="ru-RU" dirty="0" smtClean="0"/>
              <a:t> </a:t>
            </a:r>
            <a:r>
              <a:rPr lang="ru-RU" dirty="0" err="1" smtClean="0"/>
              <a:t>belgilash</a:t>
            </a:r>
            <a:r>
              <a:rPr lang="ru-RU" dirty="0" smtClean="0"/>
              <a:t>” (1978) </a:t>
            </a:r>
            <a:r>
              <a:rPr lang="ru-RU" dirty="0" err="1" smtClean="0"/>
              <a:t>kabi</a:t>
            </a:r>
            <a:r>
              <a:rPr lang="ru-RU" dirty="0" smtClean="0"/>
              <a:t> </a:t>
            </a:r>
            <a:r>
              <a:rPr lang="ru-RU" dirty="0" err="1" smtClean="0"/>
              <a:t>she’riy</a:t>
            </a:r>
            <a:r>
              <a:rPr lang="ru-RU" dirty="0" smtClean="0"/>
              <a:t> </a:t>
            </a:r>
            <a:r>
              <a:rPr lang="ru-RU" dirty="0" err="1" smtClean="0"/>
              <a:t>kitoblari</a:t>
            </a:r>
            <a:r>
              <a:rPr lang="ru-RU" dirty="0" smtClean="0"/>
              <a:t>, «</a:t>
            </a:r>
            <a:r>
              <a:rPr lang="ru-RU" dirty="0" err="1" smtClean="0"/>
              <a:t>Oqdaryo</a:t>
            </a:r>
            <a:r>
              <a:rPr lang="ru-RU" dirty="0" smtClean="0"/>
              <a:t> </a:t>
            </a:r>
            <a:r>
              <a:rPr lang="ru-RU" dirty="0" err="1" smtClean="0"/>
              <a:t>ustida</a:t>
            </a:r>
            <a:r>
              <a:rPr lang="ru-RU" dirty="0" smtClean="0"/>
              <a:t>» (1970), «</a:t>
            </a:r>
            <a:r>
              <a:rPr lang="ru-RU" dirty="0" err="1" smtClean="0"/>
              <a:t>Butun</a:t>
            </a:r>
            <a:r>
              <a:rPr lang="ru-RU" dirty="0" smtClean="0"/>
              <a:t> </a:t>
            </a:r>
            <a:r>
              <a:rPr lang="ru-RU" dirty="0" err="1" smtClean="0"/>
              <a:t>baxt</a:t>
            </a:r>
            <a:r>
              <a:rPr lang="ru-RU" dirty="0" smtClean="0"/>
              <a:t>» (1975),  «</a:t>
            </a:r>
            <a:r>
              <a:rPr lang="ru-RU" dirty="0" err="1" smtClean="0"/>
              <a:t>Az</a:t>
            </a:r>
            <a:r>
              <a:rPr lang="ru-RU" dirty="0" smtClean="0"/>
              <a:t> i YA» (1975) </a:t>
            </a:r>
            <a:r>
              <a:rPr lang="ru-RU" dirty="0" err="1" smtClean="0"/>
              <a:t>va</a:t>
            </a:r>
            <a:r>
              <a:rPr lang="ru-RU" dirty="0" smtClean="0"/>
              <a:t> </a:t>
            </a:r>
            <a:r>
              <a:rPr lang="ru-RU" dirty="0" err="1" smtClean="0"/>
              <a:t>boshqa</a:t>
            </a:r>
            <a:r>
              <a:rPr lang="ru-RU" dirty="0" smtClean="0"/>
              <a:t> </a:t>
            </a:r>
            <a:r>
              <a:rPr lang="ru-RU" dirty="0" err="1" smtClean="0"/>
              <a:t>she’riy</a:t>
            </a:r>
            <a:r>
              <a:rPr lang="ru-RU" dirty="0" smtClean="0"/>
              <a:t>, </a:t>
            </a:r>
            <a:r>
              <a:rPr lang="ru-RU" dirty="0" err="1" smtClean="0"/>
              <a:t>nasriy</a:t>
            </a:r>
            <a:r>
              <a:rPr lang="ru-RU" dirty="0" smtClean="0"/>
              <a:t>, </a:t>
            </a:r>
            <a:r>
              <a:rPr lang="ru-RU" dirty="0" err="1" smtClean="0"/>
              <a:t>esse</a:t>
            </a:r>
            <a:r>
              <a:rPr lang="ru-RU" dirty="0" smtClean="0"/>
              <a:t> </a:t>
            </a:r>
            <a:r>
              <a:rPr lang="ru-RU" dirty="0" err="1" smtClean="0"/>
              <a:t>kitoblari</a:t>
            </a:r>
            <a:r>
              <a:rPr lang="ru-RU" dirty="0" smtClean="0"/>
              <a:t> </a:t>
            </a:r>
            <a:r>
              <a:rPr lang="ru-RU" dirty="0" err="1" smtClean="0"/>
              <a:t>zamonaviy</a:t>
            </a:r>
            <a:r>
              <a:rPr lang="ru-RU" dirty="0" smtClean="0"/>
              <a:t> </a:t>
            </a:r>
            <a:r>
              <a:rPr lang="ru-RU" dirty="0" err="1" smtClean="0"/>
              <a:t>qozoq</a:t>
            </a:r>
            <a:r>
              <a:rPr lang="ru-RU" dirty="0" smtClean="0"/>
              <a:t> </a:t>
            </a:r>
            <a:r>
              <a:rPr lang="ru-RU" dirty="0" err="1" smtClean="0"/>
              <a:t>adabiyotida</a:t>
            </a:r>
            <a:r>
              <a:rPr lang="ru-RU" dirty="0" smtClean="0"/>
              <a:t> </a:t>
            </a:r>
            <a:r>
              <a:rPr lang="ru-RU" dirty="0" err="1" smtClean="0"/>
              <a:t>muayyan</a:t>
            </a:r>
            <a:r>
              <a:rPr lang="ru-RU" dirty="0" smtClean="0"/>
              <a:t> </a:t>
            </a:r>
            <a:r>
              <a:rPr lang="ru-RU" dirty="0" err="1" smtClean="0"/>
              <a:t>o‘rin</a:t>
            </a:r>
            <a:r>
              <a:rPr lang="ru-RU" dirty="0" smtClean="0"/>
              <a:t> </a:t>
            </a:r>
            <a:r>
              <a:rPr lang="ru-RU" dirty="0" err="1" smtClean="0"/>
              <a:t>tutadi</a:t>
            </a:r>
            <a:r>
              <a:rPr lang="ru-RU" dirty="0" smtClean="0"/>
              <a:t>. </a:t>
            </a:r>
            <a:r>
              <a:rPr lang="ru-RU" dirty="0" err="1" smtClean="0"/>
              <a:t>Shoirning</a:t>
            </a:r>
            <a:r>
              <a:rPr lang="ru-RU" dirty="0" smtClean="0"/>
              <a:t> </a:t>
            </a:r>
            <a:r>
              <a:rPr lang="ru-RU" dirty="0" err="1" smtClean="0"/>
              <a:t>bu</a:t>
            </a:r>
            <a:r>
              <a:rPr lang="ru-RU" dirty="0" smtClean="0"/>
              <a:t> </a:t>
            </a:r>
            <a:r>
              <a:rPr lang="ru-RU" dirty="0" err="1" smtClean="0"/>
              <a:t>asarlarida</a:t>
            </a:r>
            <a:r>
              <a:rPr lang="ru-RU" dirty="0" smtClean="0"/>
              <a:t> </a:t>
            </a:r>
            <a:r>
              <a:rPr lang="ru-RU" dirty="0" err="1" smtClean="0"/>
              <a:t>qozoq</a:t>
            </a:r>
            <a:r>
              <a:rPr lang="ru-RU" dirty="0" smtClean="0"/>
              <a:t> </a:t>
            </a:r>
            <a:r>
              <a:rPr lang="ru-RU" dirty="0" err="1" smtClean="0"/>
              <a:t>xalqi</a:t>
            </a:r>
            <a:r>
              <a:rPr lang="ru-RU" dirty="0" smtClean="0"/>
              <a:t> </a:t>
            </a:r>
            <a:r>
              <a:rPr lang="ru-RU" dirty="0" err="1" smtClean="0"/>
              <a:t>hayoti</a:t>
            </a:r>
            <a:r>
              <a:rPr lang="ru-RU" dirty="0" smtClean="0"/>
              <a:t>, </a:t>
            </a:r>
            <a:r>
              <a:rPr lang="ru-RU" dirty="0" err="1" smtClean="0"/>
              <a:t>Sharq</a:t>
            </a:r>
            <a:r>
              <a:rPr lang="ru-RU" dirty="0" smtClean="0"/>
              <a:t> </a:t>
            </a:r>
            <a:r>
              <a:rPr lang="ru-RU" dirty="0" err="1" smtClean="0"/>
              <a:t>mavzusi</a:t>
            </a:r>
            <a:r>
              <a:rPr lang="ru-RU" dirty="0" smtClean="0"/>
              <a:t>, </a:t>
            </a:r>
            <a:r>
              <a:rPr lang="ru-RU" dirty="0" err="1" smtClean="0"/>
              <a:t>hozirgi</a:t>
            </a:r>
            <a:r>
              <a:rPr lang="ru-RU" dirty="0" smtClean="0"/>
              <a:t> </a:t>
            </a:r>
            <a:r>
              <a:rPr lang="ru-RU" dirty="0" err="1" smtClean="0"/>
              <a:t>yoshlar</a:t>
            </a:r>
            <a:r>
              <a:rPr lang="ru-RU" dirty="0" smtClean="0"/>
              <a:t> </a:t>
            </a:r>
            <a:r>
              <a:rPr lang="ru-RU" dirty="0" err="1" smtClean="0"/>
              <a:t>taqdiri</a:t>
            </a:r>
            <a:r>
              <a:rPr lang="ru-RU" dirty="0" smtClean="0"/>
              <a:t> </a:t>
            </a:r>
            <a:r>
              <a:rPr lang="ru-RU" dirty="0" err="1" smtClean="0"/>
              <a:t>diqqat</a:t>
            </a:r>
            <a:r>
              <a:rPr lang="ru-RU" dirty="0" smtClean="0"/>
              <a:t> </a:t>
            </a:r>
            <a:r>
              <a:rPr lang="ru-RU" dirty="0" err="1" smtClean="0"/>
              <a:t>markaziga</a:t>
            </a:r>
            <a:r>
              <a:rPr lang="ru-RU" dirty="0" smtClean="0"/>
              <a:t> </a:t>
            </a:r>
            <a:r>
              <a:rPr lang="ru-RU" dirty="0" err="1" smtClean="0"/>
              <a:t>qo‘yilgan</a:t>
            </a:r>
            <a:r>
              <a:rPr lang="ru-RU" dirty="0" smtClean="0"/>
              <a:t>. </a:t>
            </a:r>
            <a:r>
              <a:rPr lang="ru-RU" dirty="0" err="1" smtClean="0"/>
              <a:t>O‘ljas</a:t>
            </a:r>
            <a:r>
              <a:rPr lang="ru-RU" dirty="0" smtClean="0"/>
              <a:t> </a:t>
            </a:r>
            <a:r>
              <a:rPr lang="ru-RU" dirty="0" err="1" smtClean="0"/>
              <a:t>Sulaymonovning</a:t>
            </a:r>
            <a:r>
              <a:rPr lang="ru-RU" dirty="0" smtClean="0"/>
              <a:t> </a:t>
            </a:r>
            <a:r>
              <a:rPr lang="ru-RU" dirty="0" err="1" smtClean="0"/>
              <a:t>she’rlari</a:t>
            </a:r>
            <a:r>
              <a:rPr lang="ru-RU" dirty="0" smtClean="0"/>
              <a:t> </a:t>
            </a:r>
            <a:r>
              <a:rPr lang="ru-RU" dirty="0" err="1" smtClean="0"/>
              <a:t>falsafiyligi</a:t>
            </a:r>
            <a:r>
              <a:rPr lang="ru-RU" dirty="0" smtClean="0"/>
              <a:t>, </a:t>
            </a:r>
            <a:r>
              <a:rPr lang="ru-RU" dirty="0" err="1" smtClean="0"/>
              <a:t>ritmik</a:t>
            </a:r>
            <a:r>
              <a:rPr lang="ru-RU" dirty="0" smtClean="0"/>
              <a:t> </a:t>
            </a:r>
            <a:r>
              <a:rPr lang="ru-RU" dirty="0" err="1" smtClean="0"/>
              <a:t>izlanishlar</a:t>
            </a:r>
            <a:r>
              <a:rPr lang="ru-RU" dirty="0" smtClean="0"/>
              <a:t> </a:t>
            </a:r>
            <a:r>
              <a:rPr lang="ru-RU" dirty="0" err="1" smtClean="0"/>
              <a:t>yaqqol</a:t>
            </a:r>
            <a:r>
              <a:rPr lang="ru-RU" dirty="0" smtClean="0"/>
              <a:t> </a:t>
            </a:r>
            <a:r>
              <a:rPr lang="ru-RU" dirty="0" err="1" smtClean="0"/>
              <a:t>sezilishi</a:t>
            </a:r>
            <a:r>
              <a:rPr lang="ru-RU" dirty="0" smtClean="0"/>
              <a:t> </a:t>
            </a:r>
            <a:r>
              <a:rPr lang="ru-RU" dirty="0" err="1" smtClean="0"/>
              <a:t>va</a:t>
            </a:r>
            <a:r>
              <a:rPr lang="ru-RU" dirty="0" smtClean="0"/>
              <a:t> </a:t>
            </a:r>
            <a:r>
              <a:rPr lang="ru-RU" dirty="0" err="1" smtClean="0"/>
              <a:t>she’riy</a:t>
            </a:r>
            <a:r>
              <a:rPr lang="ru-RU" dirty="0" smtClean="0"/>
              <a:t> </a:t>
            </a:r>
            <a:r>
              <a:rPr lang="ru-RU" dirty="0" err="1" smtClean="0"/>
              <a:t>birikmalarining</a:t>
            </a:r>
            <a:r>
              <a:rPr lang="ru-RU" dirty="0" smtClean="0"/>
              <a:t> </a:t>
            </a:r>
            <a:r>
              <a:rPr lang="ru-RU" dirty="0" err="1" smtClean="0"/>
              <a:t>murakkabligi</a:t>
            </a:r>
            <a:r>
              <a:rPr lang="ru-RU" dirty="0" smtClean="0"/>
              <a:t> </a:t>
            </a:r>
            <a:r>
              <a:rPr lang="ru-RU" dirty="0" err="1" smtClean="0"/>
              <a:t>bilan</a:t>
            </a:r>
            <a:r>
              <a:rPr lang="ru-RU" dirty="0" smtClean="0"/>
              <a:t> </a:t>
            </a:r>
            <a:r>
              <a:rPr lang="ru-RU" dirty="0" err="1" smtClean="0"/>
              <a:t>ajralib</a:t>
            </a:r>
            <a:r>
              <a:rPr lang="ru-RU" dirty="0" smtClean="0"/>
              <a:t> </a:t>
            </a:r>
            <a:r>
              <a:rPr lang="ru-RU" dirty="0" err="1" smtClean="0"/>
              <a:t>turadi</a:t>
            </a:r>
            <a:r>
              <a:rPr lang="ru-RU" dirty="0" smtClean="0"/>
              <a:t>. </a:t>
            </a:r>
            <a:endParaRPr lang="ru-RU" dirty="0"/>
          </a:p>
        </p:txBody>
      </p:sp>
      <p:pic>
        <p:nvPicPr>
          <p:cNvPr id="3" name="Рисунок 2"/>
          <p:cNvPicPr>
            <a:picLocks noChangeAspect="1"/>
          </p:cNvPicPr>
          <p:nvPr/>
        </p:nvPicPr>
        <p:blipFill>
          <a:blip r:embed="rId2"/>
          <a:stretch>
            <a:fillRect/>
          </a:stretch>
        </p:blipFill>
        <p:spPr>
          <a:xfrm>
            <a:off x="0" y="0"/>
            <a:ext cx="4043432" cy="2560320"/>
          </a:xfrm>
          <a:prstGeom prst="rect">
            <a:avLst/>
          </a:prstGeom>
        </p:spPr>
      </p:pic>
      <p:pic>
        <p:nvPicPr>
          <p:cNvPr id="4" name="Рисунок 3"/>
          <p:cNvPicPr>
            <a:picLocks noChangeAspect="1"/>
          </p:cNvPicPr>
          <p:nvPr/>
        </p:nvPicPr>
        <p:blipFill>
          <a:blip r:embed="rId3"/>
          <a:stretch>
            <a:fillRect/>
          </a:stretch>
        </p:blipFill>
        <p:spPr>
          <a:xfrm>
            <a:off x="406276" y="2560320"/>
            <a:ext cx="3230880" cy="4337345"/>
          </a:xfrm>
          <a:prstGeom prst="rect">
            <a:avLst/>
          </a:prstGeom>
        </p:spPr>
      </p:pic>
    </p:spTree>
    <p:extLst>
      <p:ext uri="{BB962C8B-B14F-4D97-AF65-F5344CB8AC3E}">
        <p14:creationId xmlns:p14="http://schemas.microsoft.com/office/powerpoint/2010/main" val="40880473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11680" y="518160"/>
            <a:ext cx="10027920" cy="5909310"/>
          </a:xfrm>
          <a:prstGeom prst="rect">
            <a:avLst/>
          </a:prstGeom>
        </p:spPr>
        <p:txBody>
          <a:bodyPr wrap="square">
            <a:spAutoFit/>
          </a:bodyPr>
          <a:lstStyle/>
          <a:p>
            <a:pPr algn="ctr"/>
            <a:r>
              <a:rPr lang="ru-RU" b="1" dirty="0" smtClean="0"/>
              <a:t>QIRG‘IZ ADABIYOTI </a:t>
            </a:r>
            <a:endParaRPr lang="en-US" b="1" dirty="0" smtClean="0"/>
          </a:p>
          <a:p>
            <a:pPr algn="just"/>
            <a:r>
              <a:rPr lang="ru-RU" dirty="0" err="1" smtClean="0"/>
              <a:t>Xalqlarning</a:t>
            </a:r>
            <a:r>
              <a:rPr lang="ru-RU" dirty="0" smtClean="0"/>
              <a:t> </a:t>
            </a:r>
            <a:r>
              <a:rPr lang="ru-RU" dirty="0" err="1" smtClean="0"/>
              <a:t>paydo</a:t>
            </a:r>
            <a:r>
              <a:rPr lang="ru-RU" dirty="0" smtClean="0"/>
              <a:t> </a:t>
            </a:r>
            <a:r>
              <a:rPr lang="ru-RU" dirty="0" err="1" smtClean="0"/>
              <a:t>bo‘lishi</a:t>
            </a:r>
            <a:r>
              <a:rPr lang="ru-RU" dirty="0" smtClean="0"/>
              <a:t> </a:t>
            </a:r>
            <a:r>
              <a:rPr lang="ru-RU" dirty="0" err="1" smtClean="0"/>
              <a:t>uzoq</a:t>
            </a:r>
            <a:r>
              <a:rPr lang="ru-RU" dirty="0" smtClean="0"/>
              <a:t> </a:t>
            </a:r>
            <a:r>
              <a:rPr lang="ru-RU" dirty="0" err="1" smtClean="0"/>
              <a:t>davom</a:t>
            </a:r>
            <a:r>
              <a:rPr lang="ru-RU" dirty="0" smtClean="0"/>
              <a:t> </a:t>
            </a:r>
            <a:r>
              <a:rPr lang="ru-RU" dirty="0" err="1" smtClean="0"/>
              <a:t>etgan</a:t>
            </a:r>
            <a:r>
              <a:rPr lang="ru-RU" dirty="0" smtClean="0"/>
              <a:t> </a:t>
            </a:r>
            <a:r>
              <a:rPr lang="ru-RU" dirty="0" err="1" smtClean="0"/>
              <a:t>juda</a:t>
            </a:r>
            <a:r>
              <a:rPr lang="ru-RU" dirty="0" smtClean="0"/>
              <a:t> </a:t>
            </a:r>
            <a:r>
              <a:rPr lang="ru-RU" dirty="0" err="1" smtClean="0"/>
              <a:t>murakkab</a:t>
            </a:r>
            <a:r>
              <a:rPr lang="ru-RU" dirty="0" smtClean="0"/>
              <a:t> </a:t>
            </a:r>
            <a:r>
              <a:rPr lang="ru-RU" dirty="0" err="1" smtClean="0"/>
              <a:t>jarayon</a:t>
            </a:r>
            <a:r>
              <a:rPr lang="ru-RU" dirty="0" smtClean="0"/>
              <a:t> </a:t>
            </a:r>
            <a:r>
              <a:rPr lang="ru-RU" dirty="0" err="1" smtClean="0"/>
              <a:t>bo‘lgani</a:t>
            </a:r>
            <a:r>
              <a:rPr lang="ru-RU" dirty="0" smtClean="0"/>
              <a:t> </a:t>
            </a:r>
            <a:r>
              <a:rPr lang="ru-RU" dirty="0" err="1" smtClean="0"/>
              <a:t>uchun</a:t>
            </a:r>
            <a:r>
              <a:rPr lang="ru-RU" dirty="0" smtClean="0"/>
              <a:t> </a:t>
            </a:r>
            <a:r>
              <a:rPr lang="ru-RU" dirty="0" err="1" smtClean="0"/>
              <a:t>bu</a:t>
            </a:r>
            <a:r>
              <a:rPr lang="ru-RU" dirty="0" smtClean="0"/>
              <a:t> </a:t>
            </a:r>
            <a:r>
              <a:rPr lang="ru-RU" dirty="0" err="1" smtClean="0"/>
              <a:t>xususda</a:t>
            </a:r>
            <a:r>
              <a:rPr lang="ru-RU" dirty="0" smtClean="0"/>
              <a:t> </a:t>
            </a:r>
            <a:r>
              <a:rPr lang="ru-RU" dirty="0" err="1" smtClean="0"/>
              <a:t>turli</a:t>
            </a:r>
            <a:r>
              <a:rPr lang="ru-RU" dirty="0" smtClean="0"/>
              <a:t> </a:t>
            </a:r>
            <a:r>
              <a:rPr lang="ru-RU" dirty="0" err="1" smtClean="0"/>
              <a:t>taxminlar</a:t>
            </a:r>
            <a:r>
              <a:rPr lang="ru-RU" dirty="0" smtClean="0"/>
              <a:t> </a:t>
            </a:r>
            <a:r>
              <a:rPr lang="ru-RU" dirty="0" err="1" smtClean="0"/>
              <a:t>ilgari</a:t>
            </a:r>
            <a:r>
              <a:rPr lang="ru-RU" dirty="0" smtClean="0"/>
              <a:t> </a:t>
            </a:r>
            <a:r>
              <a:rPr lang="ru-RU" dirty="0" err="1" smtClean="0"/>
              <a:t>surilib</a:t>
            </a:r>
            <a:r>
              <a:rPr lang="ru-RU" dirty="0" smtClean="0"/>
              <a:t>, </a:t>
            </a:r>
            <a:r>
              <a:rPr lang="ru-RU" dirty="0" err="1" smtClean="0"/>
              <a:t>har</a:t>
            </a:r>
            <a:r>
              <a:rPr lang="ru-RU" dirty="0" smtClean="0"/>
              <a:t> </a:t>
            </a:r>
            <a:r>
              <a:rPr lang="ru-RU" dirty="0" err="1" smtClean="0"/>
              <a:t>xil</a:t>
            </a:r>
            <a:r>
              <a:rPr lang="ru-RU" dirty="0" smtClean="0"/>
              <a:t> </a:t>
            </a:r>
            <a:r>
              <a:rPr lang="ru-RU" dirty="0" err="1" smtClean="0"/>
              <a:t>afsona</a:t>
            </a:r>
            <a:r>
              <a:rPr lang="ru-RU" dirty="0" smtClean="0"/>
              <a:t>, </a:t>
            </a:r>
            <a:r>
              <a:rPr lang="ru-RU" dirty="0" err="1" smtClean="0"/>
              <a:t>rivoyatlar</a:t>
            </a:r>
            <a:r>
              <a:rPr lang="ru-RU" dirty="0" smtClean="0"/>
              <a:t> </a:t>
            </a:r>
            <a:r>
              <a:rPr lang="ru-RU" dirty="0" err="1" smtClean="0"/>
              <a:t>to‘qiladi</a:t>
            </a:r>
            <a:r>
              <a:rPr lang="ru-RU" dirty="0" smtClean="0"/>
              <a:t>, </a:t>
            </a:r>
            <a:r>
              <a:rPr lang="ru-RU" dirty="0" err="1" smtClean="0"/>
              <a:t>yozma</a:t>
            </a:r>
            <a:r>
              <a:rPr lang="ru-RU" dirty="0" smtClean="0"/>
              <a:t> </a:t>
            </a:r>
            <a:r>
              <a:rPr lang="ru-RU" dirty="0" err="1" smtClean="0"/>
              <a:t>manbalardagi</a:t>
            </a:r>
            <a:r>
              <a:rPr lang="ru-RU" dirty="0" smtClean="0"/>
              <a:t> </a:t>
            </a:r>
            <a:r>
              <a:rPr lang="ru-RU" dirty="0" err="1" smtClean="0"/>
              <a:t>bir-birini</a:t>
            </a:r>
            <a:r>
              <a:rPr lang="ru-RU" dirty="0" smtClean="0"/>
              <a:t> </a:t>
            </a:r>
            <a:r>
              <a:rPr lang="ru-RU" dirty="0" err="1" smtClean="0"/>
              <a:t>inkor</a:t>
            </a:r>
            <a:r>
              <a:rPr lang="ru-RU" dirty="0" smtClean="0"/>
              <a:t> </a:t>
            </a:r>
            <a:r>
              <a:rPr lang="ru-RU" dirty="0" err="1" smtClean="0"/>
              <a:t>etadigan</a:t>
            </a:r>
            <a:r>
              <a:rPr lang="ru-RU" dirty="0" smtClean="0"/>
              <a:t> </a:t>
            </a:r>
            <a:r>
              <a:rPr lang="ru-RU" dirty="0" err="1" smtClean="0"/>
              <a:t>qaydlarga</a:t>
            </a:r>
            <a:r>
              <a:rPr lang="ru-RU" dirty="0" smtClean="0"/>
              <a:t> </a:t>
            </a:r>
            <a:r>
              <a:rPr lang="ru-RU" dirty="0" err="1" smtClean="0"/>
              <a:t>murojaat</a:t>
            </a:r>
            <a:r>
              <a:rPr lang="ru-RU" dirty="0" smtClean="0"/>
              <a:t> </a:t>
            </a:r>
            <a:r>
              <a:rPr lang="ru-RU" dirty="0" err="1" smtClean="0"/>
              <a:t>qilinadi</a:t>
            </a:r>
            <a:r>
              <a:rPr lang="ru-RU" dirty="0" smtClean="0"/>
              <a:t>. “</a:t>
            </a:r>
            <a:r>
              <a:rPr lang="ru-RU" dirty="0" err="1" smtClean="0"/>
              <a:t>Qirg‘iz</a:t>
            </a:r>
            <a:r>
              <a:rPr lang="ru-RU" dirty="0" smtClean="0"/>
              <a:t>” </a:t>
            </a:r>
            <a:r>
              <a:rPr lang="ru-RU" dirty="0" err="1" smtClean="0"/>
              <a:t>nomi</a:t>
            </a:r>
            <a:r>
              <a:rPr lang="ru-RU" dirty="0" smtClean="0"/>
              <a:t> </a:t>
            </a:r>
            <a:r>
              <a:rPr lang="ru-RU" dirty="0" err="1" smtClean="0"/>
              <a:t>ham</a:t>
            </a:r>
            <a:r>
              <a:rPr lang="ru-RU" dirty="0" smtClean="0"/>
              <a:t> </a:t>
            </a:r>
            <a:r>
              <a:rPr lang="ru-RU" dirty="0" err="1" smtClean="0"/>
              <a:t>ilk</a:t>
            </a:r>
            <a:r>
              <a:rPr lang="ru-RU" dirty="0" smtClean="0"/>
              <a:t> </a:t>
            </a:r>
            <a:r>
              <a:rPr lang="ru-RU" dirty="0" err="1" smtClean="0"/>
              <a:t>bor</a:t>
            </a:r>
            <a:r>
              <a:rPr lang="ru-RU" dirty="0" smtClean="0"/>
              <a:t> “</a:t>
            </a:r>
            <a:r>
              <a:rPr lang="ru-RU" dirty="0" err="1" smtClean="0"/>
              <a:t>geogun</a:t>
            </a:r>
            <a:r>
              <a:rPr lang="ru-RU" dirty="0" smtClean="0"/>
              <a:t>” </a:t>
            </a:r>
            <a:r>
              <a:rPr lang="ru-RU" dirty="0" err="1" smtClean="0"/>
              <a:t>shaklida</a:t>
            </a:r>
            <a:r>
              <a:rPr lang="ru-RU" dirty="0" smtClean="0"/>
              <a:t> </a:t>
            </a:r>
            <a:r>
              <a:rPr lang="ru-RU" dirty="0" err="1" smtClean="0"/>
              <a:t>xitoycha</a:t>
            </a:r>
            <a:r>
              <a:rPr lang="ru-RU" dirty="0" smtClean="0"/>
              <a:t> “</a:t>
            </a:r>
            <a:r>
              <a:rPr lang="ru-RU" dirty="0" err="1" smtClean="0"/>
              <a:t>Xanshu</a:t>
            </a:r>
            <a:r>
              <a:rPr lang="ru-RU" dirty="0" smtClean="0"/>
              <a:t>” (“</a:t>
            </a:r>
            <a:r>
              <a:rPr lang="ru-RU" dirty="0" err="1" smtClean="0"/>
              <a:t>Xan</a:t>
            </a:r>
            <a:r>
              <a:rPr lang="ru-RU" dirty="0" smtClean="0"/>
              <a:t> </a:t>
            </a:r>
            <a:r>
              <a:rPr lang="ru-RU" dirty="0" err="1" smtClean="0"/>
              <a:t>sulolasi</a:t>
            </a:r>
            <a:r>
              <a:rPr lang="ru-RU" dirty="0" smtClean="0"/>
              <a:t> </a:t>
            </a:r>
            <a:r>
              <a:rPr lang="ru-RU" dirty="0" err="1" smtClean="0"/>
              <a:t>tarixi</a:t>
            </a:r>
            <a:r>
              <a:rPr lang="ru-RU" dirty="0" smtClean="0"/>
              <a:t>”, </a:t>
            </a:r>
            <a:r>
              <a:rPr lang="ru-RU" dirty="0" err="1" smtClean="0"/>
              <a:t>milodning</a:t>
            </a:r>
            <a:r>
              <a:rPr lang="ru-RU" dirty="0" smtClean="0"/>
              <a:t> 1-asri) </a:t>
            </a:r>
            <a:r>
              <a:rPr lang="ru-RU" dirty="0" err="1" smtClean="0"/>
              <a:t>yilnomasida</a:t>
            </a:r>
            <a:r>
              <a:rPr lang="ru-RU" dirty="0" smtClean="0"/>
              <a:t> </a:t>
            </a:r>
            <a:r>
              <a:rPr lang="ru-RU" dirty="0" err="1" smtClean="0"/>
              <a:t>miloddan</a:t>
            </a:r>
            <a:r>
              <a:rPr lang="ru-RU" dirty="0" smtClean="0"/>
              <a:t> </a:t>
            </a:r>
            <a:r>
              <a:rPr lang="ru-RU" dirty="0" err="1" smtClean="0"/>
              <a:t>avvalgi</a:t>
            </a:r>
            <a:r>
              <a:rPr lang="ru-RU" dirty="0" smtClean="0"/>
              <a:t> 203-yilgi </a:t>
            </a:r>
            <a:r>
              <a:rPr lang="ru-RU" dirty="0" err="1" smtClean="0"/>
              <a:t>voqealar</a:t>
            </a:r>
            <a:r>
              <a:rPr lang="ru-RU" dirty="0" smtClean="0"/>
              <a:t> </a:t>
            </a:r>
            <a:r>
              <a:rPr lang="ru-RU" dirty="0" err="1" smtClean="0"/>
              <a:t>bayonida</a:t>
            </a:r>
            <a:r>
              <a:rPr lang="ru-RU" dirty="0" smtClean="0"/>
              <a:t> </a:t>
            </a:r>
            <a:r>
              <a:rPr lang="ru-RU" dirty="0" err="1" smtClean="0"/>
              <a:t>tilga</a:t>
            </a:r>
            <a:r>
              <a:rPr lang="ru-RU" dirty="0" smtClean="0"/>
              <a:t> </a:t>
            </a:r>
            <a:r>
              <a:rPr lang="ru-RU" dirty="0" err="1" smtClean="0"/>
              <a:t>olingan</a:t>
            </a:r>
            <a:r>
              <a:rPr lang="ru-RU" dirty="0" smtClean="0"/>
              <a:t>. </a:t>
            </a:r>
            <a:r>
              <a:rPr lang="ru-RU" dirty="0" err="1" smtClean="0"/>
              <a:t>Qirg‘izlarning</a:t>
            </a:r>
            <a:r>
              <a:rPr lang="ru-RU" dirty="0" smtClean="0"/>
              <a:t> </a:t>
            </a:r>
            <a:r>
              <a:rPr lang="ru-RU" dirty="0" err="1" smtClean="0"/>
              <a:t>kelib</a:t>
            </a:r>
            <a:r>
              <a:rPr lang="ru-RU" dirty="0" smtClean="0"/>
              <a:t> </a:t>
            </a:r>
            <a:r>
              <a:rPr lang="ru-RU" dirty="0" err="1" smtClean="0"/>
              <a:t>chiqishi</a:t>
            </a:r>
            <a:r>
              <a:rPr lang="ru-RU" dirty="0" smtClean="0"/>
              <a:t> </a:t>
            </a:r>
            <a:r>
              <a:rPr lang="ru-RU" dirty="0" err="1" smtClean="0"/>
              <a:t>to‘g‘risida</a:t>
            </a:r>
            <a:r>
              <a:rPr lang="ru-RU" dirty="0" smtClean="0"/>
              <a:t> </a:t>
            </a:r>
            <a:r>
              <a:rPr lang="ru-RU" dirty="0" err="1" smtClean="0"/>
              <a:t>turli</a:t>
            </a:r>
            <a:r>
              <a:rPr lang="ru-RU" dirty="0" smtClean="0"/>
              <a:t> </a:t>
            </a:r>
            <a:r>
              <a:rPr lang="ru-RU" dirty="0" err="1" smtClean="0"/>
              <a:t>qarashlar</a:t>
            </a:r>
            <a:r>
              <a:rPr lang="ru-RU" dirty="0" smtClean="0"/>
              <a:t> </a:t>
            </a:r>
            <a:r>
              <a:rPr lang="ru-RU" dirty="0" err="1" smtClean="0"/>
              <a:t>mavjud</a:t>
            </a:r>
            <a:r>
              <a:rPr lang="ru-RU" dirty="0" smtClean="0"/>
              <a:t>. </a:t>
            </a:r>
            <a:r>
              <a:rPr lang="ru-RU" dirty="0" err="1" smtClean="0"/>
              <a:t>Nafaqat</a:t>
            </a:r>
            <a:r>
              <a:rPr lang="ru-RU" dirty="0" smtClean="0"/>
              <a:t> </a:t>
            </a:r>
            <a:r>
              <a:rPr lang="ru-RU" dirty="0" err="1" smtClean="0"/>
              <a:t>qirg‘iz</a:t>
            </a:r>
            <a:r>
              <a:rPr lang="ru-RU" dirty="0" smtClean="0"/>
              <a:t>, </a:t>
            </a:r>
            <a:r>
              <a:rPr lang="ru-RU" dirty="0" err="1" smtClean="0"/>
              <a:t>boshqa</a:t>
            </a:r>
            <a:r>
              <a:rPr lang="ru-RU" dirty="0" smtClean="0"/>
              <a:t> </a:t>
            </a:r>
            <a:r>
              <a:rPr lang="ru-RU" dirty="0" err="1" smtClean="0"/>
              <a:t>xalqlar</a:t>
            </a:r>
            <a:r>
              <a:rPr lang="ru-RU" dirty="0" smtClean="0"/>
              <a:t>, </a:t>
            </a:r>
            <a:r>
              <a:rPr lang="ru-RU" dirty="0" err="1" smtClean="0"/>
              <a:t>jumladan</a:t>
            </a:r>
            <a:r>
              <a:rPr lang="ru-RU" dirty="0" smtClean="0"/>
              <a:t>, </a:t>
            </a:r>
            <a:r>
              <a:rPr lang="ru-RU" dirty="0" err="1" smtClean="0"/>
              <a:t>turkiy</a:t>
            </a:r>
            <a:r>
              <a:rPr lang="ru-RU" dirty="0" smtClean="0"/>
              <a:t> </a:t>
            </a:r>
            <a:r>
              <a:rPr lang="ru-RU" dirty="0" err="1" smtClean="0"/>
              <a:t>qavmlarning</a:t>
            </a:r>
            <a:r>
              <a:rPr lang="ru-RU" dirty="0" smtClean="0"/>
              <a:t> </a:t>
            </a:r>
            <a:r>
              <a:rPr lang="ru-RU" dirty="0" err="1" smtClean="0"/>
              <a:t>kelib</a:t>
            </a:r>
            <a:r>
              <a:rPr lang="ru-RU" dirty="0" smtClean="0"/>
              <a:t> </a:t>
            </a:r>
            <a:r>
              <a:rPr lang="ru-RU" dirty="0" err="1" smtClean="0"/>
              <a:t>chiqishi</a:t>
            </a:r>
            <a:r>
              <a:rPr lang="ru-RU" dirty="0" smtClean="0"/>
              <a:t> </a:t>
            </a:r>
            <a:r>
              <a:rPr lang="ru-RU" dirty="0" err="1" smtClean="0"/>
              <a:t>haqida</a:t>
            </a:r>
            <a:r>
              <a:rPr lang="ru-RU" dirty="0" smtClean="0"/>
              <a:t> </a:t>
            </a:r>
            <a:r>
              <a:rPr lang="ru-RU" dirty="0" err="1" smtClean="0"/>
              <a:t>ham</a:t>
            </a:r>
            <a:r>
              <a:rPr lang="ru-RU" dirty="0" smtClean="0"/>
              <a:t> </a:t>
            </a:r>
            <a:r>
              <a:rPr lang="ru-RU" dirty="0" err="1" smtClean="0"/>
              <a:t>ko‘pgina</a:t>
            </a:r>
            <a:r>
              <a:rPr lang="ru-RU" dirty="0" smtClean="0"/>
              <a:t> </a:t>
            </a:r>
            <a:r>
              <a:rPr lang="ru-RU" dirty="0" err="1" smtClean="0"/>
              <a:t>afsona</a:t>
            </a:r>
            <a:r>
              <a:rPr lang="ru-RU" dirty="0" smtClean="0"/>
              <a:t>, </a:t>
            </a:r>
            <a:r>
              <a:rPr lang="ru-RU" dirty="0" err="1" smtClean="0"/>
              <a:t>rivoyatlar</a:t>
            </a:r>
            <a:r>
              <a:rPr lang="ru-RU" dirty="0" smtClean="0"/>
              <a:t> </a:t>
            </a:r>
            <a:r>
              <a:rPr lang="ru-RU" dirty="0" err="1" smtClean="0"/>
              <a:t>to‘qilgan</a:t>
            </a:r>
            <a:r>
              <a:rPr lang="ru-RU" dirty="0" smtClean="0"/>
              <a:t> </a:t>
            </a:r>
            <a:r>
              <a:rPr lang="ru-RU" dirty="0" err="1" smtClean="0"/>
              <a:t>va</a:t>
            </a:r>
            <a:r>
              <a:rPr lang="ru-RU" dirty="0" smtClean="0"/>
              <a:t> </a:t>
            </a:r>
            <a:r>
              <a:rPr lang="ru-RU" dirty="0" err="1" smtClean="0"/>
              <a:t>ular</a:t>
            </a:r>
            <a:r>
              <a:rPr lang="ru-RU" dirty="0" smtClean="0"/>
              <a:t> </a:t>
            </a:r>
            <a:r>
              <a:rPr lang="ru-RU" dirty="0" err="1" smtClean="0"/>
              <a:t>turlicha</a:t>
            </a:r>
            <a:r>
              <a:rPr lang="ru-RU" dirty="0" smtClean="0"/>
              <a:t> </a:t>
            </a:r>
            <a:r>
              <a:rPr lang="ru-RU" dirty="0" err="1" smtClean="0"/>
              <a:t>talqin</a:t>
            </a:r>
            <a:r>
              <a:rPr lang="ru-RU" dirty="0" smtClean="0"/>
              <a:t> </a:t>
            </a:r>
            <a:r>
              <a:rPr lang="ru-RU" dirty="0" err="1" smtClean="0"/>
              <a:t>etilgan</a:t>
            </a:r>
            <a:r>
              <a:rPr lang="ru-RU" dirty="0" smtClean="0"/>
              <a:t>. </a:t>
            </a:r>
            <a:r>
              <a:rPr lang="ru-RU" dirty="0" err="1" smtClean="0"/>
              <a:t>Mashhur</a:t>
            </a:r>
            <a:r>
              <a:rPr lang="ru-RU" dirty="0" smtClean="0"/>
              <a:t> </a:t>
            </a:r>
            <a:r>
              <a:rPr lang="ru-RU" dirty="0" err="1" smtClean="0"/>
              <a:t>adib</a:t>
            </a:r>
            <a:r>
              <a:rPr lang="ru-RU" dirty="0" smtClean="0"/>
              <a:t> </a:t>
            </a:r>
            <a:r>
              <a:rPr lang="ru-RU" dirty="0" err="1" smtClean="0"/>
              <a:t>Chingiz</a:t>
            </a:r>
            <a:r>
              <a:rPr lang="ru-RU" dirty="0" smtClean="0"/>
              <a:t> </a:t>
            </a:r>
            <a:r>
              <a:rPr lang="ru-RU" dirty="0" err="1" smtClean="0"/>
              <a:t>Aytmatovning</a:t>
            </a:r>
            <a:r>
              <a:rPr lang="ru-RU" dirty="0" smtClean="0"/>
              <a:t> “</a:t>
            </a:r>
            <a:r>
              <a:rPr lang="ru-RU" dirty="0" err="1" smtClean="0"/>
              <a:t>Oq</a:t>
            </a:r>
            <a:r>
              <a:rPr lang="ru-RU" dirty="0" smtClean="0"/>
              <a:t> </a:t>
            </a:r>
            <a:r>
              <a:rPr lang="ru-RU" dirty="0" err="1" smtClean="0"/>
              <a:t>kema</a:t>
            </a:r>
            <a:r>
              <a:rPr lang="ru-RU" dirty="0" smtClean="0"/>
              <a:t>” </a:t>
            </a:r>
            <a:r>
              <a:rPr lang="ru-RU" dirty="0" err="1" smtClean="0"/>
              <a:t>qissasida</a:t>
            </a:r>
            <a:r>
              <a:rPr lang="ru-RU" dirty="0" smtClean="0"/>
              <a:t> </a:t>
            </a:r>
            <a:r>
              <a:rPr lang="ru-RU" dirty="0" err="1" smtClean="0"/>
              <a:t>Shoxdor</a:t>
            </a:r>
            <a:r>
              <a:rPr lang="ru-RU" dirty="0" smtClean="0"/>
              <a:t> </a:t>
            </a:r>
            <a:r>
              <a:rPr lang="ru-RU" dirty="0" err="1" smtClean="0"/>
              <a:t>ona</a:t>
            </a:r>
            <a:r>
              <a:rPr lang="ru-RU" dirty="0" smtClean="0"/>
              <a:t> </a:t>
            </a:r>
            <a:r>
              <a:rPr lang="ru-RU" dirty="0" err="1" smtClean="0"/>
              <a:t>bug‘u</a:t>
            </a:r>
            <a:r>
              <a:rPr lang="ru-RU" dirty="0" smtClean="0"/>
              <a:t> </a:t>
            </a:r>
            <a:r>
              <a:rPr lang="ru-RU" dirty="0" err="1" smtClean="0"/>
              <a:t>to‘g‘risidagi</a:t>
            </a:r>
            <a:r>
              <a:rPr lang="ru-RU" dirty="0" smtClean="0"/>
              <a:t> </a:t>
            </a:r>
            <a:r>
              <a:rPr lang="ru-RU" dirty="0" err="1" smtClean="0"/>
              <a:t>afsona</a:t>
            </a:r>
            <a:r>
              <a:rPr lang="ru-RU" dirty="0" smtClean="0"/>
              <a:t> </a:t>
            </a:r>
            <a:r>
              <a:rPr lang="ru-RU" dirty="0" err="1" smtClean="0"/>
              <a:t>naql</a:t>
            </a:r>
            <a:r>
              <a:rPr lang="ru-RU" dirty="0" smtClean="0"/>
              <a:t> </a:t>
            </a:r>
            <a:r>
              <a:rPr lang="ru-RU" dirty="0" err="1" smtClean="0"/>
              <a:t>qilinib</a:t>
            </a:r>
            <a:r>
              <a:rPr lang="ru-RU" dirty="0" smtClean="0"/>
              <a:t>, </a:t>
            </a:r>
            <a:r>
              <a:rPr lang="ru-RU" dirty="0" err="1" smtClean="0"/>
              <a:t>qadimda</a:t>
            </a:r>
            <a:r>
              <a:rPr lang="ru-RU" dirty="0" smtClean="0"/>
              <a:t> </a:t>
            </a:r>
            <a:r>
              <a:rPr lang="ru-RU" dirty="0" err="1" smtClean="0"/>
              <a:t>qirg‘iz</a:t>
            </a:r>
            <a:r>
              <a:rPr lang="ru-RU" dirty="0" smtClean="0"/>
              <a:t> </a:t>
            </a:r>
            <a:r>
              <a:rPr lang="ru-RU" dirty="0" err="1" smtClean="0"/>
              <a:t>qabilasi</a:t>
            </a:r>
            <a:r>
              <a:rPr lang="ru-RU" dirty="0" smtClean="0"/>
              <a:t> </a:t>
            </a:r>
            <a:r>
              <a:rPr lang="ru-RU" dirty="0" err="1" smtClean="0"/>
              <a:t>Enasoy</a:t>
            </a:r>
            <a:r>
              <a:rPr lang="ru-RU" dirty="0" smtClean="0"/>
              <a:t> </a:t>
            </a:r>
            <a:r>
              <a:rPr lang="ru-RU" dirty="0" err="1" smtClean="0"/>
              <a:t>daryosi</a:t>
            </a:r>
            <a:r>
              <a:rPr lang="ru-RU" dirty="0" smtClean="0"/>
              <a:t> </a:t>
            </a:r>
            <a:r>
              <a:rPr lang="ru-RU" dirty="0" err="1" smtClean="0"/>
              <a:t>bo‘yida</a:t>
            </a:r>
            <a:r>
              <a:rPr lang="ru-RU" dirty="0" smtClean="0"/>
              <a:t>, </a:t>
            </a:r>
            <a:r>
              <a:rPr lang="ru-RU" dirty="0" err="1" smtClean="0"/>
              <a:t>Sibir</a:t>
            </a:r>
            <a:r>
              <a:rPr lang="ru-RU" dirty="0" smtClean="0"/>
              <a:t> </a:t>
            </a:r>
            <a:r>
              <a:rPr lang="ru-RU" dirty="0" err="1" smtClean="0"/>
              <a:t>kengliklarida</a:t>
            </a:r>
            <a:r>
              <a:rPr lang="ru-RU" dirty="0" smtClean="0"/>
              <a:t> </a:t>
            </a:r>
            <a:r>
              <a:rPr lang="ru-RU" dirty="0" err="1" smtClean="0"/>
              <a:t>yashagani</a:t>
            </a:r>
            <a:r>
              <a:rPr lang="ru-RU" dirty="0" smtClean="0"/>
              <a:t>, </a:t>
            </a:r>
            <a:r>
              <a:rPr lang="ru-RU" dirty="0" err="1" smtClean="0"/>
              <a:t>o‘sha</a:t>
            </a:r>
            <a:r>
              <a:rPr lang="ru-RU" dirty="0" smtClean="0"/>
              <a:t> </a:t>
            </a:r>
            <a:r>
              <a:rPr lang="ru-RU" dirty="0" err="1" smtClean="0"/>
              <a:t>zamonlarda</a:t>
            </a:r>
            <a:r>
              <a:rPr lang="ru-RU" dirty="0" smtClean="0"/>
              <a:t> </a:t>
            </a:r>
            <a:r>
              <a:rPr lang="ru-RU" dirty="0" err="1" smtClean="0"/>
              <a:t>odamlar</a:t>
            </a:r>
            <a:r>
              <a:rPr lang="ru-RU" dirty="0" smtClean="0"/>
              <a:t> </a:t>
            </a:r>
            <a:r>
              <a:rPr lang="ru-RU" dirty="0" err="1" smtClean="0"/>
              <a:t>bir-biriga</a:t>
            </a:r>
            <a:r>
              <a:rPr lang="ru-RU" dirty="0" smtClean="0"/>
              <a:t> </a:t>
            </a:r>
            <a:r>
              <a:rPr lang="ru-RU" dirty="0" err="1" smtClean="0"/>
              <a:t>adovat</a:t>
            </a:r>
            <a:r>
              <a:rPr lang="ru-RU" dirty="0" smtClean="0"/>
              <a:t> </a:t>
            </a:r>
            <a:r>
              <a:rPr lang="ru-RU" dirty="0" err="1" smtClean="0"/>
              <a:t>bilan</a:t>
            </a:r>
            <a:r>
              <a:rPr lang="ru-RU" dirty="0" smtClean="0"/>
              <a:t> </a:t>
            </a:r>
            <a:r>
              <a:rPr lang="ru-RU" dirty="0" err="1" smtClean="0"/>
              <a:t>qaragani</a:t>
            </a:r>
            <a:r>
              <a:rPr lang="ru-RU" dirty="0" smtClean="0"/>
              <a:t>, </a:t>
            </a:r>
            <a:r>
              <a:rPr lang="ru-RU" dirty="0" err="1" smtClean="0"/>
              <a:t>ular</a:t>
            </a:r>
            <a:r>
              <a:rPr lang="ru-RU" dirty="0" smtClean="0"/>
              <a:t> </a:t>
            </a:r>
            <a:r>
              <a:rPr lang="ru-RU" dirty="0" err="1" smtClean="0"/>
              <a:t>uchun</a:t>
            </a:r>
            <a:r>
              <a:rPr lang="ru-RU" dirty="0" smtClean="0"/>
              <a:t> </a:t>
            </a:r>
            <a:r>
              <a:rPr lang="ru-RU" dirty="0" err="1" smtClean="0"/>
              <a:t>bir-birini</a:t>
            </a:r>
            <a:r>
              <a:rPr lang="ru-RU" dirty="0" smtClean="0"/>
              <a:t> </a:t>
            </a:r>
            <a:r>
              <a:rPr lang="ru-RU" dirty="0" err="1" smtClean="0"/>
              <a:t>o‘ldirib</a:t>
            </a:r>
            <a:r>
              <a:rPr lang="ru-RU" dirty="0" smtClean="0"/>
              <a:t>, </a:t>
            </a:r>
            <a:r>
              <a:rPr lang="ru-RU" dirty="0" err="1" smtClean="0"/>
              <a:t>mol-mulkini</a:t>
            </a:r>
            <a:r>
              <a:rPr lang="ru-RU" dirty="0" smtClean="0"/>
              <a:t> </a:t>
            </a:r>
            <a:r>
              <a:rPr lang="ru-RU" dirty="0" err="1" smtClean="0"/>
              <a:t>talab</a:t>
            </a:r>
            <a:r>
              <a:rPr lang="ru-RU" dirty="0" smtClean="0"/>
              <a:t>, </a:t>
            </a:r>
            <a:r>
              <a:rPr lang="ru-RU" dirty="0" err="1" smtClean="0"/>
              <a:t>kun</a:t>
            </a:r>
            <a:r>
              <a:rPr lang="ru-RU" dirty="0" smtClean="0"/>
              <a:t> </a:t>
            </a:r>
            <a:r>
              <a:rPr lang="ru-RU" dirty="0" err="1" smtClean="0"/>
              <a:t>kechirish</a:t>
            </a:r>
            <a:r>
              <a:rPr lang="ru-RU" dirty="0" smtClean="0"/>
              <a:t> </a:t>
            </a:r>
            <a:r>
              <a:rPr lang="ru-RU" dirty="0" err="1" smtClean="0"/>
              <a:t>odatga</a:t>
            </a:r>
            <a:r>
              <a:rPr lang="ru-RU" dirty="0" smtClean="0"/>
              <a:t> </a:t>
            </a:r>
            <a:r>
              <a:rPr lang="ru-RU" dirty="0" err="1" smtClean="0"/>
              <a:t>aylangani</a:t>
            </a:r>
            <a:r>
              <a:rPr lang="ru-RU" dirty="0" smtClean="0"/>
              <a:t>, </a:t>
            </a:r>
            <a:r>
              <a:rPr lang="ru-RU" dirty="0" err="1" smtClean="0"/>
              <a:t>qabilalar</a:t>
            </a:r>
            <a:r>
              <a:rPr lang="ru-RU" dirty="0" smtClean="0"/>
              <a:t> </a:t>
            </a:r>
            <a:r>
              <a:rPr lang="ru-RU" dirty="0" err="1" smtClean="0"/>
              <a:t>bir-biri</a:t>
            </a:r>
            <a:r>
              <a:rPr lang="ru-RU" dirty="0" smtClean="0"/>
              <a:t> </a:t>
            </a:r>
            <a:r>
              <a:rPr lang="ru-RU" dirty="0" err="1" smtClean="0"/>
              <a:t>bilan</a:t>
            </a:r>
            <a:r>
              <a:rPr lang="ru-RU" dirty="0" smtClean="0"/>
              <a:t> </a:t>
            </a:r>
            <a:r>
              <a:rPr lang="ru-RU" dirty="0" err="1" smtClean="0"/>
              <a:t>to‘xtovsiz</a:t>
            </a:r>
            <a:r>
              <a:rPr lang="ru-RU" dirty="0" smtClean="0"/>
              <a:t> </a:t>
            </a:r>
            <a:r>
              <a:rPr lang="ru-RU" dirty="0" err="1" smtClean="0"/>
              <a:t>urush</a:t>
            </a:r>
            <a:r>
              <a:rPr lang="ru-RU" dirty="0" smtClean="0"/>
              <a:t> </a:t>
            </a:r>
            <a:r>
              <a:rPr lang="ru-RU" dirty="0" err="1" smtClean="0"/>
              <a:t>qilgani</a:t>
            </a:r>
            <a:r>
              <a:rPr lang="ru-RU" dirty="0" smtClean="0"/>
              <a:t>, </a:t>
            </a:r>
            <a:r>
              <a:rPr lang="ru-RU" dirty="0" err="1" smtClean="0"/>
              <a:t>dushmanlar</a:t>
            </a:r>
            <a:r>
              <a:rPr lang="ru-RU" dirty="0" smtClean="0"/>
              <a:t> </a:t>
            </a:r>
            <a:r>
              <a:rPr lang="ru-RU" dirty="0" err="1" smtClean="0"/>
              <a:t>qirg‘iz</a:t>
            </a:r>
            <a:r>
              <a:rPr lang="ru-RU" dirty="0" smtClean="0"/>
              <a:t> </a:t>
            </a:r>
            <a:r>
              <a:rPr lang="ru-RU" dirty="0" err="1" smtClean="0"/>
              <a:t>qabilasini</a:t>
            </a:r>
            <a:r>
              <a:rPr lang="ru-RU" dirty="0" smtClean="0"/>
              <a:t> </a:t>
            </a:r>
            <a:r>
              <a:rPr lang="ru-RU" dirty="0" err="1" smtClean="0"/>
              <a:t>qirib</a:t>
            </a:r>
            <a:r>
              <a:rPr lang="ru-RU" dirty="0" smtClean="0"/>
              <a:t> </a:t>
            </a:r>
            <a:r>
              <a:rPr lang="ru-RU" dirty="0" err="1" smtClean="0"/>
              <a:t>tashlagani</a:t>
            </a:r>
            <a:r>
              <a:rPr lang="ru-RU" dirty="0" smtClean="0"/>
              <a:t>, </a:t>
            </a:r>
            <a:r>
              <a:rPr lang="ru-RU" dirty="0" err="1" smtClean="0"/>
              <a:t>bir</a:t>
            </a:r>
            <a:r>
              <a:rPr lang="ru-RU" dirty="0" smtClean="0"/>
              <a:t> </a:t>
            </a:r>
            <a:r>
              <a:rPr lang="ru-RU" dirty="0" err="1" smtClean="0"/>
              <a:t>o‘g‘il</a:t>
            </a:r>
            <a:r>
              <a:rPr lang="ru-RU" dirty="0" smtClean="0"/>
              <a:t> </a:t>
            </a:r>
            <a:r>
              <a:rPr lang="ru-RU" dirty="0" err="1" smtClean="0"/>
              <a:t>va</a:t>
            </a:r>
            <a:r>
              <a:rPr lang="ru-RU" dirty="0" smtClean="0"/>
              <a:t> </a:t>
            </a:r>
            <a:r>
              <a:rPr lang="ru-RU" dirty="0" err="1" smtClean="0"/>
              <a:t>bir</a:t>
            </a:r>
            <a:r>
              <a:rPr lang="ru-RU" dirty="0" smtClean="0"/>
              <a:t> </a:t>
            </a:r>
            <a:r>
              <a:rPr lang="ru-RU" dirty="0" err="1" smtClean="0"/>
              <a:t>qiz</a:t>
            </a:r>
            <a:r>
              <a:rPr lang="ru-RU" dirty="0" smtClean="0"/>
              <a:t> </a:t>
            </a:r>
            <a:r>
              <a:rPr lang="ru-RU" dirty="0" err="1" smtClean="0"/>
              <a:t>esa</a:t>
            </a:r>
            <a:r>
              <a:rPr lang="ru-RU" dirty="0" smtClean="0"/>
              <a:t> </a:t>
            </a:r>
            <a:r>
              <a:rPr lang="ru-RU" dirty="0" err="1" smtClean="0"/>
              <a:t>qo‘lsavat</a:t>
            </a:r>
            <a:r>
              <a:rPr lang="ru-RU" dirty="0" smtClean="0"/>
              <a:t> </a:t>
            </a:r>
            <a:r>
              <a:rPr lang="ru-RU" dirty="0" err="1" smtClean="0"/>
              <a:t>uchun</a:t>
            </a:r>
            <a:r>
              <a:rPr lang="ru-RU" dirty="0" smtClean="0"/>
              <a:t> </a:t>
            </a:r>
            <a:r>
              <a:rPr lang="ru-RU" dirty="0" err="1" smtClean="0"/>
              <a:t>po‘stloq</a:t>
            </a:r>
            <a:r>
              <a:rPr lang="ru-RU" dirty="0" smtClean="0"/>
              <a:t> </a:t>
            </a:r>
            <a:r>
              <a:rPr lang="ru-RU" dirty="0" err="1" smtClean="0"/>
              <a:t>shilgani</a:t>
            </a:r>
            <a:r>
              <a:rPr lang="ru-RU" dirty="0" smtClean="0"/>
              <a:t> </a:t>
            </a:r>
            <a:r>
              <a:rPr lang="ru-RU" dirty="0" err="1" smtClean="0"/>
              <a:t>o‘rmonga</a:t>
            </a:r>
            <a:r>
              <a:rPr lang="ru-RU" dirty="0" smtClean="0"/>
              <a:t> </a:t>
            </a:r>
            <a:r>
              <a:rPr lang="ru-RU" dirty="0" err="1" smtClean="0"/>
              <a:t>ketib</a:t>
            </a:r>
            <a:r>
              <a:rPr lang="ru-RU" dirty="0" smtClean="0"/>
              <a:t> </a:t>
            </a:r>
            <a:r>
              <a:rPr lang="ru-RU" dirty="0" err="1" smtClean="0"/>
              <a:t>omon</a:t>
            </a:r>
            <a:r>
              <a:rPr lang="ru-RU" dirty="0" smtClean="0"/>
              <a:t> </a:t>
            </a:r>
            <a:r>
              <a:rPr lang="ru-RU" dirty="0" err="1" smtClean="0"/>
              <a:t>qolgani</a:t>
            </a:r>
            <a:r>
              <a:rPr lang="ru-RU" dirty="0" smtClean="0"/>
              <a:t>, </a:t>
            </a:r>
            <a:r>
              <a:rPr lang="ru-RU" dirty="0" err="1" smtClean="0"/>
              <a:t>dushman</a:t>
            </a:r>
            <a:r>
              <a:rPr lang="ru-RU" dirty="0" smtClean="0"/>
              <a:t> </a:t>
            </a:r>
            <a:r>
              <a:rPr lang="ru-RU" dirty="0" err="1" smtClean="0"/>
              <a:t>qabilaning</a:t>
            </a:r>
            <a:r>
              <a:rPr lang="ru-RU" dirty="0" smtClean="0"/>
              <a:t> </a:t>
            </a:r>
            <a:r>
              <a:rPr lang="ru-RU" dirty="0" err="1" smtClean="0"/>
              <a:t>xoni</a:t>
            </a:r>
            <a:r>
              <a:rPr lang="ru-RU" dirty="0" smtClean="0"/>
              <a:t> </a:t>
            </a:r>
            <a:r>
              <a:rPr lang="ru-RU" dirty="0" err="1" smtClean="0"/>
              <a:t>qavmdoshi</a:t>
            </a:r>
            <a:r>
              <a:rPr lang="ru-RU" dirty="0" smtClean="0"/>
              <a:t> </a:t>
            </a:r>
            <a:r>
              <a:rPr lang="ru-RU" dirty="0" err="1" smtClean="0"/>
              <a:t>cho‘tir</a:t>
            </a:r>
            <a:r>
              <a:rPr lang="ru-RU" dirty="0" smtClean="0"/>
              <a:t> </a:t>
            </a:r>
            <a:r>
              <a:rPr lang="ru-RU" dirty="0" err="1" smtClean="0"/>
              <a:t>yuzli</a:t>
            </a:r>
            <a:r>
              <a:rPr lang="ru-RU" dirty="0" smtClean="0"/>
              <a:t> </a:t>
            </a:r>
            <a:r>
              <a:rPr lang="ru-RU" dirty="0" err="1" smtClean="0"/>
              <a:t>maymoq</a:t>
            </a:r>
            <a:r>
              <a:rPr lang="ru-RU" dirty="0" smtClean="0"/>
              <a:t> </a:t>
            </a:r>
            <a:r>
              <a:rPr lang="ru-RU" dirty="0" err="1" smtClean="0"/>
              <a:t>kampirga</a:t>
            </a:r>
            <a:r>
              <a:rPr lang="ru-RU" dirty="0" smtClean="0"/>
              <a:t>: “</a:t>
            </a:r>
            <a:r>
              <a:rPr lang="ru-RU" dirty="0" err="1" smtClean="0"/>
              <a:t>Bu</a:t>
            </a:r>
            <a:r>
              <a:rPr lang="ru-RU" dirty="0" smtClean="0"/>
              <a:t> </a:t>
            </a:r>
            <a:r>
              <a:rPr lang="ru-RU" dirty="0" err="1" smtClean="0"/>
              <a:t>qirg‘iz</a:t>
            </a:r>
            <a:r>
              <a:rPr lang="ru-RU" dirty="0" smtClean="0"/>
              <a:t> </a:t>
            </a:r>
            <a:r>
              <a:rPr lang="ru-RU" dirty="0" err="1" smtClean="0"/>
              <a:t>bolalarini</a:t>
            </a:r>
            <a:r>
              <a:rPr lang="ru-RU" dirty="0" smtClean="0"/>
              <a:t> </a:t>
            </a:r>
            <a:r>
              <a:rPr lang="ru-RU" dirty="0" err="1" smtClean="0"/>
              <a:t>o‘rmonga</a:t>
            </a:r>
            <a:r>
              <a:rPr lang="ru-RU" dirty="0" smtClean="0"/>
              <a:t> </a:t>
            </a:r>
            <a:r>
              <a:rPr lang="ru-RU" dirty="0" err="1" smtClean="0"/>
              <a:t>olib</a:t>
            </a:r>
            <a:r>
              <a:rPr lang="ru-RU" dirty="0" smtClean="0"/>
              <a:t> </a:t>
            </a:r>
            <a:r>
              <a:rPr lang="ru-RU" dirty="0" err="1" smtClean="0"/>
              <a:t>borib</a:t>
            </a:r>
            <a:r>
              <a:rPr lang="ru-RU" dirty="0" smtClean="0"/>
              <a:t> </a:t>
            </a:r>
            <a:r>
              <a:rPr lang="ru-RU" dirty="0" err="1" smtClean="0"/>
              <a:t>o‘ldir</a:t>
            </a:r>
            <a:r>
              <a:rPr lang="ru-RU" dirty="0" smtClean="0"/>
              <a:t>. </a:t>
            </a:r>
            <a:r>
              <a:rPr lang="ru-RU" dirty="0" err="1" smtClean="0"/>
              <a:t>Qirg‘iz</a:t>
            </a:r>
            <a:r>
              <a:rPr lang="ru-RU" dirty="0" smtClean="0"/>
              <a:t> </a:t>
            </a:r>
            <a:r>
              <a:rPr lang="ru-RU" dirty="0" err="1" smtClean="0"/>
              <a:t>zoti</a:t>
            </a:r>
            <a:r>
              <a:rPr lang="ru-RU" dirty="0" smtClean="0"/>
              <a:t> </a:t>
            </a:r>
            <a:r>
              <a:rPr lang="ru-RU" dirty="0" err="1" smtClean="0"/>
              <a:t>qolmasin</a:t>
            </a:r>
            <a:r>
              <a:rPr lang="ru-RU" dirty="0" smtClean="0"/>
              <a:t>!” </a:t>
            </a:r>
            <a:r>
              <a:rPr lang="ru-RU" dirty="0" err="1" smtClean="0"/>
              <a:t>deb</a:t>
            </a:r>
            <a:r>
              <a:rPr lang="ru-RU" dirty="0" smtClean="0"/>
              <a:t> </a:t>
            </a:r>
            <a:r>
              <a:rPr lang="ru-RU" dirty="0" err="1" smtClean="0"/>
              <a:t>buyruq</a:t>
            </a:r>
            <a:r>
              <a:rPr lang="ru-RU" dirty="0" smtClean="0"/>
              <a:t> </a:t>
            </a:r>
            <a:r>
              <a:rPr lang="ru-RU" dirty="0" err="1" smtClean="0"/>
              <a:t>bergani</a:t>
            </a:r>
            <a:r>
              <a:rPr lang="ru-RU" dirty="0" smtClean="0"/>
              <a:t>, </a:t>
            </a:r>
            <a:r>
              <a:rPr lang="ru-RU" dirty="0" err="1" smtClean="0"/>
              <a:t>kampir</a:t>
            </a:r>
            <a:r>
              <a:rPr lang="ru-RU" dirty="0" smtClean="0"/>
              <a:t> </a:t>
            </a:r>
            <a:r>
              <a:rPr lang="ru-RU" dirty="0" err="1" smtClean="0"/>
              <a:t>xonga</a:t>
            </a:r>
            <a:r>
              <a:rPr lang="ru-RU" dirty="0" smtClean="0"/>
              <a:t> </a:t>
            </a:r>
            <a:r>
              <a:rPr lang="ru-RU" dirty="0" err="1" smtClean="0"/>
              <a:t>itoat</a:t>
            </a:r>
            <a:r>
              <a:rPr lang="ru-RU" dirty="0" smtClean="0"/>
              <a:t> </a:t>
            </a:r>
            <a:r>
              <a:rPr lang="ru-RU" dirty="0" err="1" smtClean="0"/>
              <a:t>etib</a:t>
            </a:r>
            <a:r>
              <a:rPr lang="ru-RU" dirty="0" smtClean="0"/>
              <a:t>, </a:t>
            </a:r>
            <a:r>
              <a:rPr lang="ru-RU" dirty="0" err="1" smtClean="0"/>
              <a:t>bolalarni</a:t>
            </a:r>
            <a:r>
              <a:rPr lang="ru-RU" dirty="0" smtClean="0"/>
              <a:t> </a:t>
            </a:r>
            <a:r>
              <a:rPr lang="ru-RU" dirty="0" err="1" smtClean="0"/>
              <a:t>Enasoy</a:t>
            </a:r>
            <a:r>
              <a:rPr lang="ru-RU" dirty="0" smtClean="0"/>
              <a:t> </a:t>
            </a:r>
            <a:r>
              <a:rPr lang="ru-RU" dirty="0" err="1" smtClean="0"/>
              <a:t>daryosi</a:t>
            </a:r>
            <a:r>
              <a:rPr lang="ru-RU" dirty="0" smtClean="0"/>
              <a:t> </a:t>
            </a:r>
            <a:r>
              <a:rPr lang="ru-RU" dirty="0" err="1" smtClean="0"/>
              <a:t>bo‘yiga</a:t>
            </a:r>
            <a:r>
              <a:rPr lang="ru-RU" dirty="0" smtClean="0"/>
              <a:t> </a:t>
            </a:r>
            <a:r>
              <a:rPr lang="ru-RU" dirty="0" err="1" smtClean="0"/>
              <a:t>olib</a:t>
            </a:r>
            <a:r>
              <a:rPr lang="ru-RU" dirty="0" smtClean="0"/>
              <a:t> </a:t>
            </a:r>
            <a:r>
              <a:rPr lang="ru-RU" dirty="0" err="1" smtClean="0"/>
              <a:t>borib</a:t>
            </a:r>
            <a:r>
              <a:rPr lang="ru-RU" dirty="0" smtClean="0"/>
              <a:t>, </a:t>
            </a:r>
            <a:r>
              <a:rPr lang="ru-RU" dirty="0" err="1" smtClean="0"/>
              <a:t>quturib</a:t>
            </a:r>
            <a:r>
              <a:rPr lang="ru-RU" dirty="0" smtClean="0"/>
              <a:t> </a:t>
            </a:r>
            <a:r>
              <a:rPr lang="ru-RU" dirty="0" err="1" smtClean="0"/>
              <a:t>oqayotgan</a:t>
            </a:r>
            <a:r>
              <a:rPr lang="ru-RU" dirty="0" smtClean="0"/>
              <a:t> </a:t>
            </a:r>
            <a:r>
              <a:rPr lang="ru-RU" dirty="0" err="1" smtClean="0"/>
              <a:t>daryoga</a:t>
            </a:r>
            <a:r>
              <a:rPr lang="ru-RU" dirty="0" smtClean="0"/>
              <a:t> </a:t>
            </a:r>
            <a:r>
              <a:rPr lang="ru-RU" dirty="0" err="1" smtClean="0"/>
              <a:t>otib</a:t>
            </a:r>
            <a:r>
              <a:rPr lang="ru-RU" dirty="0" smtClean="0"/>
              <a:t> </a:t>
            </a:r>
            <a:r>
              <a:rPr lang="ru-RU" dirty="0" err="1" smtClean="0"/>
              <a:t>yubormoqchi</a:t>
            </a:r>
            <a:r>
              <a:rPr lang="ru-RU" dirty="0" smtClean="0"/>
              <a:t> </a:t>
            </a:r>
            <a:r>
              <a:rPr lang="ru-RU" dirty="0" err="1" smtClean="0"/>
              <a:t>bo‘lganida</a:t>
            </a:r>
            <a:r>
              <a:rPr lang="ru-RU" dirty="0" smtClean="0"/>
              <a:t>, </a:t>
            </a:r>
            <a:r>
              <a:rPr lang="ru-RU" dirty="0" err="1" smtClean="0"/>
              <a:t>to‘satdan</a:t>
            </a:r>
            <a:r>
              <a:rPr lang="ru-RU" dirty="0" smtClean="0"/>
              <a:t> </a:t>
            </a:r>
            <a:r>
              <a:rPr lang="ru-RU" dirty="0" err="1" smtClean="0"/>
              <a:t>yonida</a:t>
            </a:r>
            <a:r>
              <a:rPr lang="ru-RU" dirty="0" smtClean="0"/>
              <a:t> </a:t>
            </a:r>
            <a:r>
              <a:rPr lang="ru-RU" dirty="0" err="1" smtClean="0"/>
              <a:t>ona</a:t>
            </a:r>
            <a:r>
              <a:rPr lang="ru-RU" dirty="0" smtClean="0"/>
              <a:t> </a:t>
            </a:r>
            <a:r>
              <a:rPr lang="ru-RU" dirty="0" err="1" smtClean="0"/>
              <a:t>bug‘u</a:t>
            </a:r>
            <a:r>
              <a:rPr lang="ru-RU" dirty="0" smtClean="0"/>
              <a:t> </a:t>
            </a:r>
            <a:r>
              <a:rPr lang="ru-RU" dirty="0" err="1" smtClean="0"/>
              <a:t>paydo</a:t>
            </a:r>
            <a:r>
              <a:rPr lang="ru-RU" dirty="0" smtClean="0"/>
              <a:t> </a:t>
            </a:r>
            <a:r>
              <a:rPr lang="ru-RU" dirty="0" err="1" smtClean="0"/>
              <a:t>bo‘lib</a:t>
            </a:r>
            <a:r>
              <a:rPr lang="ru-RU" dirty="0" smtClean="0"/>
              <a:t>, </a:t>
            </a:r>
            <a:r>
              <a:rPr lang="ru-RU" dirty="0" err="1" smtClean="0"/>
              <a:t>kampirdan</a:t>
            </a:r>
            <a:r>
              <a:rPr lang="ru-RU" dirty="0" smtClean="0"/>
              <a:t> </a:t>
            </a:r>
            <a:r>
              <a:rPr lang="ru-RU" dirty="0" err="1" smtClean="0"/>
              <a:t>qirg‘iz</a:t>
            </a:r>
            <a:r>
              <a:rPr lang="ru-RU" dirty="0" smtClean="0"/>
              <a:t> </a:t>
            </a:r>
            <a:r>
              <a:rPr lang="ru-RU" dirty="0" err="1" smtClean="0"/>
              <a:t>bolalarini</a:t>
            </a:r>
            <a:r>
              <a:rPr lang="ru-RU" dirty="0" smtClean="0"/>
              <a:t> </a:t>
            </a:r>
            <a:r>
              <a:rPr lang="ru-RU" dirty="0" err="1" smtClean="0"/>
              <a:t>tilab</a:t>
            </a:r>
            <a:r>
              <a:rPr lang="ru-RU" dirty="0" smtClean="0"/>
              <a:t> </a:t>
            </a:r>
            <a:r>
              <a:rPr lang="ru-RU" dirty="0" err="1" smtClean="0"/>
              <a:t>olgani</a:t>
            </a:r>
            <a:r>
              <a:rPr lang="ru-RU" dirty="0" smtClean="0"/>
              <a:t> </a:t>
            </a:r>
            <a:r>
              <a:rPr lang="ru-RU" dirty="0" err="1" smtClean="0"/>
              <a:t>va</a:t>
            </a:r>
            <a:r>
              <a:rPr lang="ru-RU" dirty="0" smtClean="0"/>
              <a:t> </a:t>
            </a:r>
            <a:r>
              <a:rPr lang="ru-RU" dirty="0" err="1" smtClean="0"/>
              <a:t>ularni</a:t>
            </a:r>
            <a:r>
              <a:rPr lang="ru-RU" dirty="0" smtClean="0"/>
              <a:t> </a:t>
            </a:r>
            <a:r>
              <a:rPr lang="ru-RU" dirty="0" err="1" smtClean="0"/>
              <a:t>dushman</a:t>
            </a:r>
            <a:r>
              <a:rPr lang="ru-RU" dirty="0" smtClean="0"/>
              <a:t> </a:t>
            </a:r>
            <a:r>
              <a:rPr lang="ru-RU" dirty="0" err="1" smtClean="0"/>
              <a:t>turgan</a:t>
            </a:r>
            <a:r>
              <a:rPr lang="ru-RU" dirty="0" smtClean="0"/>
              <a:t> </a:t>
            </a:r>
            <a:r>
              <a:rPr lang="ru-RU" dirty="0" err="1" smtClean="0"/>
              <a:t>yerdan</a:t>
            </a:r>
            <a:r>
              <a:rPr lang="ru-RU" dirty="0" smtClean="0"/>
              <a:t> </a:t>
            </a:r>
            <a:r>
              <a:rPr lang="ru-RU" dirty="0" err="1" smtClean="0"/>
              <a:t>uzoq</a:t>
            </a:r>
            <a:r>
              <a:rPr lang="ru-RU" dirty="0" smtClean="0"/>
              <a:t> </a:t>
            </a:r>
            <a:r>
              <a:rPr lang="ru-RU" dirty="0" err="1" smtClean="0"/>
              <a:t>Issiqko‘lga</a:t>
            </a:r>
            <a:r>
              <a:rPr lang="ru-RU" dirty="0" smtClean="0"/>
              <a:t> </a:t>
            </a:r>
            <a:r>
              <a:rPr lang="ru-RU" dirty="0" err="1" smtClean="0"/>
              <a:t>ergashtirib</a:t>
            </a:r>
            <a:r>
              <a:rPr lang="ru-RU" dirty="0" smtClean="0"/>
              <a:t> </a:t>
            </a:r>
            <a:r>
              <a:rPr lang="ru-RU" dirty="0" err="1" smtClean="0"/>
              <a:t>kelib</a:t>
            </a:r>
            <a:r>
              <a:rPr lang="ru-RU" dirty="0" smtClean="0"/>
              <a:t>, </a:t>
            </a:r>
            <a:r>
              <a:rPr lang="ru-RU" dirty="0" err="1" smtClean="0"/>
              <a:t>onalik</a:t>
            </a:r>
            <a:r>
              <a:rPr lang="ru-RU" dirty="0" smtClean="0"/>
              <a:t> </a:t>
            </a:r>
            <a:r>
              <a:rPr lang="ru-RU" dirty="0" err="1" smtClean="0"/>
              <a:t>qilgani</a:t>
            </a:r>
            <a:r>
              <a:rPr lang="ru-RU" dirty="0" smtClean="0"/>
              <a:t>, </a:t>
            </a:r>
            <a:r>
              <a:rPr lang="ru-RU" dirty="0" err="1" smtClean="0"/>
              <a:t>qirg‘izlar</a:t>
            </a:r>
            <a:r>
              <a:rPr lang="ru-RU" dirty="0" smtClean="0"/>
              <a:t> </a:t>
            </a:r>
            <a:r>
              <a:rPr lang="ru-RU" dirty="0" err="1" smtClean="0"/>
              <a:t>Shoxdor</a:t>
            </a:r>
            <a:r>
              <a:rPr lang="ru-RU" dirty="0" smtClean="0"/>
              <a:t> </a:t>
            </a:r>
            <a:r>
              <a:rPr lang="ru-RU" dirty="0" err="1" smtClean="0"/>
              <a:t>ona</a:t>
            </a:r>
            <a:r>
              <a:rPr lang="ru-RU" dirty="0" smtClean="0"/>
              <a:t> </a:t>
            </a:r>
            <a:r>
              <a:rPr lang="ru-RU" dirty="0" err="1" smtClean="0"/>
              <a:t>bug‘u</a:t>
            </a:r>
            <a:r>
              <a:rPr lang="ru-RU" dirty="0" smtClean="0"/>
              <a:t> </a:t>
            </a:r>
            <a:r>
              <a:rPr lang="ru-RU" dirty="0" err="1" smtClean="0"/>
              <a:t>asrab</a:t>
            </a:r>
            <a:r>
              <a:rPr lang="ru-RU" dirty="0" smtClean="0"/>
              <a:t> </a:t>
            </a:r>
            <a:r>
              <a:rPr lang="ru-RU" dirty="0" err="1" smtClean="0"/>
              <a:t>qolgan</a:t>
            </a:r>
            <a:r>
              <a:rPr lang="ru-RU" dirty="0" smtClean="0"/>
              <a:t> </a:t>
            </a:r>
            <a:r>
              <a:rPr lang="ru-RU" dirty="0" err="1" smtClean="0"/>
              <a:t>ana</a:t>
            </a:r>
            <a:r>
              <a:rPr lang="ru-RU" dirty="0" smtClean="0"/>
              <a:t> </a:t>
            </a:r>
            <a:r>
              <a:rPr lang="ru-RU" dirty="0" err="1" smtClean="0"/>
              <a:t>shu</a:t>
            </a:r>
            <a:r>
              <a:rPr lang="ru-RU" dirty="0" smtClean="0"/>
              <a:t> </a:t>
            </a:r>
            <a:r>
              <a:rPr lang="ru-RU" dirty="0" err="1" smtClean="0"/>
              <a:t>o‘g‘il-qizdan</a:t>
            </a:r>
            <a:r>
              <a:rPr lang="ru-RU" dirty="0" smtClean="0"/>
              <a:t> </a:t>
            </a:r>
            <a:r>
              <a:rPr lang="ru-RU" dirty="0" err="1" smtClean="0"/>
              <a:t>tarqalgani</a:t>
            </a:r>
            <a:r>
              <a:rPr lang="ru-RU" dirty="0" smtClean="0"/>
              <a:t> </a:t>
            </a:r>
            <a:r>
              <a:rPr lang="ru-RU" dirty="0" err="1" smtClean="0"/>
              <a:t>hikoya</a:t>
            </a:r>
            <a:r>
              <a:rPr lang="ru-RU" dirty="0" smtClean="0"/>
              <a:t> </a:t>
            </a:r>
            <a:r>
              <a:rPr lang="ru-RU" dirty="0" err="1" smtClean="0"/>
              <a:t>qilingan</a:t>
            </a:r>
            <a:r>
              <a:rPr lang="ru-RU" dirty="0" smtClean="0"/>
              <a:t>.</a:t>
            </a:r>
            <a:endParaRPr lang="ru-RU" dirty="0"/>
          </a:p>
        </p:txBody>
      </p:sp>
    </p:spTree>
    <p:extLst>
      <p:ext uri="{BB962C8B-B14F-4D97-AF65-F5344CB8AC3E}">
        <p14:creationId xmlns:p14="http://schemas.microsoft.com/office/powerpoint/2010/main" val="4383196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44040" y="316586"/>
            <a:ext cx="6461760" cy="6541413"/>
          </a:xfrm>
          <a:prstGeom prst="rect">
            <a:avLst/>
          </a:prstGeom>
        </p:spPr>
        <p:txBody>
          <a:bodyPr wrap="square">
            <a:spAutoFit/>
          </a:bodyPr>
          <a:lstStyle/>
          <a:p>
            <a:pPr algn="just"/>
            <a:r>
              <a:rPr lang="ru-RU" dirty="0" err="1" smtClean="0"/>
              <a:t>Atoqli</a:t>
            </a:r>
            <a:r>
              <a:rPr lang="ru-RU" dirty="0" smtClean="0"/>
              <a:t> </a:t>
            </a:r>
            <a:r>
              <a:rPr lang="ru-RU" dirty="0" err="1" smtClean="0"/>
              <a:t>qirg‘iz</a:t>
            </a:r>
            <a:r>
              <a:rPr lang="ru-RU" dirty="0" smtClean="0"/>
              <a:t> </a:t>
            </a:r>
            <a:r>
              <a:rPr lang="ru-RU" dirty="0" err="1" smtClean="0"/>
              <a:t>adibi</a:t>
            </a:r>
            <a:r>
              <a:rPr lang="ru-RU" dirty="0" smtClean="0"/>
              <a:t> </a:t>
            </a:r>
            <a:r>
              <a:rPr lang="ru-RU" b="1" dirty="0" err="1" smtClean="0"/>
              <a:t>Chingiz</a:t>
            </a:r>
            <a:r>
              <a:rPr lang="ru-RU" b="1" dirty="0" smtClean="0"/>
              <a:t> </a:t>
            </a:r>
            <a:r>
              <a:rPr lang="ru-RU" b="1" dirty="0" err="1" smtClean="0"/>
              <a:t>Aytmatov</a:t>
            </a:r>
            <a:r>
              <a:rPr lang="ru-RU" b="1" dirty="0" smtClean="0"/>
              <a:t> </a:t>
            </a:r>
            <a:r>
              <a:rPr lang="ru-RU" dirty="0" err="1" smtClean="0"/>
              <a:t>o‘z</a:t>
            </a:r>
            <a:r>
              <a:rPr lang="ru-RU" dirty="0" smtClean="0"/>
              <a:t> </a:t>
            </a:r>
            <a:r>
              <a:rPr lang="ru-RU" dirty="0" err="1" smtClean="0"/>
              <a:t>xalqining</a:t>
            </a:r>
            <a:r>
              <a:rPr lang="ru-RU" dirty="0" smtClean="0"/>
              <a:t> </a:t>
            </a:r>
            <a:r>
              <a:rPr lang="ru-RU" dirty="0" err="1" smtClean="0"/>
              <a:t>nomi</a:t>
            </a:r>
            <a:r>
              <a:rPr lang="ru-RU" dirty="0" smtClean="0"/>
              <a:t> </a:t>
            </a:r>
            <a:r>
              <a:rPr lang="ru-RU" dirty="0" err="1" smtClean="0"/>
              <a:t>to‘g‘risida</a:t>
            </a:r>
            <a:r>
              <a:rPr lang="ru-RU" dirty="0" smtClean="0"/>
              <a:t> </a:t>
            </a:r>
            <a:r>
              <a:rPr lang="ru-RU" dirty="0" err="1" smtClean="0"/>
              <a:t>fikr</a:t>
            </a:r>
            <a:r>
              <a:rPr lang="ru-RU" dirty="0" smtClean="0"/>
              <a:t> </a:t>
            </a:r>
            <a:r>
              <a:rPr lang="ru-RU" dirty="0" err="1" smtClean="0"/>
              <a:t>bildirib</a:t>
            </a:r>
            <a:r>
              <a:rPr lang="ru-RU" dirty="0" smtClean="0"/>
              <a:t>: “</a:t>
            </a:r>
            <a:r>
              <a:rPr lang="ru-RU" dirty="0" err="1" smtClean="0"/>
              <a:t>O‘g‘uzning</a:t>
            </a:r>
            <a:r>
              <a:rPr lang="ru-RU" dirty="0" smtClean="0"/>
              <a:t> </a:t>
            </a:r>
            <a:r>
              <a:rPr lang="ru-RU" dirty="0" err="1" smtClean="0"/>
              <a:t>o‘g‘li</a:t>
            </a:r>
            <a:r>
              <a:rPr lang="ru-RU" dirty="0" smtClean="0"/>
              <a:t> </a:t>
            </a:r>
            <a:r>
              <a:rPr lang="ru-RU" dirty="0" err="1" smtClean="0"/>
              <a:t>Tog‘inxon</a:t>
            </a:r>
            <a:r>
              <a:rPr lang="ru-RU" dirty="0" smtClean="0"/>
              <a:t> </a:t>
            </a:r>
            <a:r>
              <a:rPr lang="ru-RU" dirty="0" err="1" smtClean="0"/>
              <a:t>beshta</a:t>
            </a:r>
            <a:r>
              <a:rPr lang="ru-RU" dirty="0" smtClean="0"/>
              <a:t> </a:t>
            </a:r>
            <a:r>
              <a:rPr lang="ru-RU" dirty="0" err="1" smtClean="0"/>
              <a:t>o‘g‘il</a:t>
            </a:r>
            <a:r>
              <a:rPr lang="ru-RU" dirty="0" smtClean="0"/>
              <a:t> </a:t>
            </a:r>
            <a:r>
              <a:rPr lang="ru-RU" dirty="0" err="1" smtClean="0"/>
              <a:t>ko‘radi</a:t>
            </a:r>
            <a:r>
              <a:rPr lang="ru-RU" dirty="0" smtClean="0"/>
              <a:t>: </a:t>
            </a:r>
            <a:r>
              <a:rPr lang="ru-RU" dirty="0" err="1" smtClean="0"/>
              <a:t>o‘sha</a:t>
            </a:r>
            <a:r>
              <a:rPr lang="ru-RU" dirty="0" smtClean="0"/>
              <a:t> </a:t>
            </a:r>
            <a:r>
              <a:rPr lang="ru-RU" dirty="0" err="1" smtClean="0"/>
              <a:t>o‘g‘lonlaridan</a:t>
            </a:r>
            <a:r>
              <a:rPr lang="ru-RU" dirty="0" smtClean="0"/>
              <a:t> </a:t>
            </a:r>
            <a:r>
              <a:rPr lang="ru-RU" dirty="0" err="1" smtClean="0"/>
              <a:t>birining</a:t>
            </a:r>
            <a:r>
              <a:rPr lang="ru-RU" dirty="0" smtClean="0"/>
              <a:t> </a:t>
            </a:r>
            <a:r>
              <a:rPr lang="ru-RU" dirty="0" err="1" smtClean="0"/>
              <a:t>ismi</a:t>
            </a:r>
            <a:r>
              <a:rPr lang="ru-RU" dirty="0" smtClean="0"/>
              <a:t> </a:t>
            </a:r>
            <a:r>
              <a:rPr lang="ru-RU" dirty="0" err="1" smtClean="0"/>
              <a:t>Qirg‘iz</a:t>
            </a:r>
            <a:r>
              <a:rPr lang="ru-RU" dirty="0" smtClean="0"/>
              <a:t> </a:t>
            </a:r>
            <a:r>
              <a:rPr lang="ru-RU" dirty="0" err="1" smtClean="0"/>
              <a:t>bo‘ladi</a:t>
            </a:r>
            <a:r>
              <a:rPr lang="ru-RU" dirty="0" smtClean="0"/>
              <a:t>. U – </a:t>
            </a:r>
            <a:r>
              <a:rPr lang="ru-RU" dirty="0" err="1" smtClean="0"/>
              <a:t>qirg‘iz</a:t>
            </a:r>
            <a:r>
              <a:rPr lang="ru-RU" dirty="0" smtClean="0"/>
              <a:t> </a:t>
            </a:r>
            <a:r>
              <a:rPr lang="ru-RU" dirty="0" err="1" smtClean="0"/>
              <a:t>xalqining</a:t>
            </a:r>
            <a:r>
              <a:rPr lang="ru-RU" dirty="0" smtClean="0"/>
              <a:t> </a:t>
            </a:r>
            <a:r>
              <a:rPr lang="ru-RU" dirty="0" err="1" smtClean="0"/>
              <a:t>qadimiy</a:t>
            </a:r>
            <a:r>
              <a:rPr lang="ru-RU" dirty="0" smtClean="0"/>
              <a:t> </a:t>
            </a:r>
            <a:r>
              <a:rPr lang="ru-RU" dirty="0" err="1" smtClean="0"/>
              <a:t>ajdodi</a:t>
            </a:r>
            <a:r>
              <a:rPr lang="ru-RU" dirty="0" smtClean="0"/>
              <a:t>. </a:t>
            </a:r>
            <a:r>
              <a:rPr lang="ru-RU" dirty="0" err="1" smtClean="0"/>
              <a:t>Bundan</a:t>
            </a:r>
            <a:r>
              <a:rPr lang="ru-RU" dirty="0" smtClean="0"/>
              <a:t> </a:t>
            </a:r>
            <a:r>
              <a:rPr lang="ru-RU" dirty="0" err="1" smtClean="0"/>
              <a:t>tashqari</a:t>
            </a:r>
            <a:r>
              <a:rPr lang="ru-RU" dirty="0" smtClean="0"/>
              <a:t>, </a:t>
            </a:r>
            <a:r>
              <a:rPr lang="ru-RU" dirty="0" err="1" smtClean="0"/>
              <a:t>o‘zimning</a:t>
            </a:r>
            <a:r>
              <a:rPr lang="ru-RU" dirty="0" smtClean="0"/>
              <a:t> </a:t>
            </a:r>
            <a:r>
              <a:rPr lang="ru-RU" dirty="0" err="1" smtClean="0"/>
              <a:t>shaxsiy</a:t>
            </a:r>
            <a:r>
              <a:rPr lang="ru-RU" dirty="0" smtClean="0"/>
              <a:t> </a:t>
            </a:r>
            <a:r>
              <a:rPr lang="ru-RU" dirty="0" err="1" smtClean="0"/>
              <a:t>farazim</a:t>
            </a:r>
            <a:r>
              <a:rPr lang="ru-RU" dirty="0" smtClean="0"/>
              <a:t> </a:t>
            </a:r>
            <a:r>
              <a:rPr lang="ru-RU" dirty="0" err="1" smtClean="0"/>
              <a:t>ham</a:t>
            </a:r>
            <a:r>
              <a:rPr lang="ru-RU" dirty="0" smtClean="0"/>
              <a:t> </a:t>
            </a:r>
            <a:r>
              <a:rPr lang="ru-RU" dirty="0" err="1" smtClean="0"/>
              <a:t>bor</a:t>
            </a:r>
            <a:r>
              <a:rPr lang="ru-RU" dirty="0" smtClean="0"/>
              <a:t>. </a:t>
            </a:r>
            <a:r>
              <a:rPr lang="ru-RU" dirty="0" err="1" smtClean="0"/>
              <a:t>Uni</a:t>
            </a:r>
            <a:r>
              <a:rPr lang="ru-RU" dirty="0" smtClean="0"/>
              <a:t> </a:t>
            </a:r>
            <a:r>
              <a:rPr lang="ru-RU" dirty="0" err="1" smtClean="0"/>
              <a:t>qabul</a:t>
            </a:r>
            <a:r>
              <a:rPr lang="ru-RU" dirty="0" smtClean="0"/>
              <a:t> </a:t>
            </a:r>
            <a:r>
              <a:rPr lang="ru-RU" dirty="0" err="1" smtClean="0"/>
              <a:t>qilish</a:t>
            </a:r>
            <a:r>
              <a:rPr lang="ru-RU" dirty="0" smtClean="0"/>
              <a:t> </a:t>
            </a:r>
            <a:r>
              <a:rPr lang="ru-RU" dirty="0" err="1" smtClean="0"/>
              <a:t>ham</a:t>
            </a:r>
            <a:r>
              <a:rPr lang="ru-RU" dirty="0" smtClean="0"/>
              <a:t>, </a:t>
            </a:r>
            <a:r>
              <a:rPr lang="ru-RU" dirty="0" err="1" smtClean="0"/>
              <a:t>qabul</a:t>
            </a:r>
            <a:r>
              <a:rPr lang="ru-RU" dirty="0" smtClean="0"/>
              <a:t> </a:t>
            </a:r>
            <a:r>
              <a:rPr lang="ru-RU" dirty="0" err="1" smtClean="0"/>
              <a:t>qilmaslik</a:t>
            </a:r>
            <a:r>
              <a:rPr lang="ru-RU" dirty="0" smtClean="0"/>
              <a:t> </a:t>
            </a:r>
            <a:r>
              <a:rPr lang="ru-RU" dirty="0" err="1" smtClean="0"/>
              <a:t>ham</a:t>
            </a:r>
            <a:r>
              <a:rPr lang="ru-RU" dirty="0" smtClean="0"/>
              <a:t> </a:t>
            </a:r>
            <a:r>
              <a:rPr lang="ru-RU" dirty="0" err="1" smtClean="0"/>
              <a:t>mumkin</a:t>
            </a:r>
            <a:r>
              <a:rPr lang="ru-RU" dirty="0" smtClean="0"/>
              <a:t>. “</a:t>
            </a:r>
            <a:r>
              <a:rPr lang="ru-RU" dirty="0" err="1" smtClean="0"/>
              <a:t>Qir</a:t>
            </a:r>
            <a:r>
              <a:rPr lang="ru-RU" dirty="0" smtClean="0"/>
              <a:t>” </a:t>
            </a:r>
            <a:r>
              <a:rPr lang="ru-RU" dirty="0" err="1" smtClean="0"/>
              <a:t>degani</a:t>
            </a:r>
            <a:r>
              <a:rPr lang="ru-RU" dirty="0" smtClean="0"/>
              <a:t> “</a:t>
            </a:r>
            <a:r>
              <a:rPr lang="ru-RU" dirty="0" err="1" smtClean="0"/>
              <a:t>tog</a:t>
            </a:r>
            <a:r>
              <a:rPr lang="ru-RU" dirty="0" smtClean="0"/>
              <a:t>‘, </a:t>
            </a:r>
            <a:r>
              <a:rPr lang="ru-RU" dirty="0" err="1" smtClean="0"/>
              <a:t>qoya</a:t>
            </a:r>
            <a:r>
              <a:rPr lang="ru-RU" dirty="0" smtClean="0"/>
              <a:t>” </a:t>
            </a:r>
            <a:r>
              <a:rPr lang="ru-RU" dirty="0" err="1" smtClean="0"/>
              <a:t>degan</a:t>
            </a:r>
            <a:r>
              <a:rPr lang="ru-RU" dirty="0" smtClean="0"/>
              <a:t> </a:t>
            </a:r>
            <a:r>
              <a:rPr lang="ru-RU" dirty="0" err="1" smtClean="0"/>
              <a:t>ma’noni</a:t>
            </a:r>
            <a:r>
              <a:rPr lang="ru-RU" dirty="0" smtClean="0"/>
              <a:t> </a:t>
            </a:r>
            <a:r>
              <a:rPr lang="ru-RU" dirty="0" err="1" smtClean="0"/>
              <a:t>anglatadi</a:t>
            </a:r>
            <a:r>
              <a:rPr lang="ru-RU" dirty="0" smtClean="0"/>
              <a:t>, “</a:t>
            </a:r>
            <a:r>
              <a:rPr lang="ru-RU" dirty="0" err="1" smtClean="0"/>
              <a:t>o‘g‘uz</a:t>
            </a:r>
            <a:r>
              <a:rPr lang="ru-RU" dirty="0" smtClean="0"/>
              <a:t>” (“</a:t>
            </a:r>
            <a:r>
              <a:rPr lang="ru-RU" dirty="0" err="1" smtClean="0"/>
              <a:t>ho‘kiz</a:t>
            </a:r>
            <a:r>
              <a:rPr lang="ru-RU" dirty="0" smtClean="0"/>
              <a:t>”) – </a:t>
            </a:r>
            <a:r>
              <a:rPr lang="ru-RU" dirty="0" err="1" smtClean="0"/>
              <a:t>turkiy</a:t>
            </a:r>
            <a:r>
              <a:rPr lang="ru-RU" dirty="0" smtClean="0"/>
              <a:t> </a:t>
            </a:r>
            <a:r>
              <a:rPr lang="ru-RU" dirty="0" err="1" smtClean="0"/>
              <a:t>xalqlarning</a:t>
            </a:r>
            <a:r>
              <a:rPr lang="ru-RU" dirty="0" smtClean="0"/>
              <a:t> </a:t>
            </a:r>
            <a:r>
              <a:rPr lang="ru-RU" dirty="0" err="1" smtClean="0"/>
              <a:t>eng</a:t>
            </a:r>
            <a:r>
              <a:rPr lang="ru-RU" dirty="0" smtClean="0"/>
              <a:t> </a:t>
            </a:r>
            <a:r>
              <a:rPr lang="ru-RU" dirty="0" err="1" smtClean="0"/>
              <a:t>asosiy</a:t>
            </a:r>
            <a:r>
              <a:rPr lang="ru-RU" dirty="0" smtClean="0"/>
              <a:t> </a:t>
            </a:r>
            <a:r>
              <a:rPr lang="ru-RU" dirty="0" err="1" smtClean="0"/>
              <a:t>urug‘laridan</a:t>
            </a:r>
            <a:r>
              <a:rPr lang="ru-RU" dirty="0" smtClean="0"/>
              <a:t> </a:t>
            </a:r>
            <a:r>
              <a:rPr lang="ru-RU" dirty="0" err="1" smtClean="0"/>
              <a:t>biri</a:t>
            </a:r>
            <a:r>
              <a:rPr lang="ru-RU" dirty="0" smtClean="0"/>
              <a:t> </a:t>
            </a:r>
            <a:r>
              <a:rPr lang="ru-RU" dirty="0" err="1" smtClean="0"/>
              <a:t>bo‘lgan</a:t>
            </a:r>
            <a:r>
              <a:rPr lang="ru-RU" dirty="0" smtClean="0"/>
              <a:t>. </a:t>
            </a:r>
            <a:r>
              <a:rPr lang="ru-RU" dirty="0" err="1" smtClean="0"/>
              <a:t>Demak</a:t>
            </a:r>
            <a:r>
              <a:rPr lang="ru-RU" dirty="0" smtClean="0"/>
              <a:t>, </a:t>
            </a:r>
            <a:r>
              <a:rPr lang="ru-RU" dirty="0" err="1" smtClean="0"/>
              <a:t>qirg‘izlar</a:t>
            </a:r>
            <a:r>
              <a:rPr lang="ru-RU" dirty="0" smtClean="0"/>
              <a:t> “</a:t>
            </a:r>
            <a:r>
              <a:rPr lang="ru-RU" dirty="0" err="1" smtClean="0"/>
              <a:t>qir-o‘g‘iz”dir</a:t>
            </a:r>
            <a:r>
              <a:rPr lang="ru-RU" dirty="0" smtClean="0"/>
              <a:t>, </a:t>
            </a:r>
            <a:r>
              <a:rPr lang="ru-RU" dirty="0" err="1" smtClean="0"/>
              <a:t>ya’ni</a:t>
            </a:r>
            <a:r>
              <a:rPr lang="ru-RU" dirty="0" smtClean="0"/>
              <a:t> “</a:t>
            </a:r>
            <a:r>
              <a:rPr lang="ru-RU" dirty="0" err="1" smtClean="0"/>
              <a:t>tog</a:t>
            </a:r>
            <a:r>
              <a:rPr lang="ru-RU" dirty="0" smtClean="0"/>
              <a:t>‘ </a:t>
            </a:r>
            <a:r>
              <a:rPr lang="ru-RU" dirty="0" err="1" smtClean="0"/>
              <a:t>ho‘kizi</a:t>
            </a:r>
            <a:r>
              <a:rPr lang="ru-RU" dirty="0" smtClean="0"/>
              <a:t>”, </a:t>
            </a:r>
            <a:r>
              <a:rPr lang="ru-RU" dirty="0" err="1" smtClean="0"/>
              <a:t>deydi</a:t>
            </a:r>
            <a:r>
              <a:rPr lang="ru-RU" dirty="0" smtClean="0"/>
              <a:t>. (</a:t>
            </a:r>
            <a:r>
              <a:rPr lang="ru-RU" dirty="0" err="1" smtClean="0"/>
              <a:t>Aytmatov</a:t>
            </a:r>
            <a:r>
              <a:rPr lang="ru-RU" dirty="0" smtClean="0"/>
              <a:t> </a:t>
            </a:r>
            <a:r>
              <a:rPr lang="ru-RU" dirty="0" err="1" smtClean="0"/>
              <a:t>Ch</a:t>
            </a:r>
            <a:r>
              <a:rPr lang="ru-RU" dirty="0" smtClean="0"/>
              <a:t>., </a:t>
            </a:r>
            <a:r>
              <a:rPr lang="ru-RU" dirty="0" err="1" smtClean="0"/>
              <a:t>Shoxonov</a:t>
            </a:r>
            <a:r>
              <a:rPr lang="ru-RU" dirty="0" smtClean="0"/>
              <a:t> M. </a:t>
            </a:r>
            <a:r>
              <a:rPr lang="ru-RU" dirty="0" err="1" smtClean="0"/>
              <a:t>Cho‘qqida</a:t>
            </a:r>
            <a:r>
              <a:rPr lang="ru-RU" dirty="0" smtClean="0"/>
              <a:t> </a:t>
            </a:r>
            <a:r>
              <a:rPr lang="ru-RU" dirty="0" err="1" smtClean="0"/>
              <a:t>qolgan</a:t>
            </a:r>
            <a:r>
              <a:rPr lang="ru-RU" dirty="0" smtClean="0"/>
              <a:t> </a:t>
            </a:r>
            <a:r>
              <a:rPr lang="ru-RU" dirty="0" err="1" smtClean="0"/>
              <a:t>ovchining</a:t>
            </a:r>
            <a:r>
              <a:rPr lang="ru-RU" dirty="0" smtClean="0"/>
              <a:t> </a:t>
            </a:r>
            <a:r>
              <a:rPr lang="ru-RU" dirty="0" err="1" smtClean="0"/>
              <a:t>ohi-zori</a:t>
            </a:r>
            <a:r>
              <a:rPr lang="ru-RU" dirty="0" smtClean="0"/>
              <a:t>: (</a:t>
            </a:r>
            <a:r>
              <a:rPr lang="ru-RU" dirty="0" err="1" smtClean="0"/>
              <a:t>Asr</a:t>
            </a:r>
            <a:r>
              <a:rPr lang="ru-RU" dirty="0" smtClean="0"/>
              <a:t> </a:t>
            </a:r>
            <a:r>
              <a:rPr lang="ru-RU" dirty="0" err="1" smtClean="0"/>
              <a:t>adog‘ida</a:t>
            </a:r>
            <a:r>
              <a:rPr lang="ru-RU" dirty="0" smtClean="0"/>
              <a:t> </a:t>
            </a:r>
            <a:r>
              <a:rPr lang="ru-RU" dirty="0" err="1" smtClean="0"/>
              <a:t>aytilgan</a:t>
            </a:r>
            <a:r>
              <a:rPr lang="ru-RU" dirty="0" smtClean="0"/>
              <a:t> </a:t>
            </a:r>
            <a:r>
              <a:rPr lang="ru-RU" dirty="0" err="1" smtClean="0"/>
              <a:t>istig‘for</a:t>
            </a:r>
            <a:r>
              <a:rPr lang="ru-RU" dirty="0" smtClean="0"/>
              <a:t>). –</a:t>
            </a:r>
            <a:r>
              <a:rPr lang="ru-RU" dirty="0" err="1" smtClean="0"/>
              <a:t>Toshkent</a:t>
            </a:r>
            <a:r>
              <a:rPr lang="ru-RU" dirty="0" smtClean="0"/>
              <a:t>: “</a:t>
            </a:r>
            <a:r>
              <a:rPr lang="ru-RU" dirty="0" err="1" smtClean="0"/>
              <a:t>Sharq</a:t>
            </a:r>
            <a:r>
              <a:rPr lang="ru-RU" dirty="0" smtClean="0"/>
              <a:t>”, 1998. -432 b. –B. 319.)</a:t>
            </a:r>
            <a:endParaRPr lang="en-US" dirty="0" smtClean="0"/>
          </a:p>
          <a:p>
            <a:pPr algn="just"/>
            <a:r>
              <a:rPr lang="ru-RU" dirty="0" err="1" smtClean="0"/>
              <a:t>Qirg‘iz</a:t>
            </a:r>
            <a:r>
              <a:rPr lang="ru-RU" dirty="0" smtClean="0"/>
              <a:t> </a:t>
            </a:r>
            <a:r>
              <a:rPr lang="ru-RU" dirty="0" err="1" smtClean="0"/>
              <a:t>adabiyoti</a:t>
            </a:r>
            <a:r>
              <a:rPr lang="ru-RU" dirty="0" smtClean="0"/>
              <a:t> </a:t>
            </a:r>
            <a:r>
              <a:rPr lang="ru-RU" dirty="0" err="1" smtClean="0"/>
              <a:t>ham</a:t>
            </a:r>
            <a:r>
              <a:rPr lang="ru-RU" dirty="0" smtClean="0"/>
              <a:t> </a:t>
            </a:r>
            <a:r>
              <a:rPr lang="ru-RU" dirty="0" err="1" smtClean="0"/>
              <a:t>boshqa</a:t>
            </a:r>
            <a:r>
              <a:rPr lang="ru-RU" dirty="0" smtClean="0"/>
              <a:t> </a:t>
            </a:r>
            <a:r>
              <a:rPr lang="ru-RU" dirty="0" err="1" smtClean="0"/>
              <a:t>xalqlar</a:t>
            </a:r>
            <a:r>
              <a:rPr lang="ru-RU" dirty="0" smtClean="0"/>
              <a:t> </a:t>
            </a:r>
            <a:r>
              <a:rPr lang="ru-RU" dirty="0" err="1" smtClean="0"/>
              <a:t>adabiyoti</a:t>
            </a:r>
            <a:r>
              <a:rPr lang="ru-RU" dirty="0" smtClean="0"/>
              <a:t> </a:t>
            </a:r>
            <a:r>
              <a:rPr lang="ru-RU" dirty="0" err="1" smtClean="0"/>
              <a:t>kabi</a:t>
            </a:r>
            <a:r>
              <a:rPr lang="ru-RU" dirty="0" smtClean="0"/>
              <a:t> </a:t>
            </a:r>
            <a:r>
              <a:rPr lang="ru-RU" dirty="0" err="1" smtClean="0"/>
              <a:t>xalq</a:t>
            </a:r>
            <a:r>
              <a:rPr lang="ru-RU" dirty="0" smtClean="0"/>
              <a:t> </a:t>
            </a:r>
            <a:r>
              <a:rPr lang="ru-RU" dirty="0" err="1" smtClean="0"/>
              <a:t>og‘zaki</a:t>
            </a:r>
            <a:r>
              <a:rPr lang="ru-RU" dirty="0" smtClean="0"/>
              <a:t> </a:t>
            </a:r>
            <a:r>
              <a:rPr lang="ru-RU" dirty="0" err="1" smtClean="0"/>
              <a:t>ijodi</a:t>
            </a:r>
            <a:r>
              <a:rPr lang="ru-RU" dirty="0" smtClean="0"/>
              <a:t> – </a:t>
            </a:r>
            <a:r>
              <a:rPr lang="ru-RU" dirty="0" err="1" smtClean="0"/>
              <a:t>folklor</a:t>
            </a:r>
            <a:r>
              <a:rPr lang="ru-RU" dirty="0" smtClean="0"/>
              <a:t> </a:t>
            </a:r>
            <a:r>
              <a:rPr lang="ru-RU" dirty="0" err="1" smtClean="0"/>
              <a:t>janrlari</a:t>
            </a:r>
            <a:r>
              <a:rPr lang="ru-RU" dirty="0" smtClean="0"/>
              <a:t> </a:t>
            </a:r>
            <a:r>
              <a:rPr lang="ru-RU" dirty="0" err="1" smtClean="0"/>
              <a:t>asosida</a:t>
            </a:r>
            <a:r>
              <a:rPr lang="ru-RU" dirty="0" smtClean="0"/>
              <a:t> </a:t>
            </a:r>
            <a:r>
              <a:rPr lang="ru-RU" dirty="0" err="1" smtClean="0"/>
              <a:t>shakllangan</a:t>
            </a:r>
            <a:r>
              <a:rPr lang="ru-RU" dirty="0" smtClean="0"/>
              <a:t>. </a:t>
            </a:r>
            <a:r>
              <a:rPr lang="ru-RU" dirty="0" err="1" smtClean="0"/>
              <a:t>Qirg‘iz</a:t>
            </a:r>
            <a:r>
              <a:rPr lang="ru-RU" dirty="0" smtClean="0"/>
              <a:t> </a:t>
            </a:r>
            <a:r>
              <a:rPr lang="ru-RU" dirty="0" err="1" smtClean="0"/>
              <a:t>xalq</a:t>
            </a:r>
            <a:r>
              <a:rPr lang="ru-RU" dirty="0" smtClean="0"/>
              <a:t> </a:t>
            </a:r>
            <a:r>
              <a:rPr lang="ru-RU" dirty="0" err="1" smtClean="0"/>
              <a:t>ijodida</a:t>
            </a:r>
            <a:r>
              <a:rPr lang="ru-RU" dirty="0" smtClean="0"/>
              <a:t> “</a:t>
            </a:r>
            <a:r>
              <a:rPr lang="ru-RU" dirty="0" err="1" smtClean="0"/>
              <a:t>Qurmonbek</a:t>
            </a:r>
            <a:r>
              <a:rPr lang="ru-RU" dirty="0" smtClean="0"/>
              <a:t>”, “</a:t>
            </a:r>
            <a:r>
              <a:rPr lang="ru-RU" dirty="0" err="1" smtClean="0"/>
              <a:t>Kojajash</a:t>
            </a:r>
            <a:r>
              <a:rPr lang="ru-RU" dirty="0" smtClean="0"/>
              <a:t>”, “</a:t>
            </a:r>
            <a:r>
              <a:rPr lang="ru-RU" dirty="0" err="1" smtClean="0"/>
              <a:t>Yerto‘shtuk</a:t>
            </a:r>
            <a:r>
              <a:rPr lang="ru-RU" dirty="0" smtClean="0"/>
              <a:t>”, “</a:t>
            </a:r>
            <a:r>
              <a:rPr lang="ru-RU" dirty="0" err="1" smtClean="0"/>
              <a:t>Janish</a:t>
            </a:r>
            <a:r>
              <a:rPr lang="ru-RU" dirty="0" smtClean="0"/>
              <a:t> </a:t>
            </a:r>
            <a:r>
              <a:rPr lang="ru-RU" dirty="0" err="1" smtClean="0"/>
              <a:t>Bayish</a:t>
            </a:r>
            <a:r>
              <a:rPr lang="ru-RU" dirty="0" smtClean="0"/>
              <a:t>” </a:t>
            </a:r>
            <a:r>
              <a:rPr lang="ru-RU" dirty="0" err="1" smtClean="0"/>
              <a:t>kabi</a:t>
            </a:r>
            <a:r>
              <a:rPr lang="ru-RU" dirty="0" smtClean="0"/>
              <a:t> </a:t>
            </a:r>
            <a:r>
              <a:rPr lang="ru-RU" dirty="0" err="1" smtClean="0"/>
              <a:t>asarlar</a:t>
            </a:r>
            <a:r>
              <a:rPr lang="ru-RU" dirty="0" smtClean="0"/>
              <a:t> </a:t>
            </a:r>
            <a:r>
              <a:rPr lang="ru-RU" dirty="0" err="1" smtClean="0"/>
              <a:t>asrlar</a:t>
            </a:r>
            <a:r>
              <a:rPr lang="ru-RU" dirty="0" smtClean="0"/>
              <a:t> </a:t>
            </a:r>
            <a:r>
              <a:rPr lang="ru-RU" dirty="0" err="1" smtClean="0"/>
              <a:t>osha</a:t>
            </a:r>
            <a:r>
              <a:rPr lang="ru-RU" dirty="0" smtClean="0"/>
              <a:t> </a:t>
            </a:r>
            <a:r>
              <a:rPr lang="ru-RU" dirty="0" err="1" smtClean="0"/>
              <a:t>yashab</a:t>
            </a:r>
            <a:r>
              <a:rPr lang="ru-RU" dirty="0" smtClean="0"/>
              <a:t> </a:t>
            </a:r>
            <a:r>
              <a:rPr lang="ru-RU" dirty="0" err="1" smtClean="0"/>
              <a:t>keladi</a:t>
            </a:r>
            <a:r>
              <a:rPr lang="ru-RU" dirty="0" smtClean="0"/>
              <a:t>. “</a:t>
            </a:r>
            <a:r>
              <a:rPr lang="ru-RU" dirty="0" err="1" smtClean="0"/>
              <a:t>Yerto‘shtuk”da</a:t>
            </a:r>
            <a:r>
              <a:rPr lang="ru-RU" dirty="0" smtClean="0"/>
              <a:t> </a:t>
            </a:r>
            <a:r>
              <a:rPr lang="ru-RU" dirty="0" err="1" smtClean="0"/>
              <a:t>tabiatdagi</a:t>
            </a:r>
            <a:r>
              <a:rPr lang="ru-RU" dirty="0" smtClean="0"/>
              <a:t> </a:t>
            </a:r>
            <a:r>
              <a:rPr lang="ru-RU" dirty="0" err="1" smtClean="0"/>
              <a:t>sirli</a:t>
            </a:r>
            <a:r>
              <a:rPr lang="ru-RU" dirty="0" smtClean="0"/>
              <a:t> </a:t>
            </a:r>
            <a:r>
              <a:rPr lang="ru-RU" dirty="0" err="1" smtClean="0"/>
              <a:t>kuchlar</a:t>
            </a:r>
            <a:r>
              <a:rPr lang="ru-RU" dirty="0" smtClean="0"/>
              <a:t>, </a:t>
            </a:r>
            <a:r>
              <a:rPr lang="ru-RU" dirty="0" err="1" smtClean="0"/>
              <a:t>inson</a:t>
            </a:r>
            <a:r>
              <a:rPr lang="ru-RU" dirty="0" smtClean="0"/>
              <a:t> </a:t>
            </a:r>
            <a:r>
              <a:rPr lang="ru-RU" dirty="0" err="1" smtClean="0"/>
              <a:t>aql-tafakkurining</a:t>
            </a:r>
            <a:r>
              <a:rPr lang="ru-RU" dirty="0" smtClean="0"/>
              <a:t> </a:t>
            </a:r>
            <a:r>
              <a:rPr lang="ru-RU" dirty="0" err="1" smtClean="0"/>
              <a:t>qudrati</a:t>
            </a:r>
            <a:r>
              <a:rPr lang="ru-RU" dirty="0" smtClean="0"/>
              <a:t> </a:t>
            </a:r>
            <a:r>
              <a:rPr lang="ru-RU" dirty="0" err="1" smtClean="0"/>
              <a:t>to‘g‘risida</a:t>
            </a:r>
            <a:r>
              <a:rPr lang="ru-RU" dirty="0" smtClean="0"/>
              <a:t>, “</a:t>
            </a:r>
            <a:r>
              <a:rPr lang="ru-RU" dirty="0" err="1" smtClean="0"/>
              <a:t>Kojajash”da</a:t>
            </a:r>
            <a:r>
              <a:rPr lang="ru-RU" dirty="0" smtClean="0"/>
              <a:t> </a:t>
            </a:r>
            <a:r>
              <a:rPr lang="ru-RU" dirty="0" err="1" smtClean="0"/>
              <a:t>olam</a:t>
            </a:r>
            <a:r>
              <a:rPr lang="ru-RU" dirty="0" smtClean="0"/>
              <a:t> </a:t>
            </a:r>
            <a:r>
              <a:rPr lang="ru-RU" dirty="0" err="1" smtClean="0"/>
              <a:t>va</a:t>
            </a:r>
            <a:r>
              <a:rPr lang="ru-RU" dirty="0" smtClean="0"/>
              <a:t> </a:t>
            </a:r>
            <a:r>
              <a:rPr lang="ru-RU" dirty="0" err="1" smtClean="0"/>
              <a:t>odam</a:t>
            </a:r>
            <a:r>
              <a:rPr lang="ru-RU" dirty="0" smtClean="0"/>
              <a:t> </a:t>
            </a:r>
            <a:r>
              <a:rPr lang="ru-RU" dirty="0" err="1" smtClean="0"/>
              <a:t>haqida</a:t>
            </a:r>
            <a:r>
              <a:rPr lang="ru-RU" dirty="0" smtClean="0"/>
              <a:t>, “</a:t>
            </a:r>
            <a:r>
              <a:rPr lang="ru-RU" dirty="0" err="1" smtClean="0"/>
              <a:t>Kedeyxon”da</a:t>
            </a:r>
            <a:r>
              <a:rPr lang="ru-RU" dirty="0" smtClean="0"/>
              <a:t> </a:t>
            </a:r>
            <a:r>
              <a:rPr lang="ru-RU" dirty="0" err="1" smtClean="0"/>
              <a:t>ijtimoiy</a:t>
            </a:r>
            <a:r>
              <a:rPr lang="ru-RU" dirty="0" smtClean="0"/>
              <a:t> </a:t>
            </a:r>
            <a:r>
              <a:rPr lang="ru-RU" dirty="0" err="1" smtClean="0"/>
              <a:t>hayot</a:t>
            </a:r>
            <a:r>
              <a:rPr lang="ru-RU" dirty="0" smtClean="0"/>
              <a:t> </a:t>
            </a:r>
            <a:r>
              <a:rPr lang="ru-RU" dirty="0" err="1" smtClean="0"/>
              <a:t>to‘g‘risida</a:t>
            </a:r>
            <a:r>
              <a:rPr lang="ru-RU" dirty="0" smtClean="0"/>
              <a:t>, “</a:t>
            </a:r>
            <a:r>
              <a:rPr lang="ru-RU" dirty="0" err="1" smtClean="0"/>
              <a:t>O‘ljaboy</a:t>
            </a:r>
            <a:r>
              <a:rPr lang="ru-RU" dirty="0" smtClean="0"/>
              <a:t> </a:t>
            </a:r>
            <a:r>
              <a:rPr lang="ru-RU" dirty="0" err="1" smtClean="0"/>
              <a:t>bilan</a:t>
            </a:r>
            <a:r>
              <a:rPr lang="ru-RU" dirty="0" smtClean="0"/>
              <a:t> </a:t>
            </a:r>
            <a:r>
              <a:rPr lang="ru-RU" dirty="0" err="1" smtClean="0"/>
              <a:t>Kishimjon”da</a:t>
            </a:r>
            <a:r>
              <a:rPr lang="ru-RU" dirty="0" smtClean="0"/>
              <a:t> </a:t>
            </a:r>
            <a:r>
              <a:rPr lang="ru-RU" dirty="0" err="1" smtClean="0"/>
              <a:t>sevgi-muhabbat</a:t>
            </a:r>
            <a:r>
              <a:rPr lang="ru-RU" dirty="0" smtClean="0"/>
              <a:t> </a:t>
            </a:r>
            <a:r>
              <a:rPr lang="ru-RU" dirty="0" err="1" smtClean="0"/>
              <a:t>haqida</a:t>
            </a:r>
            <a:r>
              <a:rPr lang="ru-RU" dirty="0" smtClean="0"/>
              <a:t> </a:t>
            </a:r>
            <a:r>
              <a:rPr lang="ru-RU" dirty="0" err="1" smtClean="0"/>
              <a:t>so‘z</a:t>
            </a:r>
            <a:r>
              <a:rPr lang="ru-RU" dirty="0" smtClean="0"/>
              <a:t> </a:t>
            </a:r>
            <a:r>
              <a:rPr lang="ru-RU" dirty="0" err="1" smtClean="0"/>
              <a:t>ketadi</a:t>
            </a:r>
            <a:r>
              <a:rPr lang="ru-RU" dirty="0" smtClean="0"/>
              <a:t>. </a:t>
            </a:r>
            <a:r>
              <a:rPr lang="ru-RU" dirty="0" err="1" smtClean="0"/>
              <a:t>Ushbu</a:t>
            </a:r>
            <a:r>
              <a:rPr lang="ru-RU" dirty="0" smtClean="0"/>
              <a:t> </a:t>
            </a:r>
            <a:r>
              <a:rPr lang="ru-RU" dirty="0" err="1" smtClean="0"/>
              <a:t>kichik</a:t>
            </a:r>
            <a:r>
              <a:rPr lang="ru-RU" dirty="0" smtClean="0"/>
              <a:t> </a:t>
            </a:r>
            <a:r>
              <a:rPr lang="ru-RU" dirty="0" err="1" smtClean="0"/>
              <a:t>eposlarda</a:t>
            </a:r>
            <a:r>
              <a:rPr lang="ru-RU" dirty="0" smtClean="0"/>
              <a:t> </a:t>
            </a:r>
            <a:r>
              <a:rPr lang="ru-RU" dirty="0" err="1" smtClean="0"/>
              <a:t>qirg‘iz</a:t>
            </a:r>
            <a:r>
              <a:rPr lang="ru-RU" dirty="0" smtClean="0"/>
              <a:t> </a:t>
            </a:r>
            <a:r>
              <a:rPr lang="ru-RU" dirty="0" err="1" smtClean="0"/>
              <a:t>xalqi</a:t>
            </a:r>
            <a:r>
              <a:rPr lang="ru-RU" dirty="0" smtClean="0"/>
              <a:t> </a:t>
            </a:r>
            <a:r>
              <a:rPr lang="ru-RU" dirty="0" err="1" smtClean="0"/>
              <a:t>turmushining</a:t>
            </a:r>
            <a:r>
              <a:rPr lang="ru-RU" dirty="0" smtClean="0"/>
              <a:t> </a:t>
            </a:r>
            <a:r>
              <a:rPr lang="ru-RU" dirty="0" err="1" smtClean="0"/>
              <a:t>turli</a:t>
            </a:r>
            <a:r>
              <a:rPr lang="ru-RU" dirty="0" smtClean="0"/>
              <a:t> </a:t>
            </a:r>
            <a:r>
              <a:rPr lang="ru-RU" dirty="0" err="1" smtClean="0"/>
              <a:t>jihatlariga</a:t>
            </a:r>
            <a:r>
              <a:rPr lang="ru-RU" dirty="0" smtClean="0"/>
              <a:t> </a:t>
            </a:r>
            <a:r>
              <a:rPr lang="ru-RU" dirty="0" err="1" smtClean="0"/>
              <a:t>e’tibor</a:t>
            </a:r>
            <a:r>
              <a:rPr lang="ru-RU" dirty="0" smtClean="0"/>
              <a:t> </a:t>
            </a:r>
            <a:r>
              <a:rPr lang="ru-RU" dirty="0" err="1" smtClean="0"/>
              <a:t>qaratilgan</a:t>
            </a:r>
            <a:r>
              <a:rPr lang="ru-RU" dirty="0" smtClean="0"/>
              <a:t>.</a:t>
            </a:r>
            <a:endParaRPr lang="ru-RU" dirty="0"/>
          </a:p>
        </p:txBody>
      </p:sp>
      <p:pic>
        <p:nvPicPr>
          <p:cNvPr id="3" name="Рисунок 2"/>
          <p:cNvPicPr>
            <a:picLocks noChangeAspect="1"/>
          </p:cNvPicPr>
          <p:nvPr/>
        </p:nvPicPr>
        <p:blipFill>
          <a:blip r:embed="rId2"/>
          <a:stretch>
            <a:fillRect/>
          </a:stretch>
        </p:blipFill>
        <p:spPr>
          <a:xfrm>
            <a:off x="8677475" y="82272"/>
            <a:ext cx="3514526" cy="4184928"/>
          </a:xfrm>
          <a:prstGeom prst="rect">
            <a:avLst/>
          </a:prstGeom>
        </p:spPr>
      </p:pic>
    </p:spTree>
    <p:extLst>
      <p:ext uri="{BB962C8B-B14F-4D97-AF65-F5344CB8AC3E}">
        <p14:creationId xmlns:p14="http://schemas.microsoft.com/office/powerpoint/2010/main" val="22553283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15000" y="427286"/>
            <a:ext cx="6096000" cy="6186309"/>
          </a:xfrm>
          <a:prstGeom prst="rect">
            <a:avLst/>
          </a:prstGeom>
        </p:spPr>
        <p:txBody>
          <a:bodyPr>
            <a:spAutoFit/>
          </a:bodyPr>
          <a:lstStyle/>
          <a:p>
            <a:pPr algn="ctr"/>
            <a:r>
              <a:rPr lang="ru-RU" b="1" dirty="0" smtClean="0"/>
              <a:t>“MANAS” E</a:t>
            </a:r>
            <a:r>
              <a:rPr lang="en-US" b="1" dirty="0" smtClean="0"/>
              <a:t>P</a:t>
            </a:r>
            <a:r>
              <a:rPr lang="ru-RU" b="1" dirty="0" smtClean="0"/>
              <a:t>OSI</a:t>
            </a:r>
          </a:p>
          <a:p>
            <a:pPr algn="just"/>
            <a:r>
              <a:rPr lang="ru-RU" dirty="0" smtClean="0"/>
              <a:t>“</a:t>
            </a:r>
            <a:r>
              <a:rPr lang="ru-RU" dirty="0" err="1" smtClean="0"/>
              <a:t>Manas</a:t>
            </a:r>
            <a:r>
              <a:rPr lang="ru-RU" dirty="0" smtClean="0"/>
              <a:t>” </a:t>
            </a:r>
            <a:r>
              <a:rPr lang="ru-RU" dirty="0" err="1" smtClean="0"/>
              <a:t>eposi</a:t>
            </a:r>
            <a:r>
              <a:rPr lang="ru-RU" dirty="0" smtClean="0"/>
              <a:t> </a:t>
            </a:r>
            <a:r>
              <a:rPr lang="ru-RU" dirty="0" err="1" smtClean="0"/>
              <a:t>nafaqat</a:t>
            </a:r>
            <a:r>
              <a:rPr lang="ru-RU" dirty="0" smtClean="0"/>
              <a:t> </a:t>
            </a:r>
            <a:r>
              <a:rPr lang="ru-RU" dirty="0" err="1" smtClean="0"/>
              <a:t>qirg‘iz</a:t>
            </a:r>
            <a:r>
              <a:rPr lang="ru-RU" dirty="0" smtClean="0"/>
              <a:t>, </a:t>
            </a:r>
            <a:r>
              <a:rPr lang="ru-RU" dirty="0" err="1" smtClean="0"/>
              <a:t>balki</a:t>
            </a:r>
            <a:r>
              <a:rPr lang="ru-RU" dirty="0" smtClean="0"/>
              <a:t> </a:t>
            </a:r>
            <a:r>
              <a:rPr lang="ru-RU" dirty="0" err="1" smtClean="0"/>
              <a:t>umumturkiy</a:t>
            </a:r>
            <a:r>
              <a:rPr lang="ru-RU" dirty="0" smtClean="0"/>
              <a:t> </a:t>
            </a:r>
            <a:r>
              <a:rPr lang="ru-RU" dirty="0" err="1" smtClean="0"/>
              <a:t>adabiyotning</a:t>
            </a:r>
            <a:r>
              <a:rPr lang="ru-RU" dirty="0" smtClean="0"/>
              <a:t> </a:t>
            </a:r>
            <a:r>
              <a:rPr lang="ru-RU" dirty="0" err="1" smtClean="0"/>
              <a:t>muhtasham</a:t>
            </a:r>
            <a:r>
              <a:rPr lang="ru-RU" dirty="0" smtClean="0"/>
              <a:t> </a:t>
            </a:r>
            <a:r>
              <a:rPr lang="ru-RU" dirty="0" err="1" smtClean="0"/>
              <a:t>cho‘qqilaridan</a:t>
            </a:r>
            <a:r>
              <a:rPr lang="ru-RU" dirty="0" smtClean="0"/>
              <a:t> </a:t>
            </a:r>
            <a:r>
              <a:rPr lang="ru-RU" dirty="0" err="1" smtClean="0"/>
              <a:t>biridir</a:t>
            </a:r>
            <a:r>
              <a:rPr lang="ru-RU" dirty="0" smtClean="0"/>
              <a:t>. </a:t>
            </a:r>
            <a:r>
              <a:rPr lang="ru-RU" dirty="0" err="1" smtClean="0"/>
              <a:t>Ushbu</a:t>
            </a:r>
            <a:r>
              <a:rPr lang="ru-RU" dirty="0" smtClean="0"/>
              <a:t> </a:t>
            </a:r>
            <a:r>
              <a:rPr lang="ru-RU" dirty="0" err="1" smtClean="0"/>
              <a:t>qahramonlik</a:t>
            </a:r>
            <a:r>
              <a:rPr lang="ru-RU" dirty="0" smtClean="0"/>
              <a:t> </a:t>
            </a:r>
            <a:r>
              <a:rPr lang="ru-RU" dirty="0" err="1" smtClean="0"/>
              <a:t>eposi</a:t>
            </a:r>
            <a:r>
              <a:rPr lang="ru-RU" dirty="0" smtClean="0"/>
              <a:t> </a:t>
            </a:r>
            <a:r>
              <a:rPr lang="ru-RU" dirty="0" err="1" smtClean="0"/>
              <a:t>hajmining</a:t>
            </a:r>
            <a:r>
              <a:rPr lang="ru-RU" dirty="0" smtClean="0"/>
              <a:t> </a:t>
            </a:r>
            <a:r>
              <a:rPr lang="ru-RU" dirty="0" err="1" smtClean="0"/>
              <a:t>salmoqdorligi</a:t>
            </a:r>
            <a:r>
              <a:rPr lang="ru-RU" dirty="0" smtClean="0"/>
              <a:t>, </a:t>
            </a:r>
            <a:r>
              <a:rPr lang="ru-RU" dirty="0" err="1" smtClean="0"/>
              <a:t>syujetining</a:t>
            </a:r>
            <a:r>
              <a:rPr lang="ru-RU" dirty="0" smtClean="0"/>
              <a:t> </a:t>
            </a:r>
            <a:r>
              <a:rPr lang="ru-RU" dirty="0" err="1" smtClean="0"/>
              <a:t>keng</a:t>
            </a:r>
            <a:r>
              <a:rPr lang="ru-RU" dirty="0" smtClean="0"/>
              <a:t> </a:t>
            </a:r>
            <a:r>
              <a:rPr lang="ru-RU" dirty="0" err="1" smtClean="0"/>
              <a:t>tarmoqliligi</a:t>
            </a:r>
            <a:r>
              <a:rPr lang="ru-RU" dirty="0" smtClean="0"/>
              <a:t>, </a:t>
            </a:r>
            <a:r>
              <a:rPr lang="ru-RU" dirty="0" err="1" smtClean="0"/>
              <a:t>voqealar</a:t>
            </a:r>
            <a:r>
              <a:rPr lang="ru-RU" dirty="0" smtClean="0"/>
              <a:t> </a:t>
            </a:r>
            <a:r>
              <a:rPr lang="ru-RU" dirty="0" err="1" smtClean="0"/>
              <a:t>qamrovining</a:t>
            </a:r>
            <a:r>
              <a:rPr lang="ru-RU" dirty="0" smtClean="0"/>
              <a:t> </a:t>
            </a:r>
            <a:r>
              <a:rPr lang="ru-RU" dirty="0" err="1" smtClean="0"/>
              <a:t>kengligi</a:t>
            </a:r>
            <a:r>
              <a:rPr lang="ru-RU" dirty="0" smtClean="0"/>
              <a:t> </a:t>
            </a:r>
            <a:r>
              <a:rPr lang="ru-RU" dirty="0" err="1" smtClean="0"/>
              <a:t>jihatidan</a:t>
            </a:r>
            <a:r>
              <a:rPr lang="ru-RU" dirty="0" smtClean="0"/>
              <a:t> </a:t>
            </a:r>
            <a:r>
              <a:rPr lang="ru-RU" dirty="0" err="1" smtClean="0"/>
              <a:t>ham</a:t>
            </a:r>
            <a:r>
              <a:rPr lang="ru-RU" dirty="0" smtClean="0"/>
              <a:t> </a:t>
            </a:r>
            <a:r>
              <a:rPr lang="ru-RU" dirty="0" err="1" smtClean="0"/>
              <a:t>ulkan</a:t>
            </a:r>
            <a:r>
              <a:rPr lang="ru-RU" dirty="0" smtClean="0"/>
              <a:t> </a:t>
            </a:r>
            <a:r>
              <a:rPr lang="ru-RU" dirty="0" err="1" smtClean="0"/>
              <a:t>badiiy</a:t>
            </a:r>
            <a:r>
              <a:rPr lang="ru-RU" dirty="0" smtClean="0"/>
              <a:t> </a:t>
            </a:r>
            <a:r>
              <a:rPr lang="ru-RU" dirty="0" err="1" smtClean="0"/>
              <a:t>obidadir</a:t>
            </a:r>
            <a:r>
              <a:rPr lang="ru-RU" dirty="0" smtClean="0"/>
              <a:t>. “</a:t>
            </a:r>
            <a:r>
              <a:rPr lang="ru-RU" dirty="0" err="1" smtClean="0"/>
              <a:t>Manas</a:t>
            </a:r>
            <a:r>
              <a:rPr lang="ru-RU" dirty="0" smtClean="0"/>
              <a:t>” </a:t>
            </a:r>
            <a:r>
              <a:rPr lang="ru-RU" dirty="0" err="1" smtClean="0"/>
              <a:t>eposi</a:t>
            </a:r>
            <a:r>
              <a:rPr lang="ru-RU" dirty="0" smtClean="0"/>
              <a:t> </a:t>
            </a:r>
            <a:r>
              <a:rPr lang="ru-RU" dirty="0" err="1" smtClean="0"/>
              <a:t>bag‘rida</a:t>
            </a:r>
            <a:r>
              <a:rPr lang="ru-RU" dirty="0" smtClean="0"/>
              <a:t> </a:t>
            </a:r>
            <a:r>
              <a:rPr lang="ru-RU" dirty="0" err="1" smtClean="0"/>
              <a:t>bepoyon</a:t>
            </a:r>
            <a:r>
              <a:rPr lang="ru-RU" dirty="0" smtClean="0"/>
              <a:t> </a:t>
            </a:r>
            <a:r>
              <a:rPr lang="ru-RU" dirty="0" err="1" smtClean="0"/>
              <a:t>ma’no</a:t>
            </a:r>
            <a:r>
              <a:rPr lang="ru-RU" dirty="0" smtClean="0"/>
              <a:t> </a:t>
            </a:r>
            <a:r>
              <a:rPr lang="ru-RU" dirty="0" err="1" smtClean="0"/>
              <a:t>ummoni</a:t>
            </a:r>
            <a:r>
              <a:rPr lang="ru-RU" dirty="0" smtClean="0"/>
              <a:t> </a:t>
            </a:r>
            <a:r>
              <a:rPr lang="ru-RU" dirty="0" err="1" smtClean="0"/>
              <a:t>chayqalib</a:t>
            </a:r>
            <a:r>
              <a:rPr lang="ru-RU" dirty="0" smtClean="0"/>
              <a:t> </a:t>
            </a:r>
            <a:r>
              <a:rPr lang="ru-RU" dirty="0" err="1" smtClean="0"/>
              <a:t>yotadi</a:t>
            </a:r>
            <a:r>
              <a:rPr lang="ru-RU" dirty="0" smtClean="0"/>
              <a:t>. “</a:t>
            </a:r>
            <a:r>
              <a:rPr lang="ru-RU" dirty="0" err="1" smtClean="0"/>
              <a:t>Manas</a:t>
            </a:r>
            <a:r>
              <a:rPr lang="ru-RU" dirty="0" smtClean="0"/>
              <a:t>” </a:t>
            </a:r>
            <a:r>
              <a:rPr lang="ru-RU" dirty="0" err="1" smtClean="0"/>
              <a:t>uch</a:t>
            </a:r>
            <a:r>
              <a:rPr lang="ru-RU" dirty="0" smtClean="0"/>
              <a:t> </a:t>
            </a:r>
            <a:r>
              <a:rPr lang="ru-RU" dirty="0" err="1" smtClean="0"/>
              <a:t>qismdan</a:t>
            </a:r>
            <a:r>
              <a:rPr lang="ru-RU" dirty="0" smtClean="0"/>
              <a:t> </a:t>
            </a:r>
            <a:r>
              <a:rPr lang="ru-RU" dirty="0" err="1" smtClean="0"/>
              <a:t>tashkil</a:t>
            </a:r>
            <a:r>
              <a:rPr lang="ru-RU" dirty="0" smtClean="0"/>
              <a:t> </a:t>
            </a:r>
            <a:r>
              <a:rPr lang="ru-RU" dirty="0" err="1" smtClean="0"/>
              <a:t>topgan</a:t>
            </a:r>
            <a:r>
              <a:rPr lang="ru-RU" dirty="0" smtClean="0"/>
              <a:t> </a:t>
            </a:r>
            <a:r>
              <a:rPr lang="ru-RU" dirty="0" err="1" smtClean="0"/>
              <a:t>bo‘lib</a:t>
            </a:r>
            <a:r>
              <a:rPr lang="ru-RU" dirty="0" smtClean="0"/>
              <a:t>, u 450 </a:t>
            </a:r>
            <a:r>
              <a:rPr lang="ru-RU" dirty="0" err="1" smtClean="0"/>
              <a:t>ming</a:t>
            </a:r>
            <a:r>
              <a:rPr lang="ru-RU" dirty="0" smtClean="0"/>
              <a:t> </a:t>
            </a:r>
            <a:r>
              <a:rPr lang="ru-RU" dirty="0" err="1" smtClean="0"/>
              <a:t>misradan</a:t>
            </a:r>
            <a:r>
              <a:rPr lang="ru-RU" dirty="0" smtClean="0"/>
              <a:t> </a:t>
            </a:r>
            <a:r>
              <a:rPr lang="ru-RU" dirty="0" err="1" smtClean="0"/>
              <a:t>iborat</a:t>
            </a:r>
            <a:r>
              <a:rPr lang="ru-RU" dirty="0" smtClean="0"/>
              <a:t>. </a:t>
            </a:r>
            <a:r>
              <a:rPr lang="ru-RU" dirty="0" err="1" smtClean="0"/>
              <a:t>Lekin</a:t>
            </a:r>
            <a:r>
              <a:rPr lang="ru-RU" dirty="0" smtClean="0"/>
              <a:t> </a:t>
            </a:r>
            <a:r>
              <a:rPr lang="ru-RU" dirty="0" err="1" smtClean="0"/>
              <a:t>ayrim</a:t>
            </a:r>
            <a:r>
              <a:rPr lang="ru-RU" dirty="0" smtClean="0"/>
              <a:t> </a:t>
            </a:r>
            <a:r>
              <a:rPr lang="ru-RU" dirty="0" err="1" smtClean="0"/>
              <a:t>manbalarda</a:t>
            </a:r>
            <a:r>
              <a:rPr lang="ru-RU" dirty="0" smtClean="0"/>
              <a:t> “</a:t>
            </a:r>
            <a:r>
              <a:rPr lang="ru-RU" dirty="0" err="1" smtClean="0"/>
              <a:t>Manas”ning</a:t>
            </a:r>
            <a:r>
              <a:rPr lang="ru-RU" dirty="0" smtClean="0"/>
              <a:t> </a:t>
            </a:r>
            <a:r>
              <a:rPr lang="ru-RU" dirty="0" err="1" smtClean="0"/>
              <a:t>hajmi</a:t>
            </a:r>
            <a:r>
              <a:rPr lang="ru-RU" dirty="0" smtClean="0"/>
              <a:t> </a:t>
            </a:r>
            <a:r>
              <a:rPr lang="ru-RU" dirty="0" err="1" smtClean="0"/>
              <a:t>sakson</a:t>
            </a:r>
            <a:r>
              <a:rPr lang="ru-RU" dirty="0" smtClean="0"/>
              <a:t> </a:t>
            </a:r>
            <a:r>
              <a:rPr lang="ru-RU" dirty="0" err="1" smtClean="0"/>
              <a:t>bosma</a:t>
            </a:r>
            <a:r>
              <a:rPr lang="ru-RU" dirty="0" smtClean="0"/>
              <a:t> </a:t>
            </a:r>
            <a:r>
              <a:rPr lang="ru-RU" dirty="0" err="1" smtClean="0"/>
              <a:t>taboq</a:t>
            </a:r>
            <a:r>
              <a:rPr lang="ru-RU" dirty="0" smtClean="0"/>
              <a:t>, </a:t>
            </a:r>
            <a:r>
              <a:rPr lang="ru-RU" dirty="0" err="1" smtClean="0"/>
              <a:t>ya’ni</a:t>
            </a:r>
            <a:r>
              <a:rPr lang="ru-RU" dirty="0" smtClean="0"/>
              <a:t> </a:t>
            </a:r>
            <a:r>
              <a:rPr lang="ru-RU" dirty="0" err="1" smtClean="0"/>
              <a:t>bir</a:t>
            </a:r>
            <a:r>
              <a:rPr lang="ru-RU" dirty="0" smtClean="0"/>
              <a:t> </a:t>
            </a:r>
            <a:r>
              <a:rPr lang="ru-RU" dirty="0" err="1" smtClean="0"/>
              <a:t>million</a:t>
            </a:r>
            <a:r>
              <a:rPr lang="ru-RU" dirty="0" smtClean="0"/>
              <a:t> </a:t>
            </a:r>
            <a:r>
              <a:rPr lang="ru-RU" dirty="0" err="1" smtClean="0"/>
              <a:t>misradan</a:t>
            </a:r>
            <a:r>
              <a:rPr lang="ru-RU" dirty="0" smtClean="0"/>
              <a:t> </a:t>
            </a:r>
            <a:r>
              <a:rPr lang="ru-RU" dirty="0" err="1" smtClean="0"/>
              <a:t>iboratligi</a:t>
            </a:r>
            <a:r>
              <a:rPr lang="ru-RU" dirty="0" smtClean="0"/>
              <a:t> </a:t>
            </a:r>
            <a:r>
              <a:rPr lang="ru-RU" dirty="0" err="1" smtClean="0"/>
              <a:t>qayd</a:t>
            </a:r>
            <a:r>
              <a:rPr lang="ru-RU" dirty="0" smtClean="0"/>
              <a:t> </a:t>
            </a:r>
            <a:r>
              <a:rPr lang="ru-RU" dirty="0" err="1" smtClean="0"/>
              <a:t>qilinadi</a:t>
            </a:r>
            <a:r>
              <a:rPr lang="ru-RU" dirty="0" smtClean="0"/>
              <a:t>. (</a:t>
            </a:r>
            <a:r>
              <a:rPr lang="ru-RU" dirty="0" err="1" smtClean="0"/>
              <a:t>Manas</a:t>
            </a:r>
            <a:r>
              <a:rPr lang="ru-RU" dirty="0" smtClean="0"/>
              <a:t>: </a:t>
            </a:r>
            <a:r>
              <a:rPr lang="ru-RU" dirty="0" err="1" smtClean="0"/>
              <a:t>Qirg‘iz</a:t>
            </a:r>
            <a:r>
              <a:rPr lang="ru-RU" dirty="0" smtClean="0"/>
              <a:t> </a:t>
            </a:r>
            <a:r>
              <a:rPr lang="ru-RU" dirty="0" err="1" smtClean="0"/>
              <a:t>xalq</a:t>
            </a:r>
            <a:r>
              <a:rPr lang="ru-RU" dirty="0" smtClean="0"/>
              <a:t> </a:t>
            </a:r>
            <a:r>
              <a:rPr lang="ru-RU" dirty="0" err="1" smtClean="0"/>
              <a:t>dostoni</a:t>
            </a:r>
            <a:r>
              <a:rPr lang="ru-RU" dirty="0" smtClean="0"/>
              <a:t> (</a:t>
            </a:r>
            <a:r>
              <a:rPr lang="ru-RU" dirty="0" err="1" smtClean="0"/>
              <a:t>nasriy</a:t>
            </a:r>
            <a:r>
              <a:rPr lang="ru-RU" dirty="0" smtClean="0"/>
              <a:t> </a:t>
            </a:r>
            <a:r>
              <a:rPr lang="ru-RU" dirty="0" err="1" smtClean="0"/>
              <a:t>bayon</a:t>
            </a:r>
            <a:r>
              <a:rPr lang="ru-RU" dirty="0" smtClean="0"/>
              <a:t> </a:t>
            </a:r>
            <a:r>
              <a:rPr lang="ru-RU" dirty="0" err="1" smtClean="0"/>
              <a:t>muallifi</a:t>
            </a:r>
            <a:r>
              <a:rPr lang="ru-RU" dirty="0" smtClean="0"/>
              <a:t>: </a:t>
            </a:r>
            <a:r>
              <a:rPr lang="ru-RU" dirty="0" err="1" smtClean="0"/>
              <a:t>Kengash</a:t>
            </a:r>
            <a:r>
              <a:rPr lang="ru-RU" dirty="0" smtClean="0"/>
              <a:t> </a:t>
            </a:r>
            <a:r>
              <a:rPr lang="ru-RU" dirty="0" err="1" smtClean="0"/>
              <a:t>Jusupov</a:t>
            </a:r>
            <a:r>
              <a:rPr lang="ru-RU" dirty="0" smtClean="0"/>
              <a:t>; </a:t>
            </a:r>
            <a:r>
              <a:rPr lang="ru-RU" dirty="0" err="1" smtClean="0"/>
              <a:t>Tarj</a:t>
            </a:r>
            <a:r>
              <a:rPr lang="ru-RU" dirty="0" smtClean="0"/>
              <a:t>. T. </a:t>
            </a:r>
            <a:r>
              <a:rPr lang="ru-RU" dirty="0" err="1" smtClean="0"/>
              <a:t>Adashboyev</a:t>
            </a:r>
            <a:r>
              <a:rPr lang="ru-RU" dirty="0" smtClean="0"/>
              <a:t>. –T.: </a:t>
            </a:r>
            <a:r>
              <a:rPr lang="ru-RU" dirty="0" err="1" smtClean="0"/>
              <a:t>Cho‘lpon</a:t>
            </a:r>
            <a:r>
              <a:rPr lang="ru-RU" dirty="0" smtClean="0"/>
              <a:t>, 1995. – 240 b.) </a:t>
            </a:r>
            <a:r>
              <a:rPr lang="ru-RU" dirty="0" err="1" smtClean="0"/>
              <a:t>Aniqrog‘i</a:t>
            </a:r>
            <a:r>
              <a:rPr lang="ru-RU" dirty="0" smtClean="0"/>
              <a:t>, </a:t>
            </a:r>
            <a:r>
              <a:rPr lang="ru-RU" dirty="0" err="1" smtClean="0"/>
              <a:t>turli</a:t>
            </a:r>
            <a:r>
              <a:rPr lang="ru-RU" dirty="0" smtClean="0"/>
              <a:t> </a:t>
            </a:r>
            <a:r>
              <a:rPr lang="ru-RU" dirty="0" err="1" smtClean="0"/>
              <a:t>variantga</a:t>
            </a:r>
            <a:r>
              <a:rPr lang="ru-RU" dirty="0" smtClean="0"/>
              <a:t> </a:t>
            </a:r>
            <a:r>
              <a:rPr lang="ru-RU" dirty="0" err="1" smtClean="0"/>
              <a:t>ega</a:t>
            </a:r>
            <a:r>
              <a:rPr lang="ru-RU" dirty="0" smtClean="0"/>
              <a:t> </a:t>
            </a:r>
            <a:r>
              <a:rPr lang="ru-RU" dirty="0" err="1" smtClean="0"/>
              <a:t>eposning</a:t>
            </a:r>
            <a:r>
              <a:rPr lang="ru-RU" dirty="0" smtClean="0"/>
              <a:t> </a:t>
            </a:r>
            <a:r>
              <a:rPr lang="ru-RU" dirty="0" err="1" smtClean="0"/>
              <a:t>shuncha</a:t>
            </a:r>
            <a:r>
              <a:rPr lang="ru-RU" dirty="0" smtClean="0"/>
              <a:t> </a:t>
            </a:r>
            <a:r>
              <a:rPr lang="ru-RU" dirty="0" err="1" smtClean="0"/>
              <a:t>qismi</a:t>
            </a:r>
            <a:r>
              <a:rPr lang="ru-RU" dirty="0" smtClean="0"/>
              <a:t> </a:t>
            </a:r>
            <a:r>
              <a:rPr lang="ru-RU" dirty="0" err="1" smtClean="0"/>
              <a:t>yozib</a:t>
            </a:r>
            <a:r>
              <a:rPr lang="ru-RU" dirty="0" smtClean="0"/>
              <a:t> </a:t>
            </a:r>
            <a:r>
              <a:rPr lang="ru-RU" dirty="0" err="1" smtClean="0"/>
              <a:t>olinib</a:t>
            </a:r>
            <a:r>
              <a:rPr lang="ru-RU" dirty="0" smtClean="0"/>
              <a:t>, </a:t>
            </a:r>
            <a:r>
              <a:rPr lang="ru-RU" dirty="0" err="1" smtClean="0"/>
              <a:t>kitob</a:t>
            </a:r>
            <a:r>
              <a:rPr lang="ru-RU" dirty="0" smtClean="0"/>
              <a:t> </a:t>
            </a:r>
            <a:r>
              <a:rPr lang="ru-RU" dirty="0" err="1" smtClean="0"/>
              <a:t>holida</a:t>
            </a:r>
            <a:r>
              <a:rPr lang="ru-RU" dirty="0" smtClean="0"/>
              <a:t> </a:t>
            </a:r>
            <a:r>
              <a:rPr lang="ru-RU" dirty="0" err="1" smtClean="0"/>
              <a:t>chop</a:t>
            </a:r>
            <a:r>
              <a:rPr lang="ru-RU" dirty="0" smtClean="0"/>
              <a:t> </a:t>
            </a:r>
            <a:r>
              <a:rPr lang="ru-RU" dirty="0" err="1" smtClean="0"/>
              <a:t>etilgan</a:t>
            </a:r>
            <a:r>
              <a:rPr lang="ru-RU" dirty="0" smtClean="0"/>
              <a:t>. </a:t>
            </a:r>
            <a:r>
              <a:rPr lang="ru-RU" dirty="0" err="1" smtClean="0"/>
              <a:t>Manas</a:t>
            </a:r>
            <a:r>
              <a:rPr lang="ru-RU" dirty="0" smtClean="0"/>
              <a:t> – </a:t>
            </a:r>
            <a:r>
              <a:rPr lang="ru-RU" dirty="0" err="1" smtClean="0"/>
              <a:t>ushbu</a:t>
            </a:r>
            <a:r>
              <a:rPr lang="ru-RU" dirty="0" smtClean="0"/>
              <a:t> </a:t>
            </a:r>
            <a:r>
              <a:rPr lang="ru-RU" dirty="0" err="1" smtClean="0"/>
              <a:t>eposning</a:t>
            </a:r>
            <a:r>
              <a:rPr lang="ru-RU" dirty="0" smtClean="0"/>
              <a:t> </a:t>
            </a:r>
            <a:r>
              <a:rPr lang="ru-RU" dirty="0" err="1" smtClean="0"/>
              <a:t>asosiy</a:t>
            </a:r>
            <a:r>
              <a:rPr lang="ru-RU" dirty="0" smtClean="0"/>
              <a:t> </a:t>
            </a:r>
            <a:r>
              <a:rPr lang="ru-RU" dirty="0" err="1" smtClean="0"/>
              <a:t>qahramoni</a:t>
            </a:r>
            <a:r>
              <a:rPr lang="ru-RU" dirty="0" smtClean="0"/>
              <a:t>. </a:t>
            </a:r>
            <a:r>
              <a:rPr lang="ru-RU" dirty="0" err="1" smtClean="0"/>
              <a:t>Dostonda</a:t>
            </a:r>
            <a:r>
              <a:rPr lang="ru-RU" dirty="0" smtClean="0"/>
              <a:t> </a:t>
            </a:r>
            <a:r>
              <a:rPr lang="ru-RU" dirty="0" err="1" smtClean="0"/>
              <a:t>Manas</a:t>
            </a:r>
            <a:r>
              <a:rPr lang="ru-RU" dirty="0" smtClean="0"/>
              <a:t>, </a:t>
            </a:r>
            <a:r>
              <a:rPr lang="ru-RU" dirty="0" err="1" smtClean="0"/>
              <a:t>uning</a:t>
            </a:r>
            <a:r>
              <a:rPr lang="ru-RU" dirty="0" smtClean="0"/>
              <a:t> </a:t>
            </a:r>
            <a:r>
              <a:rPr lang="ru-RU" dirty="0" err="1" smtClean="0"/>
              <a:t>o‘g‘li</a:t>
            </a:r>
            <a:r>
              <a:rPr lang="ru-RU" dirty="0" smtClean="0"/>
              <a:t> </a:t>
            </a:r>
            <a:r>
              <a:rPr lang="ru-RU" dirty="0" err="1" smtClean="0"/>
              <a:t>Semetey</a:t>
            </a:r>
            <a:r>
              <a:rPr lang="ru-RU" dirty="0" smtClean="0"/>
              <a:t> </a:t>
            </a:r>
            <a:r>
              <a:rPr lang="ru-RU" dirty="0" err="1" smtClean="0"/>
              <a:t>va</a:t>
            </a:r>
            <a:r>
              <a:rPr lang="ru-RU" dirty="0" smtClean="0"/>
              <a:t> </a:t>
            </a:r>
            <a:r>
              <a:rPr lang="ru-RU" dirty="0" err="1" smtClean="0"/>
              <a:t>Semeteyning</a:t>
            </a:r>
            <a:r>
              <a:rPr lang="ru-RU" dirty="0" smtClean="0"/>
              <a:t> </a:t>
            </a:r>
            <a:r>
              <a:rPr lang="ru-RU" dirty="0" err="1" smtClean="0"/>
              <a:t>o‘g‘li</a:t>
            </a:r>
            <a:r>
              <a:rPr lang="ru-RU" dirty="0" smtClean="0"/>
              <a:t> </a:t>
            </a:r>
            <a:r>
              <a:rPr lang="ru-RU" dirty="0" err="1" smtClean="0"/>
              <a:t>Seytekning</a:t>
            </a:r>
            <a:r>
              <a:rPr lang="ru-RU" dirty="0" smtClean="0"/>
              <a:t> </a:t>
            </a:r>
            <a:r>
              <a:rPr lang="ru-RU" dirty="0" err="1" smtClean="0"/>
              <a:t>boshidan</a:t>
            </a:r>
            <a:r>
              <a:rPr lang="ru-RU" dirty="0" smtClean="0"/>
              <a:t> </a:t>
            </a:r>
            <a:r>
              <a:rPr lang="ru-RU" dirty="0" err="1" smtClean="0"/>
              <a:t>kechirganlari</a:t>
            </a:r>
            <a:r>
              <a:rPr lang="ru-RU" dirty="0" smtClean="0"/>
              <a:t> – </a:t>
            </a:r>
            <a:r>
              <a:rPr lang="ru-RU" dirty="0" err="1" smtClean="0"/>
              <a:t>dushmanlariga</a:t>
            </a:r>
            <a:r>
              <a:rPr lang="ru-RU" dirty="0" smtClean="0"/>
              <a:t> </a:t>
            </a:r>
            <a:r>
              <a:rPr lang="ru-RU" dirty="0" err="1" smtClean="0"/>
              <a:t>qarshi</a:t>
            </a:r>
            <a:r>
              <a:rPr lang="ru-RU" dirty="0" smtClean="0"/>
              <a:t> </a:t>
            </a:r>
            <a:r>
              <a:rPr lang="ru-RU" dirty="0" err="1" smtClean="0"/>
              <a:t>qahramonona</a:t>
            </a:r>
            <a:r>
              <a:rPr lang="ru-RU" dirty="0" smtClean="0"/>
              <a:t> </a:t>
            </a:r>
            <a:r>
              <a:rPr lang="ru-RU" dirty="0" err="1" smtClean="0"/>
              <a:t>kurashi</a:t>
            </a:r>
            <a:r>
              <a:rPr lang="ru-RU" dirty="0" smtClean="0"/>
              <a:t> </a:t>
            </a:r>
            <a:r>
              <a:rPr lang="ru-RU" dirty="0" err="1" smtClean="0"/>
              <a:t>naql</a:t>
            </a:r>
            <a:r>
              <a:rPr lang="ru-RU" dirty="0" smtClean="0"/>
              <a:t> </a:t>
            </a:r>
            <a:r>
              <a:rPr lang="ru-RU" dirty="0" err="1" smtClean="0"/>
              <a:t>qilingan</a:t>
            </a:r>
            <a:r>
              <a:rPr lang="ru-RU" dirty="0" smtClean="0"/>
              <a:t>. </a:t>
            </a:r>
            <a:r>
              <a:rPr lang="ru-RU" dirty="0" err="1" smtClean="0"/>
              <a:t>Eposda</a:t>
            </a:r>
            <a:r>
              <a:rPr lang="ru-RU" dirty="0" smtClean="0"/>
              <a:t> </a:t>
            </a:r>
            <a:r>
              <a:rPr lang="ru-RU" dirty="0" err="1" smtClean="0"/>
              <a:t>qirg‘izlar</a:t>
            </a:r>
            <a:r>
              <a:rPr lang="ru-RU" dirty="0" smtClean="0"/>
              <a:t> </a:t>
            </a:r>
            <a:r>
              <a:rPr lang="ru-RU" dirty="0" err="1" smtClean="0"/>
              <a:t>hayoti</a:t>
            </a:r>
            <a:r>
              <a:rPr lang="ru-RU" dirty="0" smtClean="0"/>
              <a:t> </a:t>
            </a:r>
            <a:r>
              <a:rPr lang="ru-RU" dirty="0" err="1" smtClean="0"/>
              <a:t>keng</a:t>
            </a:r>
            <a:r>
              <a:rPr lang="ru-RU" dirty="0" smtClean="0"/>
              <a:t> </a:t>
            </a:r>
            <a:r>
              <a:rPr lang="ru-RU" dirty="0" err="1" smtClean="0"/>
              <a:t>yoritilgan</a:t>
            </a:r>
            <a:r>
              <a:rPr lang="ru-RU" dirty="0" smtClean="0"/>
              <a:t> </a:t>
            </a:r>
            <a:r>
              <a:rPr lang="ru-RU" dirty="0" err="1" smtClean="0"/>
              <a:t>bo‘lib</a:t>
            </a:r>
            <a:r>
              <a:rPr lang="ru-RU" dirty="0" smtClean="0"/>
              <a:t>, </a:t>
            </a:r>
            <a:r>
              <a:rPr lang="ru-RU" dirty="0" err="1" smtClean="0"/>
              <a:t>ko‘pgina</a:t>
            </a:r>
            <a:r>
              <a:rPr lang="ru-RU" dirty="0" smtClean="0"/>
              <a:t> </a:t>
            </a:r>
            <a:r>
              <a:rPr lang="ru-RU" dirty="0" err="1" smtClean="0"/>
              <a:t>sohalar</a:t>
            </a:r>
            <a:r>
              <a:rPr lang="ru-RU" dirty="0" smtClean="0"/>
              <a:t> </a:t>
            </a:r>
            <a:r>
              <a:rPr lang="ru-RU" dirty="0" err="1" smtClean="0"/>
              <a:t>to‘g‘risida</a:t>
            </a:r>
            <a:r>
              <a:rPr lang="ru-RU" dirty="0" smtClean="0"/>
              <a:t> </a:t>
            </a:r>
            <a:r>
              <a:rPr lang="ru-RU" dirty="0" err="1" smtClean="0"/>
              <a:t>so‘z</a:t>
            </a:r>
            <a:r>
              <a:rPr lang="ru-RU" dirty="0" smtClean="0"/>
              <a:t> </a:t>
            </a:r>
            <a:r>
              <a:rPr lang="ru-RU" dirty="0" err="1" smtClean="0"/>
              <a:t>yuritilgan</a:t>
            </a:r>
            <a:r>
              <a:rPr lang="ru-RU" dirty="0" smtClean="0"/>
              <a:t>. </a:t>
            </a:r>
            <a:endParaRPr lang="ru-RU" dirty="0"/>
          </a:p>
        </p:txBody>
      </p:sp>
      <p:pic>
        <p:nvPicPr>
          <p:cNvPr id="3" name="Рисунок 2"/>
          <p:cNvPicPr>
            <a:picLocks noChangeAspect="1"/>
          </p:cNvPicPr>
          <p:nvPr/>
        </p:nvPicPr>
        <p:blipFill>
          <a:blip r:embed="rId2"/>
          <a:stretch>
            <a:fillRect/>
          </a:stretch>
        </p:blipFill>
        <p:spPr>
          <a:xfrm>
            <a:off x="0" y="1661160"/>
            <a:ext cx="5801474" cy="3352800"/>
          </a:xfrm>
          <a:prstGeom prst="rect">
            <a:avLst/>
          </a:prstGeom>
        </p:spPr>
      </p:pic>
    </p:spTree>
    <p:extLst>
      <p:ext uri="{BB962C8B-B14F-4D97-AF65-F5344CB8AC3E}">
        <p14:creationId xmlns:p14="http://schemas.microsoft.com/office/powerpoint/2010/main" val="38426983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5440" y="117693"/>
            <a:ext cx="10241280" cy="6740307"/>
          </a:xfrm>
          <a:prstGeom prst="rect">
            <a:avLst/>
          </a:prstGeom>
        </p:spPr>
        <p:txBody>
          <a:bodyPr wrap="square">
            <a:spAutoFit/>
          </a:bodyPr>
          <a:lstStyle/>
          <a:p>
            <a:r>
              <a:rPr lang="ru-RU" sz="1600" dirty="0" smtClean="0"/>
              <a:t>UO‘K 821.512.1(075)</a:t>
            </a:r>
            <a:endParaRPr lang="en-US" sz="1600" dirty="0" smtClean="0"/>
          </a:p>
          <a:p>
            <a:r>
              <a:rPr lang="ru-RU" sz="1600" dirty="0" smtClean="0"/>
              <a:t> KBK 83.3(543)</a:t>
            </a:r>
            <a:endParaRPr lang="en-US" sz="1600" dirty="0" smtClean="0"/>
          </a:p>
          <a:p>
            <a:r>
              <a:rPr lang="ru-RU" sz="1600" dirty="0" smtClean="0"/>
              <a:t>U 45 </a:t>
            </a:r>
            <a:endParaRPr lang="en-US" sz="1600" dirty="0" smtClean="0"/>
          </a:p>
          <a:p>
            <a:r>
              <a:rPr lang="ru-RU" sz="1600" dirty="0" err="1" smtClean="0"/>
              <a:t>Ulug‘ov</a:t>
            </a:r>
            <a:r>
              <a:rPr lang="ru-RU" sz="1600" dirty="0" smtClean="0"/>
              <a:t>, </a:t>
            </a:r>
            <a:r>
              <a:rPr lang="ru-RU" sz="1600" dirty="0" err="1" smtClean="0"/>
              <a:t>Abdulla</a:t>
            </a:r>
            <a:endParaRPr lang="en-US" sz="1600" dirty="0" smtClean="0"/>
          </a:p>
          <a:p>
            <a:r>
              <a:rPr lang="ru-RU" sz="1600" dirty="0" smtClean="0"/>
              <a:t>  </a:t>
            </a:r>
            <a:r>
              <a:rPr lang="ru-RU" sz="1600" dirty="0" err="1" smtClean="0"/>
              <a:t>Jahon</a:t>
            </a:r>
            <a:r>
              <a:rPr lang="ru-RU" sz="1600" dirty="0" smtClean="0"/>
              <a:t> </a:t>
            </a:r>
            <a:r>
              <a:rPr lang="ru-RU" sz="1600" dirty="0" err="1" smtClean="0"/>
              <a:t>adabiyoti</a:t>
            </a:r>
            <a:r>
              <a:rPr lang="ru-RU" sz="1600" dirty="0" smtClean="0"/>
              <a:t> (</a:t>
            </a:r>
            <a:r>
              <a:rPr lang="ru-RU" sz="1600" dirty="0" err="1" smtClean="0"/>
              <a:t>turkiy</a:t>
            </a:r>
            <a:r>
              <a:rPr lang="ru-RU" sz="1600" dirty="0" smtClean="0"/>
              <a:t> </a:t>
            </a:r>
            <a:r>
              <a:rPr lang="ru-RU" sz="1600" dirty="0" err="1" smtClean="0"/>
              <a:t>xalqlar</a:t>
            </a:r>
            <a:r>
              <a:rPr lang="ru-RU" sz="1600" dirty="0" smtClean="0"/>
              <a:t> </a:t>
            </a:r>
            <a:r>
              <a:rPr lang="ru-RU" sz="1600" dirty="0" err="1" smtClean="0"/>
              <a:t>adabiyoti</a:t>
            </a:r>
            <a:r>
              <a:rPr lang="ru-RU" sz="1600" dirty="0" smtClean="0"/>
              <a:t>) [</a:t>
            </a:r>
            <a:r>
              <a:rPr lang="ru-RU" sz="1600" dirty="0" err="1" smtClean="0"/>
              <a:t>Matn</a:t>
            </a:r>
            <a:r>
              <a:rPr lang="ru-RU" sz="1600" dirty="0" smtClean="0"/>
              <a:t>]: </a:t>
            </a:r>
            <a:r>
              <a:rPr lang="ru-RU" sz="1600" dirty="0" err="1" smtClean="0"/>
              <a:t>darslik</a:t>
            </a:r>
            <a:r>
              <a:rPr lang="ru-RU" sz="1600" dirty="0" smtClean="0"/>
              <a:t> / </a:t>
            </a:r>
            <a:r>
              <a:rPr lang="ru-RU" sz="1600" dirty="0" err="1" smtClean="0"/>
              <a:t>A.Ulug‘ov</a:t>
            </a:r>
            <a:r>
              <a:rPr lang="ru-RU" sz="1600" dirty="0" smtClean="0"/>
              <a:t> – </a:t>
            </a:r>
            <a:r>
              <a:rPr lang="ru-RU" sz="1600" dirty="0" err="1" smtClean="0"/>
              <a:t>Toshkent</a:t>
            </a:r>
            <a:r>
              <a:rPr lang="ru-RU" sz="1600" dirty="0" smtClean="0"/>
              <a:t>: </a:t>
            </a:r>
            <a:r>
              <a:rPr lang="ru-RU" sz="1600" dirty="0" err="1" smtClean="0"/>
              <a:t>Muharrir</a:t>
            </a:r>
            <a:r>
              <a:rPr lang="ru-RU" sz="1600" dirty="0" smtClean="0"/>
              <a:t> </a:t>
            </a:r>
            <a:r>
              <a:rPr lang="ru-RU" sz="1600" dirty="0" err="1" smtClean="0"/>
              <a:t>nashriyoti</a:t>
            </a:r>
            <a:r>
              <a:rPr lang="ru-RU" sz="1600" dirty="0" smtClean="0"/>
              <a:t>, 2021. – 424 b. </a:t>
            </a:r>
            <a:endParaRPr lang="en-US" sz="1600" dirty="0" smtClean="0"/>
          </a:p>
          <a:p>
            <a:r>
              <a:rPr lang="ru-RU" sz="1600" dirty="0" smtClean="0"/>
              <a:t>ISBN 978-9943-6837-4-7 </a:t>
            </a:r>
            <a:endParaRPr lang="en-US" sz="1600" dirty="0" smtClean="0"/>
          </a:p>
          <a:p>
            <a:r>
              <a:rPr lang="ru-RU" sz="1600" dirty="0" err="1" smtClean="0"/>
              <a:t>Jahon</a:t>
            </a:r>
            <a:r>
              <a:rPr lang="ru-RU" sz="1600" dirty="0" smtClean="0"/>
              <a:t> </a:t>
            </a:r>
            <a:r>
              <a:rPr lang="ru-RU" sz="1600" dirty="0" err="1" smtClean="0"/>
              <a:t>adabiyotining</a:t>
            </a:r>
            <a:r>
              <a:rPr lang="ru-RU" sz="1600" dirty="0" smtClean="0"/>
              <a:t> </a:t>
            </a:r>
            <a:r>
              <a:rPr lang="ru-RU" sz="1600" dirty="0" err="1" smtClean="0"/>
              <a:t>tarkibiy</a:t>
            </a:r>
            <a:r>
              <a:rPr lang="ru-RU" sz="1600" dirty="0" smtClean="0"/>
              <a:t> </a:t>
            </a:r>
            <a:r>
              <a:rPr lang="ru-RU" sz="1600" dirty="0" err="1" smtClean="0"/>
              <a:t>qismi</a:t>
            </a:r>
            <a:r>
              <a:rPr lang="ru-RU" sz="1600" dirty="0" smtClean="0"/>
              <a:t> </a:t>
            </a:r>
            <a:r>
              <a:rPr lang="ru-RU" sz="1600" dirty="0" err="1" smtClean="0"/>
              <a:t>turkiy</a:t>
            </a:r>
            <a:r>
              <a:rPr lang="ru-RU" sz="1600" dirty="0" smtClean="0"/>
              <a:t> </a:t>
            </a:r>
            <a:r>
              <a:rPr lang="ru-RU" sz="1600" dirty="0" err="1" smtClean="0"/>
              <a:t>xalqlar</a:t>
            </a:r>
            <a:r>
              <a:rPr lang="ru-RU" sz="1600" dirty="0" smtClean="0"/>
              <a:t> </a:t>
            </a:r>
            <a:r>
              <a:rPr lang="ru-RU" sz="1600" dirty="0" err="1" smtClean="0"/>
              <a:t>adabiyoti</a:t>
            </a:r>
            <a:r>
              <a:rPr lang="ru-RU" sz="1600" dirty="0" smtClean="0"/>
              <a:t> </a:t>
            </a:r>
            <a:r>
              <a:rPr lang="ru-RU" sz="1600" dirty="0" err="1" smtClean="0"/>
              <a:t>qadimiy</a:t>
            </a:r>
            <a:r>
              <a:rPr lang="ru-RU" sz="1600" dirty="0" smtClean="0"/>
              <a:t> </a:t>
            </a:r>
            <a:r>
              <a:rPr lang="ru-RU" sz="1600" dirty="0" err="1" smtClean="0"/>
              <a:t>bo‘lishi</a:t>
            </a:r>
            <a:r>
              <a:rPr lang="ru-RU" sz="1600" dirty="0" smtClean="0"/>
              <a:t> </a:t>
            </a:r>
            <a:r>
              <a:rPr lang="ru-RU" sz="1600" dirty="0" err="1" smtClean="0"/>
              <a:t>barobarida</a:t>
            </a:r>
            <a:r>
              <a:rPr lang="ru-RU" sz="1600" dirty="0" smtClean="0"/>
              <a:t>, </a:t>
            </a:r>
            <a:r>
              <a:rPr lang="ru-RU" sz="1600" dirty="0" err="1" smtClean="0"/>
              <a:t>ko‘lami</a:t>
            </a:r>
            <a:r>
              <a:rPr lang="ru-RU" sz="1600" dirty="0" smtClean="0"/>
              <a:t>, </a:t>
            </a:r>
            <a:r>
              <a:rPr lang="ru-RU" sz="1600" dirty="0" err="1" smtClean="0"/>
              <a:t>miqyosi</a:t>
            </a:r>
            <a:r>
              <a:rPr lang="ru-RU" sz="1600" dirty="0" smtClean="0"/>
              <a:t> </a:t>
            </a:r>
            <a:r>
              <a:rPr lang="ru-RU" sz="1600" dirty="0" err="1" smtClean="0"/>
              <a:t>jihatidan</a:t>
            </a:r>
            <a:r>
              <a:rPr lang="ru-RU" sz="1600" dirty="0" smtClean="0"/>
              <a:t> </a:t>
            </a:r>
            <a:r>
              <a:rPr lang="ru-RU" sz="1600" dirty="0" err="1" smtClean="0"/>
              <a:t>ham</a:t>
            </a:r>
            <a:r>
              <a:rPr lang="ru-RU" sz="1600" dirty="0" smtClean="0"/>
              <a:t> </a:t>
            </a:r>
            <a:r>
              <a:rPr lang="ru-RU" sz="1600" dirty="0" err="1" smtClean="0"/>
              <a:t>ulug‘vordir</a:t>
            </a:r>
            <a:r>
              <a:rPr lang="ru-RU" sz="1600" dirty="0" smtClean="0"/>
              <a:t>. </a:t>
            </a:r>
            <a:r>
              <a:rPr lang="ru-RU" sz="1600" dirty="0" err="1" smtClean="0"/>
              <a:t>Chunki</a:t>
            </a:r>
            <a:r>
              <a:rPr lang="ru-RU" sz="1600" dirty="0" smtClean="0"/>
              <a:t> </a:t>
            </a:r>
            <a:r>
              <a:rPr lang="ru-RU" sz="1600" dirty="0" err="1" smtClean="0"/>
              <a:t>dunyodagi</a:t>
            </a:r>
            <a:r>
              <a:rPr lang="ru-RU" sz="1600" dirty="0" smtClean="0"/>
              <a:t> </a:t>
            </a:r>
            <a:r>
              <a:rPr lang="ru-RU" sz="1600" dirty="0" err="1" smtClean="0"/>
              <a:t>o‘ttizdan</a:t>
            </a:r>
            <a:r>
              <a:rPr lang="ru-RU" sz="1600" dirty="0" smtClean="0"/>
              <a:t> </a:t>
            </a:r>
            <a:r>
              <a:rPr lang="ru-RU" sz="1600" dirty="0" err="1" smtClean="0"/>
              <a:t>ortiq</a:t>
            </a:r>
            <a:r>
              <a:rPr lang="ru-RU" sz="1600" dirty="0" smtClean="0"/>
              <a:t> </a:t>
            </a:r>
            <a:r>
              <a:rPr lang="ru-RU" sz="1600" dirty="0" err="1" smtClean="0"/>
              <a:t>til</a:t>
            </a:r>
            <a:r>
              <a:rPr lang="ru-RU" sz="1600" dirty="0" smtClean="0"/>
              <a:t> </a:t>
            </a:r>
            <a:r>
              <a:rPr lang="ru-RU" sz="1600" dirty="0" err="1" smtClean="0"/>
              <a:t>turkiy</a:t>
            </a:r>
            <a:r>
              <a:rPr lang="ru-RU" sz="1600" dirty="0" smtClean="0"/>
              <a:t> </a:t>
            </a:r>
            <a:r>
              <a:rPr lang="ru-RU" sz="1600" dirty="0" err="1" smtClean="0"/>
              <a:t>tillar</a:t>
            </a:r>
            <a:r>
              <a:rPr lang="ru-RU" sz="1600" dirty="0" smtClean="0"/>
              <a:t> </a:t>
            </a:r>
            <a:r>
              <a:rPr lang="ru-RU" sz="1600" dirty="0" err="1" smtClean="0"/>
              <a:t>guruhiga</a:t>
            </a:r>
            <a:r>
              <a:rPr lang="ru-RU" sz="1600" dirty="0" smtClean="0"/>
              <a:t> </a:t>
            </a:r>
            <a:r>
              <a:rPr lang="ru-RU" sz="1600" dirty="0" err="1" smtClean="0"/>
              <a:t>mansubdir</a:t>
            </a:r>
            <a:r>
              <a:rPr lang="ru-RU" sz="1600" dirty="0" smtClean="0"/>
              <a:t>. </a:t>
            </a:r>
            <a:r>
              <a:rPr lang="ru-RU" sz="1600" dirty="0" err="1" smtClean="0"/>
              <a:t>Til</a:t>
            </a:r>
            <a:r>
              <a:rPr lang="ru-RU" sz="1600" dirty="0" smtClean="0"/>
              <a:t> </a:t>
            </a:r>
            <a:r>
              <a:rPr lang="ru-RU" sz="1600" dirty="0" err="1" smtClean="0"/>
              <a:t>esa</a:t>
            </a:r>
            <a:r>
              <a:rPr lang="ru-RU" sz="1600" dirty="0" smtClean="0"/>
              <a:t> </a:t>
            </a:r>
            <a:r>
              <a:rPr lang="ru-RU" sz="1600" dirty="0" err="1" smtClean="0"/>
              <a:t>adabiyotning</a:t>
            </a:r>
            <a:r>
              <a:rPr lang="ru-RU" sz="1600" dirty="0" smtClean="0"/>
              <a:t> </a:t>
            </a:r>
            <a:r>
              <a:rPr lang="ru-RU" sz="1600" dirty="0" err="1" smtClean="0"/>
              <a:t>birinchi</a:t>
            </a:r>
            <a:r>
              <a:rPr lang="ru-RU" sz="1600" dirty="0" smtClean="0"/>
              <a:t> </a:t>
            </a:r>
            <a:r>
              <a:rPr lang="ru-RU" sz="1600" dirty="0" err="1" smtClean="0"/>
              <a:t>unsuridir</a:t>
            </a:r>
            <a:r>
              <a:rPr lang="ru-RU" sz="1600" dirty="0" smtClean="0"/>
              <a:t>. </a:t>
            </a:r>
            <a:r>
              <a:rPr lang="ru-RU" sz="1600" dirty="0" err="1" smtClean="0"/>
              <a:t>Demak</a:t>
            </a:r>
            <a:r>
              <a:rPr lang="ru-RU" sz="1600" dirty="0" smtClean="0"/>
              <a:t>, </a:t>
            </a:r>
            <a:r>
              <a:rPr lang="ru-RU" sz="1600" dirty="0" err="1" smtClean="0"/>
              <a:t>jahonda</a:t>
            </a:r>
            <a:r>
              <a:rPr lang="ru-RU" sz="1600" dirty="0" smtClean="0"/>
              <a:t> </a:t>
            </a:r>
            <a:r>
              <a:rPr lang="ru-RU" sz="1600" dirty="0" err="1" smtClean="0"/>
              <a:t>o‘ttizdan</a:t>
            </a:r>
            <a:r>
              <a:rPr lang="ru-RU" sz="1600" dirty="0" smtClean="0"/>
              <a:t> </a:t>
            </a:r>
            <a:r>
              <a:rPr lang="ru-RU" sz="1600" dirty="0" err="1" smtClean="0"/>
              <a:t>ortiq</a:t>
            </a:r>
            <a:r>
              <a:rPr lang="ru-RU" sz="1600" dirty="0" smtClean="0"/>
              <a:t> </a:t>
            </a:r>
            <a:r>
              <a:rPr lang="ru-RU" sz="1600" dirty="0" err="1" smtClean="0"/>
              <a:t>turkiy</a:t>
            </a:r>
            <a:r>
              <a:rPr lang="ru-RU" sz="1600" dirty="0" smtClean="0"/>
              <a:t> </a:t>
            </a:r>
            <a:r>
              <a:rPr lang="ru-RU" sz="1600" dirty="0" err="1" smtClean="0"/>
              <a:t>xalq</a:t>
            </a:r>
            <a:r>
              <a:rPr lang="ru-RU" sz="1600" dirty="0" smtClean="0"/>
              <a:t> </a:t>
            </a:r>
            <a:r>
              <a:rPr lang="ru-RU" sz="1600" dirty="0" err="1" smtClean="0"/>
              <a:t>mavjud</a:t>
            </a:r>
            <a:r>
              <a:rPr lang="ru-RU" sz="1600" dirty="0" smtClean="0"/>
              <a:t>. </a:t>
            </a:r>
            <a:r>
              <a:rPr lang="ru-RU" sz="1600" dirty="0" err="1" smtClean="0"/>
              <a:t>Bu</a:t>
            </a:r>
            <a:r>
              <a:rPr lang="ru-RU" sz="1600" dirty="0" smtClean="0"/>
              <a:t> </a:t>
            </a:r>
            <a:r>
              <a:rPr lang="ru-RU" sz="1600" dirty="0" err="1" smtClean="0"/>
              <a:t>xalqlarning</a:t>
            </a:r>
            <a:r>
              <a:rPr lang="ru-RU" sz="1600" dirty="0" smtClean="0"/>
              <a:t> </a:t>
            </a:r>
            <a:r>
              <a:rPr lang="ru-RU" sz="1600" dirty="0" err="1" smtClean="0"/>
              <a:t>har</a:t>
            </a:r>
            <a:r>
              <a:rPr lang="ru-RU" sz="1600" dirty="0" smtClean="0"/>
              <a:t> </a:t>
            </a:r>
            <a:r>
              <a:rPr lang="ru-RU" sz="1600" dirty="0" err="1" smtClean="0"/>
              <a:t>biri</a:t>
            </a:r>
            <a:r>
              <a:rPr lang="ru-RU" sz="1600" dirty="0" smtClean="0"/>
              <a:t> </a:t>
            </a:r>
            <a:r>
              <a:rPr lang="ru-RU" sz="1600" dirty="0" err="1" smtClean="0"/>
              <a:t>o‘zining</a:t>
            </a:r>
            <a:r>
              <a:rPr lang="ru-RU" sz="1600" dirty="0" smtClean="0"/>
              <a:t> </a:t>
            </a:r>
            <a:r>
              <a:rPr lang="ru-RU" sz="1600" dirty="0" err="1" smtClean="0"/>
              <a:t>adabiyotiga</a:t>
            </a:r>
            <a:r>
              <a:rPr lang="ru-RU" sz="1600" dirty="0" smtClean="0"/>
              <a:t> </a:t>
            </a:r>
            <a:r>
              <a:rPr lang="ru-RU" sz="1600" dirty="0" err="1" smtClean="0"/>
              <a:t>ega</a:t>
            </a:r>
            <a:r>
              <a:rPr lang="ru-RU" sz="1600" dirty="0" smtClean="0"/>
              <a:t>. </a:t>
            </a:r>
            <a:r>
              <a:rPr lang="ru-RU" sz="1600" dirty="0" err="1" smtClean="0"/>
              <a:t>Ammo</a:t>
            </a:r>
            <a:r>
              <a:rPr lang="ru-RU" sz="1600" dirty="0" smtClean="0"/>
              <a:t> </a:t>
            </a:r>
            <a:r>
              <a:rPr lang="ru-RU" sz="1600" dirty="0" err="1" smtClean="0"/>
              <a:t>o‘z</a:t>
            </a:r>
            <a:r>
              <a:rPr lang="ru-RU" sz="1600" dirty="0" smtClean="0"/>
              <a:t> </a:t>
            </a:r>
            <a:r>
              <a:rPr lang="ru-RU" sz="1600" dirty="0" err="1" smtClean="0"/>
              <a:t>mustaqil</a:t>
            </a:r>
            <a:r>
              <a:rPr lang="ru-RU" sz="1600" dirty="0" smtClean="0"/>
              <a:t> </a:t>
            </a:r>
            <a:r>
              <a:rPr lang="ru-RU" sz="1600" dirty="0" err="1" smtClean="0"/>
              <a:t>davlati</a:t>
            </a:r>
            <a:r>
              <a:rPr lang="ru-RU" sz="1600" dirty="0" smtClean="0"/>
              <a:t> </a:t>
            </a:r>
            <a:r>
              <a:rPr lang="ru-RU" sz="1600" dirty="0" err="1" smtClean="0"/>
              <a:t>hamda</a:t>
            </a:r>
            <a:r>
              <a:rPr lang="ru-RU" sz="1600" dirty="0" smtClean="0"/>
              <a:t> </a:t>
            </a:r>
            <a:r>
              <a:rPr lang="ru-RU" sz="1600" dirty="0" err="1" smtClean="0"/>
              <a:t>dunyo</a:t>
            </a:r>
            <a:r>
              <a:rPr lang="ru-RU" sz="1600" dirty="0" smtClean="0"/>
              <a:t> </a:t>
            </a:r>
            <a:r>
              <a:rPr lang="ru-RU" sz="1600" dirty="0" err="1" smtClean="0"/>
              <a:t>hamjamiyatida</a:t>
            </a:r>
            <a:r>
              <a:rPr lang="ru-RU" sz="1600" dirty="0" smtClean="0"/>
              <a:t> </a:t>
            </a:r>
            <a:r>
              <a:rPr lang="ru-RU" sz="1600" dirty="0" err="1" smtClean="0"/>
              <a:t>o‘z</a:t>
            </a:r>
            <a:r>
              <a:rPr lang="ru-RU" sz="1600" dirty="0" smtClean="0"/>
              <a:t> </a:t>
            </a:r>
            <a:r>
              <a:rPr lang="ru-RU" sz="1600" dirty="0" err="1" smtClean="0"/>
              <a:t>o‘rniga</a:t>
            </a:r>
            <a:r>
              <a:rPr lang="ru-RU" sz="1600" dirty="0" smtClean="0"/>
              <a:t> </a:t>
            </a:r>
            <a:r>
              <a:rPr lang="ru-RU" sz="1600" dirty="0" err="1" smtClean="0"/>
              <a:t>ega</a:t>
            </a:r>
            <a:r>
              <a:rPr lang="ru-RU" sz="1600" dirty="0" smtClean="0"/>
              <a:t> </a:t>
            </a:r>
            <a:r>
              <a:rPr lang="ru-RU" sz="1600" dirty="0" err="1" smtClean="0"/>
              <a:t>turk</a:t>
            </a:r>
            <a:r>
              <a:rPr lang="ru-RU" sz="1600" dirty="0" smtClean="0"/>
              <a:t>, </a:t>
            </a:r>
            <a:r>
              <a:rPr lang="ru-RU" sz="1600" dirty="0" err="1" smtClean="0"/>
              <a:t>o‘zbek</a:t>
            </a:r>
            <a:r>
              <a:rPr lang="ru-RU" sz="1600" dirty="0" smtClean="0"/>
              <a:t>, </a:t>
            </a:r>
            <a:r>
              <a:rPr lang="ru-RU" sz="1600" dirty="0" err="1" smtClean="0"/>
              <a:t>ozarbayjon</a:t>
            </a:r>
            <a:r>
              <a:rPr lang="ru-RU" sz="1600" dirty="0" smtClean="0"/>
              <a:t>, </a:t>
            </a:r>
            <a:r>
              <a:rPr lang="ru-RU" sz="1600" dirty="0" err="1" smtClean="0"/>
              <a:t>qozoq</a:t>
            </a:r>
            <a:r>
              <a:rPr lang="ru-RU" sz="1600" dirty="0" smtClean="0"/>
              <a:t>, </a:t>
            </a:r>
            <a:r>
              <a:rPr lang="ru-RU" sz="1600" dirty="0" err="1" smtClean="0"/>
              <a:t>qirg‘iz</a:t>
            </a:r>
            <a:r>
              <a:rPr lang="ru-RU" sz="1600" dirty="0" smtClean="0"/>
              <a:t>, </a:t>
            </a:r>
            <a:r>
              <a:rPr lang="ru-RU" sz="1600" dirty="0" err="1" smtClean="0"/>
              <a:t>turkmanlar</a:t>
            </a:r>
            <a:r>
              <a:rPr lang="ru-RU" sz="1600" dirty="0" smtClean="0"/>
              <a:t> </a:t>
            </a:r>
            <a:r>
              <a:rPr lang="ru-RU" sz="1600" dirty="0" err="1" smtClean="0"/>
              <a:t>nufusi</a:t>
            </a:r>
            <a:r>
              <a:rPr lang="ru-RU" sz="1600" dirty="0" smtClean="0"/>
              <a:t>, </a:t>
            </a:r>
            <a:r>
              <a:rPr lang="ru-RU" sz="1600" dirty="0" err="1" smtClean="0"/>
              <a:t>ya’ni</a:t>
            </a:r>
            <a:r>
              <a:rPr lang="ru-RU" sz="1600" dirty="0" smtClean="0"/>
              <a:t> </a:t>
            </a:r>
            <a:r>
              <a:rPr lang="ru-RU" sz="1600" dirty="0" err="1" smtClean="0"/>
              <a:t>aholisi</a:t>
            </a:r>
            <a:r>
              <a:rPr lang="ru-RU" sz="1600" dirty="0" smtClean="0"/>
              <a:t> </a:t>
            </a:r>
            <a:r>
              <a:rPr lang="ru-RU" sz="1600" dirty="0" err="1" smtClean="0"/>
              <a:t>soni</a:t>
            </a:r>
            <a:r>
              <a:rPr lang="ru-RU" sz="1600" dirty="0" smtClean="0"/>
              <a:t>, </a:t>
            </a:r>
            <a:r>
              <a:rPr lang="ru-RU" sz="1600" dirty="0" err="1" smtClean="0"/>
              <a:t>tarixi</a:t>
            </a:r>
            <a:r>
              <a:rPr lang="ru-RU" sz="1600" dirty="0" smtClean="0"/>
              <a:t>, </a:t>
            </a:r>
            <a:r>
              <a:rPr lang="ru-RU" sz="1600" dirty="0" err="1" smtClean="0"/>
              <a:t>ijtimoiy-siyosiy</a:t>
            </a:r>
            <a:r>
              <a:rPr lang="ru-RU" sz="1600" dirty="0" smtClean="0"/>
              <a:t> </a:t>
            </a:r>
            <a:r>
              <a:rPr lang="ru-RU" sz="1600" dirty="0" err="1" smtClean="0"/>
              <a:t>mavqeyi</a:t>
            </a:r>
            <a:r>
              <a:rPr lang="ru-RU" sz="1600" dirty="0" smtClean="0"/>
              <a:t>, </a:t>
            </a:r>
            <a:r>
              <a:rPr lang="ru-RU" sz="1600" dirty="0" err="1" smtClean="0"/>
              <a:t>madaniyati</a:t>
            </a:r>
            <a:r>
              <a:rPr lang="ru-RU" sz="1600" dirty="0" smtClean="0"/>
              <a:t> </a:t>
            </a:r>
            <a:r>
              <a:rPr lang="ru-RU" sz="1600" dirty="0" err="1" smtClean="0"/>
              <a:t>darajasi</a:t>
            </a:r>
            <a:r>
              <a:rPr lang="ru-RU" sz="1600" dirty="0" smtClean="0"/>
              <a:t> </a:t>
            </a:r>
            <a:r>
              <a:rPr lang="ru-RU" sz="1600" dirty="0" err="1" smtClean="0"/>
              <a:t>jihatidan</a:t>
            </a:r>
            <a:r>
              <a:rPr lang="ru-RU" sz="1600" dirty="0" smtClean="0"/>
              <a:t> </a:t>
            </a:r>
            <a:r>
              <a:rPr lang="ru-RU" sz="1600" dirty="0" err="1" smtClean="0"/>
              <a:t>turkiy</a:t>
            </a:r>
            <a:r>
              <a:rPr lang="ru-RU" sz="1600" dirty="0" smtClean="0"/>
              <a:t> </a:t>
            </a:r>
            <a:r>
              <a:rPr lang="ru-RU" sz="1600" dirty="0" err="1" smtClean="0"/>
              <a:t>xalqlar</a:t>
            </a:r>
            <a:r>
              <a:rPr lang="ru-RU" sz="1600" dirty="0" smtClean="0"/>
              <a:t> </a:t>
            </a:r>
            <a:r>
              <a:rPr lang="ru-RU" sz="1600" dirty="0" err="1" smtClean="0"/>
              <a:t>orasida</a:t>
            </a:r>
            <a:r>
              <a:rPr lang="ru-RU" sz="1600" dirty="0" smtClean="0"/>
              <a:t> </a:t>
            </a:r>
            <a:r>
              <a:rPr lang="ru-RU" sz="1600" dirty="0" err="1" smtClean="0"/>
              <a:t>alohida</a:t>
            </a:r>
            <a:r>
              <a:rPr lang="ru-RU" sz="1600" dirty="0" smtClean="0"/>
              <a:t> </a:t>
            </a:r>
            <a:r>
              <a:rPr lang="ru-RU" sz="1600" dirty="0" err="1" smtClean="0"/>
              <a:t>ajralib</a:t>
            </a:r>
            <a:r>
              <a:rPr lang="ru-RU" sz="1600" dirty="0" smtClean="0"/>
              <a:t> </a:t>
            </a:r>
            <a:r>
              <a:rPr lang="ru-RU" sz="1600" dirty="0" err="1" smtClean="0"/>
              <a:t>turadi</a:t>
            </a:r>
            <a:r>
              <a:rPr lang="ru-RU" sz="1600" dirty="0" smtClean="0"/>
              <a:t>. </a:t>
            </a:r>
            <a:r>
              <a:rPr lang="ru-RU" sz="1600" dirty="0" err="1" smtClean="0"/>
              <a:t>Jahon</a:t>
            </a:r>
            <a:r>
              <a:rPr lang="ru-RU" sz="1600" dirty="0" smtClean="0"/>
              <a:t> </a:t>
            </a:r>
            <a:r>
              <a:rPr lang="ru-RU" sz="1600" dirty="0" err="1" smtClean="0"/>
              <a:t>adabiyotida</a:t>
            </a:r>
            <a:r>
              <a:rPr lang="ru-RU" sz="1600" dirty="0" smtClean="0"/>
              <a:t> </a:t>
            </a:r>
            <a:r>
              <a:rPr lang="ru-RU" sz="1600" dirty="0" err="1" smtClean="0"/>
              <a:t>o‘ziga</a:t>
            </a:r>
            <a:r>
              <a:rPr lang="ru-RU" sz="1600" dirty="0" smtClean="0"/>
              <a:t> </a:t>
            </a:r>
            <a:r>
              <a:rPr lang="ru-RU" sz="1600" dirty="0" err="1" smtClean="0"/>
              <a:t>xos</a:t>
            </a:r>
            <a:r>
              <a:rPr lang="ru-RU" sz="1600" dirty="0" smtClean="0"/>
              <a:t> </a:t>
            </a:r>
            <a:r>
              <a:rPr lang="ru-RU" sz="1600" dirty="0" err="1" smtClean="0"/>
              <a:t>o‘rin</a:t>
            </a:r>
            <a:r>
              <a:rPr lang="ru-RU" sz="1600" dirty="0" smtClean="0"/>
              <a:t> </a:t>
            </a:r>
            <a:r>
              <a:rPr lang="ru-RU" sz="1600" dirty="0" err="1" smtClean="0"/>
              <a:t>tutgan</a:t>
            </a:r>
            <a:r>
              <a:rPr lang="ru-RU" sz="1600" dirty="0" smtClean="0"/>
              <a:t> </a:t>
            </a:r>
            <a:r>
              <a:rPr lang="ru-RU" sz="1600" dirty="0" err="1" smtClean="0"/>
              <a:t>turkiy</a:t>
            </a:r>
            <a:r>
              <a:rPr lang="ru-RU" sz="1600" dirty="0" smtClean="0"/>
              <a:t> </a:t>
            </a:r>
            <a:r>
              <a:rPr lang="ru-RU" sz="1600" dirty="0" err="1" smtClean="0"/>
              <a:t>xalqlar</a:t>
            </a:r>
            <a:r>
              <a:rPr lang="ru-RU" sz="1600" dirty="0" smtClean="0"/>
              <a:t> </a:t>
            </a:r>
            <a:r>
              <a:rPr lang="ru-RU" sz="1600" dirty="0" err="1" smtClean="0"/>
              <a:t>adabiyoti</a:t>
            </a:r>
            <a:r>
              <a:rPr lang="ru-RU" sz="1600" dirty="0" smtClean="0"/>
              <a:t> </a:t>
            </a:r>
            <a:r>
              <a:rPr lang="ru-RU" sz="1600" dirty="0" err="1" smtClean="0"/>
              <a:t>to‘g‘risidagi</a:t>
            </a:r>
            <a:r>
              <a:rPr lang="ru-RU" sz="1600" dirty="0" smtClean="0"/>
              <a:t> </a:t>
            </a:r>
            <a:r>
              <a:rPr lang="ru-RU" sz="1600" dirty="0" err="1" smtClean="0"/>
              <a:t>mazkur</a:t>
            </a:r>
            <a:r>
              <a:rPr lang="ru-RU" sz="1600" dirty="0" smtClean="0"/>
              <a:t> </a:t>
            </a:r>
            <a:r>
              <a:rPr lang="ru-RU" sz="1600" dirty="0" err="1" smtClean="0"/>
              <a:t>darslikda</a:t>
            </a:r>
            <a:r>
              <a:rPr lang="ru-RU" sz="1600" dirty="0" smtClean="0"/>
              <a:t> </a:t>
            </a:r>
            <a:r>
              <a:rPr lang="ru-RU" sz="1600" dirty="0" err="1" smtClean="0"/>
              <a:t>ana</a:t>
            </a:r>
            <a:r>
              <a:rPr lang="ru-RU" sz="1600" dirty="0" smtClean="0"/>
              <a:t> </a:t>
            </a:r>
            <a:r>
              <a:rPr lang="ru-RU" sz="1600" dirty="0" err="1" smtClean="0"/>
              <a:t>shu</a:t>
            </a:r>
            <a:r>
              <a:rPr lang="ru-RU" sz="1600" dirty="0" smtClean="0"/>
              <a:t> </a:t>
            </a:r>
            <a:r>
              <a:rPr lang="ru-RU" sz="1600" dirty="0" err="1" smtClean="0"/>
              <a:t>haqiqatni</a:t>
            </a:r>
            <a:r>
              <a:rPr lang="ru-RU" sz="1600" dirty="0" smtClean="0"/>
              <a:t> </a:t>
            </a:r>
            <a:r>
              <a:rPr lang="ru-RU" sz="1600" dirty="0" err="1" smtClean="0"/>
              <a:t>anglatish</a:t>
            </a:r>
            <a:r>
              <a:rPr lang="ru-RU" sz="1600" dirty="0" smtClean="0"/>
              <a:t>, </a:t>
            </a:r>
            <a:r>
              <a:rPr lang="ru-RU" sz="1600" dirty="0" err="1" smtClean="0"/>
              <a:t>targ‘ib-tashviq</a:t>
            </a:r>
            <a:r>
              <a:rPr lang="ru-RU" sz="1600" dirty="0" smtClean="0"/>
              <a:t> </a:t>
            </a:r>
            <a:r>
              <a:rPr lang="ru-RU" sz="1600" dirty="0" err="1" smtClean="0"/>
              <a:t>qilish</a:t>
            </a:r>
            <a:r>
              <a:rPr lang="ru-RU" sz="1600" dirty="0" smtClean="0"/>
              <a:t> </a:t>
            </a:r>
            <a:r>
              <a:rPr lang="ru-RU" sz="1600" dirty="0" err="1" smtClean="0"/>
              <a:t>asosiy</a:t>
            </a:r>
            <a:r>
              <a:rPr lang="ru-RU" sz="1600" dirty="0" smtClean="0"/>
              <a:t> </a:t>
            </a:r>
            <a:r>
              <a:rPr lang="ru-RU" sz="1600" dirty="0" err="1" smtClean="0"/>
              <a:t>maqsad</a:t>
            </a:r>
            <a:r>
              <a:rPr lang="ru-RU" sz="1600" dirty="0" smtClean="0"/>
              <a:t> </a:t>
            </a:r>
            <a:r>
              <a:rPr lang="ru-RU" sz="1600" dirty="0" err="1" smtClean="0"/>
              <a:t>qilib</a:t>
            </a:r>
            <a:r>
              <a:rPr lang="ru-RU" sz="1600" dirty="0" smtClean="0"/>
              <a:t> </a:t>
            </a:r>
            <a:r>
              <a:rPr lang="ru-RU" sz="1600" dirty="0" err="1" smtClean="0"/>
              <a:t>qo‘yilgan</a:t>
            </a:r>
            <a:r>
              <a:rPr lang="ru-RU" sz="1600" dirty="0" smtClean="0"/>
              <a:t>. </a:t>
            </a:r>
            <a:r>
              <a:rPr lang="ru-RU" sz="1600" dirty="0" err="1" smtClean="0"/>
              <a:t>Muayyan</a:t>
            </a:r>
            <a:r>
              <a:rPr lang="ru-RU" sz="1600" dirty="0" smtClean="0"/>
              <a:t> </a:t>
            </a:r>
            <a:r>
              <a:rPr lang="ru-RU" sz="1600" dirty="0" err="1" smtClean="0"/>
              <a:t>manbalarga</a:t>
            </a:r>
            <a:r>
              <a:rPr lang="ru-RU" sz="1600" dirty="0" smtClean="0"/>
              <a:t> </a:t>
            </a:r>
            <a:r>
              <a:rPr lang="ru-RU" sz="1600" dirty="0" err="1" smtClean="0"/>
              <a:t>tayanib</a:t>
            </a:r>
            <a:r>
              <a:rPr lang="ru-RU" sz="1600" dirty="0" smtClean="0"/>
              <a:t> </a:t>
            </a:r>
            <a:r>
              <a:rPr lang="ru-RU" sz="1600" dirty="0" err="1" smtClean="0"/>
              <a:t>tayyorlangan</a:t>
            </a:r>
            <a:r>
              <a:rPr lang="ru-RU" sz="1600" dirty="0" smtClean="0"/>
              <a:t> </a:t>
            </a:r>
            <a:r>
              <a:rPr lang="ru-RU" sz="1600" dirty="0" err="1" smtClean="0"/>
              <a:t>ayni</a:t>
            </a:r>
            <a:r>
              <a:rPr lang="ru-RU" sz="1600" dirty="0" smtClean="0"/>
              <a:t> </a:t>
            </a:r>
            <a:r>
              <a:rPr lang="ru-RU" sz="1600" dirty="0" err="1" smtClean="0"/>
              <a:t>o‘quv</a:t>
            </a:r>
            <a:r>
              <a:rPr lang="ru-RU" sz="1600" dirty="0" smtClean="0"/>
              <a:t> </a:t>
            </a:r>
            <a:r>
              <a:rPr lang="ru-RU" sz="1600" dirty="0" err="1" smtClean="0"/>
              <a:t>darsligida</a:t>
            </a:r>
            <a:r>
              <a:rPr lang="ru-RU" sz="1600" dirty="0" smtClean="0"/>
              <a:t> </a:t>
            </a:r>
            <a:r>
              <a:rPr lang="ru-RU" sz="1600" dirty="0" err="1" smtClean="0"/>
              <a:t>turk</a:t>
            </a:r>
            <a:r>
              <a:rPr lang="ru-RU" sz="1600" dirty="0" smtClean="0"/>
              <a:t>, </a:t>
            </a:r>
            <a:r>
              <a:rPr lang="ru-RU" sz="1600" dirty="0" err="1" smtClean="0"/>
              <a:t>ozarbayjon</a:t>
            </a:r>
            <a:r>
              <a:rPr lang="ru-RU" sz="1600" dirty="0" smtClean="0"/>
              <a:t>, </a:t>
            </a:r>
            <a:r>
              <a:rPr lang="ru-RU" sz="1600" dirty="0" err="1" smtClean="0"/>
              <a:t>qozoq</a:t>
            </a:r>
            <a:r>
              <a:rPr lang="ru-RU" sz="1600" dirty="0" smtClean="0"/>
              <a:t>, </a:t>
            </a:r>
            <a:r>
              <a:rPr lang="ru-RU" sz="1600" dirty="0" err="1" smtClean="0"/>
              <a:t>qirg‘iz</a:t>
            </a:r>
            <a:r>
              <a:rPr lang="ru-RU" sz="1600" dirty="0" smtClean="0"/>
              <a:t> </a:t>
            </a:r>
            <a:r>
              <a:rPr lang="ru-RU" sz="1600" dirty="0" err="1" smtClean="0"/>
              <a:t>va</a:t>
            </a:r>
            <a:r>
              <a:rPr lang="ru-RU" sz="1600" dirty="0" smtClean="0"/>
              <a:t> </a:t>
            </a:r>
            <a:r>
              <a:rPr lang="ru-RU" sz="1600" dirty="0" err="1" smtClean="0"/>
              <a:t>turkman</a:t>
            </a:r>
            <a:r>
              <a:rPr lang="ru-RU" sz="1600" dirty="0" smtClean="0"/>
              <a:t> </a:t>
            </a:r>
            <a:r>
              <a:rPr lang="ru-RU" sz="1600" dirty="0" err="1" smtClean="0"/>
              <a:t>adabiyoti</a:t>
            </a:r>
            <a:r>
              <a:rPr lang="ru-RU" sz="1600" dirty="0" smtClean="0"/>
              <a:t>, </a:t>
            </a:r>
            <a:r>
              <a:rPr lang="ru-RU" sz="1600" dirty="0" err="1" smtClean="0"/>
              <a:t>undagi</a:t>
            </a:r>
            <a:r>
              <a:rPr lang="ru-RU" sz="1600" dirty="0" smtClean="0"/>
              <a:t> </a:t>
            </a:r>
            <a:r>
              <a:rPr lang="ru-RU" sz="1600" dirty="0" err="1" smtClean="0"/>
              <a:t>tamoyillar</a:t>
            </a:r>
            <a:r>
              <a:rPr lang="ru-RU" sz="1600" dirty="0" smtClean="0"/>
              <a:t>, </a:t>
            </a:r>
            <a:r>
              <a:rPr lang="ru-RU" sz="1600" dirty="0" err="1" smtClean="0"/>
              <a:t>mashhur</a:t>
            </a:r>
            <a:r>
              <a:rPr lang="ru-RU" sz="1600" dirty="0" smtClean="0"/>
              <a:t> </a:t>
            </a:r>
            <a:r>
              <a:rPr lang="ru-RU" sz="1600" dirty="0" err="1" smtClean="0"/>
              <a:t>ijodkorlar</a:t>
            </a:r>
            <a:r>
              <a:rPr lang="ru-RU" sz="1600" dirty="0" smtClean="0"/>
              <a:t>, </a:t>
            </a:r>
            <a:r>
              <a:rPr lang="ru-RU" sz="1600" dirty="0" err="1" smtClean="0"/>
              <a:t>eng</a:t>
            </a:r>
            <a:r>
              <a:rPr lang="ru-RU" sz="1600" dirty="0" smtClean="0"/>
              <a:t> </a:t>
            </a:r>
            <a:r>
              <a:rPr lang="ru-RU" sz="1600" dirty="0" err="1" smtClean="0"/>
              <a:t>e’tiborli</a:t>
            </a:r>
            <a:r>
              <a:rPr lang="ru-RU" sz="1600" dirty="0" smtClean="0"/>
              <a:t> </a:t>
            </a:r>
            <a:r>
              <a:rPr lang="ru-RU" sz="1600" dirty="0" err="1" smtClean="0"/>
              <a:t>asarlar</a:t>
            </a:r>
            <a:r>
              <a:rPr lang="ru-RU" sz="1600" dirty="0" smtClean="0"/>
              <a:t> </a:t>
            </a:r>
            <a:r>
              <a:rPr lang="ru-RU" sz="1600" dirty="0" err="1" smtClean="0"/>
              <a:t>haqida</a:t>
            </a:r>
            <a:r>
              <a:rPr lang="ru-RU" sz="1600" dirty="0" smtClean="0"/>
              <a:t> </a:t>
            </a:r>
            <a:r>
              <a:rPr lang="ru-RU" sz="1600" dirty="0" err="1" smtClean="0"/>
              <a:t>ma’lumot</a:t>
            </a:r>
            <a:r>
              <a:rPr lang="ru-RU" sz="1600" dirty="0" smtClean="0"/>
              <a:t> </a:t>
            </a:r>
            <a:r>
              <a:rPr lang="ru-RU" sz="1600" dirty="0" err="1" smtClean="0"/>
              <a:t>berish</a:t>
            </a:r>
            <a:r>
              <a:rPr lang="ru-RU" sz="1600" dirty="0" smtClean="0"/>
              <a:t> </a:t>
            </a:r>
            <a:r>
              <a:rPr lang="ru-RU" sz="1600" dirty="0" err="1" smtClean="0"/>
              <a:t>ko‘zda</a:t>
            </a:r>
            <a:r>
              <a:rPr lang="ru-RU" sz="1600" dirty="0" smtClean="0"/>
              <a:t> </a:t>
            </a:r>
            <a:r>
              <a:rPr lang="ru-RU" sz="1600" dirty="0" err="1" smtClean="0"/>
              <a:t>tutilgan</a:t>
            </a:r>
            <a:r>
              <a:rPr lang="ru-RU" sz="1600" dirty="0" smtClean="0"/>
              <a:t>. </a:t>
            </a:r>
            <a:endParaRPr lang="en-US" sz="1600" dirty="0" smtClean="0"/>
          </a:p>
          <a:p>
            <a:r>
              <a:rPr lang="ru-RU" sz="1600" dirty="0" err="1" smtClean="0"/>
              <a:t>Darslik</a:t>
            </a:r>
            <a:r>
              <a:rPr lang="ru-RU" sz="1600" dirty="0" smtClean="0"/>
              <a:t> </a:t>
            </a:r>
            <a:r>
              <a:rPr lang="ru-RU" sz="1600" dirty="0" err="1" smtClean="0"/>
              <a:t>universitet</a:t>
            </a:r>
            <a:r>
              <a:rPr lang="ru-RU" sz="1600" dirty="0" smtClean="0"/>
              <a:t> </a:t>
            </a:r>
            <a:r>
              <a:rPr lang="ru-RU" sz="1600" dirty="0" err="1" smtClean="0"/>
              <a:t>va</a:t>
            </a:r>
            <a:r>
              <a:rPr lang="ru-RU" sz="1600" dirty="0" smtClean="0"/>
              <a:t> </a:t>
            </a:r>
            <a:r>
              <a:rPr lang="ru-RU" sz="1600" dirty="0" err="1" smtClean="0"/>
              <a:t>pedagogika</a:t>
            </a:r>
            <a:r>
              <a:rPr lang="ru-RU" sz="1600" dirty="0" smtClean="0"/>
              <a:t> </a:t>
            </a:r>
            <a:r>
              <a:rPr lang="ru-RU" sz="1600" dirty="0" err="1" smtClean="0"/>
              <a:t>institutlari</a:t>
            </a:r>
            <a:r>
              <a:rPr lang="ru-RU" sz="1600" dirty="0" smtClean="0"/>
              <a:t> </a:t>
            </a:r>
            <a:r>
              <a:rPr lang="ru-RU" sz="1600" dirty="0" err="1" smtClean="0"/>
              <a:t>filolog</a:t>
            </a:r>
            <a:r>
              <a:rPr lang="ru-RU" sz="1600" dirty="0" smtClean="0"/>
              <a:t>, </a:t>
            </a:r>
            <a:r>
              <a:rPr lang="ru-RU" sz="1600" dirty="0" err="1" smtClean="0"/>
              <a:t>jurnalist</a:t>
            </a:r>
            <a:r>
              <a:rPr lang="ru-RU" sz="1600" dirty="0" smtClean="0"/>
              <a:t> </a:t>
            </a:r>
            <a:r>
              <a:rPr lang="ru-RU" sz="1600" dirty="0" err="1" smtClean="0"/>
              <a:t>talabalariga</a:t>
            </a:r>
            <a:r>
              <a:rPr lang="ru-RU" sz="1600" dirty="0" smtClean="0"/>
              <a:t> </a:t>
            </a:r>
            <a:r>
              <a:rPr lang="ru-RU" sz="1600" dirty="0" err="1" smtClean="0"/>
              <a:t>mo‘ljallangan</a:t>
            </a:r>
            <a:r>
              <a:rPr lang="ru-RU" sz="1600" dirty="0" smtClean="0"/>
              <a:t>.     </a:t>
            </a:r>
            <a:endParaRPr lang="en-US" sz="1600" dirty="0" smtClean="0"/>
          </a:p>
          <a:p>
            <a:endParaRPr lang="en-US" sz="1600" dirty="0" smtClean="0"/>
          </a:p>
          <a:p>
            <a:r>
              <a:rPr lang="ru-RU" sz="1600" dirty="0" err="1" smtClean="0"/>
              <a:t>Mas’ul</a:t>
            </a:r>
            <a:r>
              <a:rPr lang="ru-RU" sz="1600" dirty="0" smtClean="0"/>
              <a:t> </a:t>
            </a:r>
            <a:r>
              <a:rPr lang="ru-RU" sz="1600" dirty="0" err="1" smtClean="0"/>
              <a:t>muharrir</a:t>
            </a:r>
            <a:r>
              <a:rPr lang="ru-RU" sz="1600" dirty="0" smtClean="0"/>
              <a:t>: </a:t>
            </a:r>
            <a:r>
              <a:rPr lang="ru-RU" sz="1600" dirty="0" err="1" smtClean="0"/>
              <a:t>Baxtiyor</a:t>
            </a:r>
            <a:r>
              <a:rPr lang="ru-RU" sz="1600" dirty="0" smtClean="0"/>
              <a:t> </a:t>
            </a:r>
            <a:r>
              <a:rPr lang="ru-RU" sz="1600" dirty="0" err="1" smtClean="0"/>
              <a:t>Nazarov</a:t>
            </a:r>
            <a:r>
              <a:rPr lang="ru-RU" sz="1600" dirty="0" smtClean="0"/>
              <a:t>, </a:t>
            </a:r>
            <a:r>
              <a:rPr lang="ru-RU" sz="1600" dirty="0" err="1" smtClean="0"/>
              <a:t>akademik</a:t>
            </a:r>
            <a:r>
              <a:rPr lang="ru-RU" sz="1600" dirty="0" smtClean="0"/>
              <a:t>, </a:t>
            </a:r>
            <a:r>
              <a:rPr lang="ru-RU" sz="1600" dirty="0" err="1" smtClean="0"/>
              <a:t>filologiya</a:t>
            </a:r>
            <a:r>
              <a:rPr lang="ru-RU" sz="1600" dirty="0" smtClean="0"/>
              <a:t> </a:t>
            </a:r>
            <a:r>
              <a:rPr lang="ru-RU" sz="1600" dirty="0" err="1" smtClean="0"/>
              <a:t>fanlari</a:t>
            </a:r>
            <a:r>
              <a:rPr lang="ru-RU" sz="1600" dirty="0" smtClean="0"/>
              <a:t> </a:t>
            </a:r>
            <a:r>
              <a:rPr lang="ru-RU" sz="1600" dirty="0" err="1" smtClean="0"/>
              <a:t>doktori</a:t>
            </a:r>
            <a:r>
              <a:rPr lang="ru-RU" sz="1600" dirty="0" smtClean="0"/>
              <a:t>, </a:t>
            </a:r>
            <a:r>
              <a:rPr lang="ru-RU" sz="1600" dirty="0" err="1" smtClean="0"/>
              <a:t>professor</a:t>
            </a:r>
            <a:endParaRPr lang="ru-RU" sz="1600" dirty="0" smtClean="0"/>
          </a:p>
          <a:p>
            <a:r>
              <a:rPr lang="ru-RU" sz="1600" dirty="0" err="1" smtClean="0"/>
              <a:t>Taqrizchilar</a:t>
            </a:r>
            <a:r>
              <a:rPr lang="ru-RU" sz="1600" dirty="0" smtClean="0"/>
              <a:t>: </a:t>
            </a:r>
            <a:r>
              <a:rPr lang="ru-RU" sz="1600" dirty="0" err="1" smtClean="0"/>
              <a:t>Ulug‘bek</a:t>
            </a:r>
            <a:r>
              <a:rPr lang="ru-RU" sz="1600" dirty="0" smtClean="0"/>
              <a:t> </a:t>
            </a:r>
            <a:r>
              <a:rPr lang="ru-RU" sz="1600" dirty="0" err="1" smtClean="0"/>
              <a:t>Hamdamov</a:t>
            </a:r>
            <a:r>
              <a:rPr lang="ru-RU" sz="1600" dirty="0" smtClean="0"/>
              <a:t>, </a:t>
            </a:r>
            <a:r>
              <a:rPr lang="ru-RU" sz="1600" dirty="0" err="1" smtClean="0"/>
              <a:t>filologiya</a:t>
            </a:r>
            <a:r>
              <a:rPr lang="ru-RU" sz="1600" dirty="0" smtClean="0"/>
              <a:t> </a:t>
            </a:r>
            <a:r>
              <a:rPr lang="ru-RU" sz="1600" dirty="0" err="1" smtClean="0"/>
              <a:t>fanlari</a:t>
            </a:r>
            <a:r>
              <a:rPr lang="ru-RU" sz="1600" dirty="0" smtClean="0"/>
              <a:t> </a:t>
            </a:r>
            <a:r>
              <a:rPr lang="ru-RU" sz="1600" dirty="0" err="1" smtClean="0"/>
              <a:t>doktori</a:t>
            </a:r>
            <a:r>
              <a:rPr lang="ru-RU" sz="1600" dirty="0" smtClean="0"/>
              <a:t>, </a:t>
            </a:r>
            <a:r>
              <a:rPr lang="ru-RU" sz="1600" dirty="0" err="1" smtClean="0"/>
              <a:t>professor</a:t>
            </a:r>
            <a:r>
              <a:rPr lang="ru-RU" sz="1600" dirty="0" smtClean="0"/>
              <a:t>. </a:t>
            </a:r>
            <a:r>
              <a:rPr lang="ru-RU" sz="1600" dirty="0" err="1" smtClean="0"/>
              <a:t>Islomjon</a:t>
            </a:r>
            <a:r>
              <a:rPr lang="ru-RU" sz="1600" dirty="0" smtClean="0"/>
              <a:t> </a:t>
            </a:r>
            <a:r>
              <a:rPr lang="ru-RU" sz="1600" dirty="0" err="1" smtClean="0"/>
              <a:t>Yoqubov</a:t>
            </a:r>
            <a:r>
              <a:rPr lang="ru-RU" sz="1600" dirty="0" smtClean="0"/>
              <a:t>, </a:t>
            </a:r>
            <a:r>
              <a:rPr lang="ru-RU" sz="1600" dirty="0" err="1" smtClean="0"/>
              <a:t>filologiya</a:t>
            </a:r>
            <a:r>
              <a:rPr lang="ru-RU" sz="1600" dirty="0" smtClean="0"/>
              <a:t> </a:t>
            </a:r>
            <a:r>
              <a:rPr lang="ru-RU" sz="1600" dirty="0" err="1" smtClean="0"/>
              <a:t>fanlari</a:t>
            </a:r>
            <a:r>
              <a:rPr lang="ru-RU" sz="1600" dirty="0" smtClean="0"/>
              <a:t> </a:t>
            </a:r>
            <a:r>
              <a:rPr lang="ru-RU" sz="1600" dirty="0" err="1" smtClean="0"/>
              <a:t>doktori</a:t>
            </a:r>
            <a:r>
              <a:rPr lang="ru-RU" sz="1600" dirty="0" smtClean="0"/>
              <a:t>, </a:t>
            </a:r>
            <a:r>
              <a:rPr lang="ru-RU" sz="1600" dirty="0" err="1" smtClean="0"/>
              <a:t>professor</a:t>
            </a:r>
            <a:endParaRPr lang="ru-RU" sz="1600" dirty="0" smtClean="0"/>
          </a:p>
          <a:p>
            <a:r>
              <a:rPr lang="ru-RU" sz="1600" dirty="0" err="1" smtClean="0"/>
              <a:t>Mazkur</a:t>
            </a:r>
            <a:r>
              <a:rPr lang="ru-RU" sz="1600" dirty="0" smtClean="0"/>
              <a:t> </a:t>
            </a:r>
            <a:r>
              <a:rPr lang="ru-RU" sz="1600" dirty="0" err="1" smtClean="0"/>
              <a:t>darslik</a:t>
            </a:r>
            <a:r>
              <a:rPr lang="ru-RU" sz="1600" dirty="0" smtClean="0"/>
              <a:t> </a:t>
            </a:r>
            <a:r>
              <a:rPr lang="ru-RU" sz="1600" dirty="0" err="1" smtClean="0"/>
              <a:t>O‘zbekiston</a:t>
            </a:r>
            <a:r>
              <a:rPr lang="ru-RU" sz="1600" dirty="0" smtClean="0"/>
              <a:t> </a:t>
            </a:r>
            <a:r>
              <a:rPr lang="ru-RU" sz="1600" dirty="0" err="1" smtClean="0"/>
              <a:t>Oliy</a:t>
            </a:r>
            <a:r>
              <a:rPr lang="ru-RU" sz="1600" dirty="0" smtClean="0"/>
              <a:t> </a:t>
            </a:r>
            <a:r>
              <a:rPr lang="ru-RU" sz="1600" dirty="0" err="1" smtClean="0"/>
              <a:t>va</a:t>
            </a:r>
            <a:r>
              <a:rPr lang="ru-RU" sz="1600" dirty="0" smtClean="0"/>
              <a:t> </a:t>
            </a:r>
            <a:r>
              <a:rPr lang="ru-RU" sz="1600" dirty="0" err="1" smtClean="0"/>
              <a:t>o‘rta</a:t>
            </a:r>
            <a:r>
              <a:rPr lang="ru-RU" sz="1600" dirty="0" smtClean="0"/>
              <a:t> </a:t>
            </a:r>
            <a:r>
              <a:rPr lang="ru-RU" sz="1600" dirty="0" err="1" smtClean="0"/>
              <a:t>maxsus</a:t>
            </a:r>
            <a:r>
              <a:rPr lang="ru-RU" sz="1600" dirty="0" smtClean="0"/>
              <a:t> </a:t>
            </a:r>
            <a:r>
              <a:rPr lang="ru-RU" sz="1600" dirty="0" err="1" smtClean="0"/>
              <a:t>ta’lim</a:t>
            </a:r>
            <a:r>
              <a:rPr lang="ru-RU" sz="1600" dirty="0" smtClean="0"/>
              <a:t> </a:t>
            </a:r>
            <a:r>
              <a:rPr lang="ru-RU" sz="1600" dirty="0" err="1" smtClean="0"/>
              <a:t>vazirligining</a:t>
            </a:r>
            <a:r>
              <a:rPr lang="ru-RU" sz="1600" dirty="0" smtClean="0"/>
              <a:t> 2020-yil 30–30-iyundagi 359-sonli </a:t>
            </a:r>
            <a:r>
              <a:rPr lang="ru-RU" sz="1600" dirty="0" err="1" smtClean="0"/>
              <a:t>buyrug‘iga</a:t>
            </a:r>
            <a:r>
              <a:rPr lang="ru-RU" sz="1600" dirty="0" smtClean="0"/>
              <a:t> </a:t>
            </a:r>
            <a:r>
              <a:rPr lang="ru-RU" sz="1600" dirty="0" err="1" smtClean="0"/>
              <a:t>asosan</a:t>
            </a:r>
            <a:r>
              <a:rPr lang="ru-RU" sz="1600" dirty="0" smtClean="0"/>
              <a:t> </a:t>
            </a:r>
            <a:r>
              <a:rPr lang="ru-RU" sz="1600" dirty="0" err="1" smtClean="0"/>
              <a:t>nashrga</a:t>
            </a:r>
            <a:r>
              <a:rPr lang="ru-RU" sz="1600" dirty="0" smtClean="0"/>
              <a:t> </a:t>
            </a:r>
            <a:r>
              <a:rPr lang="ru-RU" sz="1600" dirty="0" err="1" smtClean="0"/>
              <a:t>tavsiya</a:t>
            </a:r>
            <a:r>
              <a:rPr lang="ru-RU" sz="1600" dirty="0" smtClean="0"/>
              <a:t> </a:t>
            </a:r>
            <a:r>
              <a:rPr lang="ru-RU" sz="1600" dirty="0" err="1" smtClean="0"/>
              <a:t>etilgan</a:t>
            </a:r>
            <a:r>
              <a:rPr lang="ru-RU" sz="1600" dirty="0" smtClean="0"/>
              <a:t> (</a:t>
            </a:r>
            <a:r>
              <a:rPr lang="ru-RU" sz="1600" dirty="0" err="1" smtClean="0"/>
              <a:t>qayd</a:t>
            </a:r>
            <a:r>
              <a:rPr lang="ru-RU" sz="1600" dirty="0" smtClean="0"/>
              <a:t> </a:t>
            </a:r>
            <a:r>
              <a:rPr lang="ru-RU" sz="1600" dirty="0" err="1" smtClean="0"/>
              <a:t>raqami</a:t>
            </a:r>
            <a:r>
              <a:rPr lang="ru-RU" sz="1600" dirty="0" smtClean="0"/>
              <a:t>: 359-078).  </a:t>
            </a:r>
            <a:endParaRPr lang="en-US" sz="1600" dirty="0" smtClean="0"/>
          </a:p>
          <a:p>
            <a:r>
              <a:rPr lang="ru-RU" sz="1600" dirty="0" smtClean="0"/>
              <a:t>ISBN 978-9943-6837-4-7 </a:t>
            </a:r>
            <a:endParaRPr lang="en-US" sz="1600" dirty="0" smtClean="0"/>
          </a:p>
          <a:p>
            <a:r>
              <a:rPr lang="ru-RU" sz="1600" dirty="0" smtClean="0"/>
              <a:t>© </a:t>
            </a:r>
            <a:r>
              <a:rPr lang="ru-RU" sz="1600" dirty="0" err="1" smtClean="0"/>
              <a:t>A.Ulug‘ov</a:t>
            </a:r>
            <a:r>
              <a:rPr lang="ru-RU" sz="1600" dirty="0" smtClean="0"/>
              <a:t>. © “</a:t>
            </a:r>
            <a:r>
              <a:rPr lang="ru-RU" sz="1600" dirty="0" err="1" smtClean="0"/>
              <a:t>Muharrir</a:t>
            </a:r>
            <a:r>
              <a:rPr lang="ru-RU" sz="1600" dirty="0" smtClean="0"/>
              <a:t> </a:t>
            </a:r>
            <a:r>
              <a:rPr lang="ru-RU" sz="1600" dirty="0" err="1" smtClean="0"/>
              <a:t>nashriyoti</a:t>
            </a:r>
            <a:r>
              <a:rPr lang="ru-RU" sz="1600" dirty="0" smtClean="0"/>
              <a:t>”, </a:t>
            </a:r>
            <a:r>
              <a:rPr lang="ru-RU" sz="1600" dirty="0" err="1" smtClean="0"/>
              <a:t>Toshkent</a:t>
            </a:r>
            <a:r>
              <a:rPr lang="ru-RU" sz="1600" dirty="0" smtClean="0"/>
              <a:t>, 2021.</a:t>
            </a:r>
            <a:endParaRPr lang="ru-RU" sz="1600" dirty="0"/>
          </a:p>
        </p:txBody>
      </p:sp>
    </p:spTree>
    <p:extLst>
      <p:ext uri="{BB962C8B-B14F-4D97-AF65-F5344CB8AC3E}">
        <p14:creationId xmlns:p14="http://schemas.microsoft.com/office/powerpoint/2010/main" val="42158608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59280" y="441960"/>
            <a:ext cx="5974080" cy="5632311"/>
          </a:xfrm>
          <a:prstGeom prst="rect">
            <a:avLst/>
          </a:prstGeom>
        </p:spPr>
        <p:txBody>
          <a:bodyPr wrap="square">
            <a:spAutoFit/>
          </a:bodyPr>
          <a:lstStyle/>
          <a:p>
            <a:pPr algn="just"/>
            <a:r>
              <a:rPr lang="ru-RU" dirty="0" err="1" smtClean="0"/>
              <a:t>Dostonlarda</a:t>
            </a:r>
            <a:r>
              <a:rPr lang="ru-RU" dirty="0" smtClean="0"/>
              <a:t> </a:t>
            </a:r>
            <a:r>
              <a:rPr lang="ru-RU" dirty="0" err="1" smtClean="0"/>
              <a:t>qahramonlar</a:t>
            </a:r>
            <a:r>
              <a:rPr lang="ru-RU" dirty="0" smtClean="0"/>
              <a:t> </a:t>
            </a:r>
            <a:r>
              <a:rPr lang="ru-RU" dirty="0" err="1" smtClean="0"/>
              <a:t>bosqinchi</a:t>
            </a:r>
            <a:r>
              <a:rPr lang="ru-RU" dirty="0" smtClean="0"/>
              <a:t> </a:t>
            </a:r>
            <a:r>
              <a:rPr lang="ru-RU" dirty="0" err="1" smtClean="0"/>
              <a:t>zo‘ravonlar</a:t>
            </a:r>
            <a:r>
              <a:rPr lang="ru-RU" dirty="0" smtClean="0"/>
              <a:t> </a:t>
            </a:r>
            <a:r>
              <a:rPr lang="ru-RU" dirty="0" err="1" smtClean="0"/>
              <a:t>bilan</a:t>
            </a:r>
            <a:r>
              <a:rPr lang="ru-RU" dirty="0" smtClean="0"/>
              <a:t> </a:t>
            </a:r>
            <a:r>
              <a:rPr lang="ru-RU" dirty="0" err="1" smtClean="0"/>
              <a:t>besabab</a:t>
            </a:r>
            <a:r>
              <a:rPr lang="ru-RU" dirty="0" smtClean="0"/>
              <a:t> </a:t>
            </a:r>
            <a:r>
              <a:rPr lang="ru-RU" dirty="0" err="1" smtClean="0"/>
              <a:t>urishmagani</a:t>
            </a:r>
            <a:r>
              <a:rPr lang="ru-RU" dirty="0" smtClean="0"/>
              <a:t>, </a:t>
            </a:r>
            <a:r>
              <a:rPr lang="ru-RU" dirty="0" err="1" smtClean="0"/>
              <a:t>doim</a:t>
            </a:r>
            <a:r>
              <a:rPr lang="ru-RU" dirty="0" smtClean="0"/>
              <a:t> </a:t>
            </a:r>
            <a:r>
              <a:rPr lang="ru-RU" dirty="0" err="1" smtClean="0"/>
              <a:t>mojaroni</a:t>
            </a:r>
            <a:r>
              <a:rPr lang="ru-RU" dirty="0" smtClean="0"/>
              <a:t> </a:t>
            </a:r>
            <a:r>
              <a:rPr lang="ru-RU" dirty="0" err="1" smtClean="0"/>
              <a:t>bosqinchilarning</a:t>
            </a:r>
            <a:r>
              <a:rPr lang="ru-RU" dirty="0" smtClean="0"/>
              <a:t> </a:t>
            </a:r>
            <a:r>
              <a:rPr lang="ru-RU" dirty="0" err="1" smtClean="0"/>
              <a:t>o‘zi</a:t>
            </a:r>
            <a:r>
              <a:rPr lang="ru-RU" dirty="0" smtClean="0"/>
              <a:t> </a:t>
            </a:r>
            <a:r>
              <a:rPr lang="ru-RU" dirty="0" err="1" smtClean="0"/>
              <a:t>boshlagani</a:t>
            </a:r>
            <a:r>
              <a:rPr lang="ru-RU" dirty="0" smtClean="0"/>
              <a:t>, </a:t>
            </a:r>
            <a:r>
              <a:rPr lang="ru-RU" dirty="0" err="1" smtClean="0"/>
              <a:t>mustabidlar</a:t>
            </a:r>
            <a:r>
              <a:rPr lang="ru-RU" dirty="0" smtClean="0"/>
              <a:t> </a:t>
            </a:r>
            <a:r>
              <a:rPr lang="ru-RU" dirty="0" err="1" smtClean="0"/>
              <a:t>vakillari</a:t>
            </a:r>
            <a:r>
              <a:rPr lang="ru-RU" dirty="0" smtClean="0"/>
              <a:t> </a:t>
            </a:r>
            <a:r>
              <a:rPr lang="ru-RU" dirty="0" err="1" smtClean="0"/>
              <a:t>mustamlaka</a:t>
            </a:r>
            <a:r>
              <a:rPr lang="ru-RU" dirty="0" smtClean="0"/>
              <a:t> </a:t>
            </a:r>
            <a:r>
              <a:rPr lang="ru-RU" dirty="0" err="1" smtClean="0"/>
              <a:t>qabilalarga</a:t>
            </a:r>
            <a:r>
              <a:rPr lang="ru-RU" dirty="0" smtClean="0"/>
              <a:t> </a:t>
            </a:r>
            <a:r>
              <a:rPr lang="ru-RU" dirty="0" err="1" smtClean="0"/>
              <a:t>ermak</a:t>
            </a:r>
            <a:r>
              <a:rPr lang="ru-RU" dirty="0" smtClean="0"/>
              <a:t> </a:t>
            </a:r>
            <a:r>
              <a:rPr lang="ru-RU" dirty="0" err="1" smtClean="0"/>
              <a:t>uchun</a:t>
            </a:r>
            <a:r>
              <a:rPr lang="ru-RU" dirty="0" smtClean="0"/>
              <a:t> </a:t>
            </a:r>
            <a:r>
              <a:rPr lang="ru-RU" dirty="0" err="1" smtClean="0"/>
              <a:t>ham</a:t>
            </a:r>
            <a:r>
              <a:rPr lang="ru-RU" dirty="0" smtClean="0"/>
              <a:t> </a:t>
            </a:r>
            <a:r>
              <a:rPr lang="ru-RU" dirty="0" err="1" smtClean="0"/>
              <a:t>zulm</a:t>
            </a:r>
            <a:r>
              <a:rPr lang="ru-RU" dirty="0" smtClean="0"/>
              <a:t> </a:t>
            </a:r>
            <a:r>
              <a:rPr lang="ru-RU" dirty="0" err="1" smtClean="0"/>
              <a:t>o‘tkazgani</a:t>
            </a:r>
            <a:r>
              <a:rPr lang="ru-RU" dirty="0" smtClean="0"/>
              <a:t>, </a:t>
            </a:r>
            <a:r>
              <a:rPr lang="ru-RU" dirty="0" err="1" smtClean="0"/>
              <a:t>o‘zlarining</a:t>
            </a:r>
            <a:r>
              <a:rPr lang="ru-RU" dirty="0" smtClean="0"/>
              <a:t> </a:t>
            </a:r>
            <a:r>
              <a:rPr lang="ru-RU" dirty="0" err="1" smtClean="0"/>
              <a:t>ustunligini</a:t>
            </a:r>
            <a:r>
              <a:rPr lang="ru-RU" dirty="0" smtClean="0"/>
              <a:t> </a:t>
            </a:r>
            <a:r>
              <a:rPr lang="ru-RU" dirty="0" err="1" smtClean="0"/>
              <a:t>bildirish</a:t>
            </a:r>
            <a:r>
              <a:rPr lang="ru-RU" dirty="0" smtClean="0"/>
              <a:t> </a:t>
            </a:r>
            <a:r>
              <a:rPr lang="ru-RU" dirty="0" err="1" smtClean="0"/>
              <a:t>uchun</a:t>
            </a:r>
            <a:r>
              <a:rPr lang="ru-RU" dirty="0" smtClean="0"/>
              <a:t> </a:t>
            </a:r>
            <a:r>
              <a:rPr lang="ru-RU" dirty="0" err="1" smtClean="0"/>
              <a:t>ataylab</a:t>
            </a:r>
            <a:r>
              <a:rPr lang="ru-RU" dirty="0" smtClean="0"/>
              <a:t> </a:t>
            </a:r>
            <a:r>
              <a:rPr lang="ru-RU" dirty="0" err="1" smtClean="0"/>
              <a:t>janjal</a:t>
            </a:r>
            <a:r>
              <a:rPr lang="ru-RU" dirty="0" smtClean="0"/>
              <a:t> </a:t>
            </a:r>
            <a:r>
              <a:rPr lang="ru-RU" dirty="0" err="1" smtClean="0"/>
              <a:t>qo‘zg‘agani</a:t>
            </a:r>
            <a:r>
              <a:rPr lang="ru-RU" dirty="0" smtClean="0"/>
              <a:t> </a:t>
            </a:r>
            <a:r>
              <a:rPr lang="ru-RU" dirty="0" err="1" smtClean="0"/>
              <a:t>ta’kidlanadi</a:t>
            </a:r>
            <a:r>
              <a:rPr lang="ru-RU" dirty="0" smtClean="0"/>
              <a:t>. </a:t>
            </a:r>
            <a:r>
              <a:rPr lang="ru-RU" dirty="0" err="1" smtClean="0"/>
              <a:t>Manas</a:t>
            </a:r>
            <a:r>
              <a:rPr lang="ru-RU" dirty="0" smtClean="0"/>
              <a:t> </a:t>
            </a:r>
            <a:r>
              <a:rPr lang="ru-RU" dirty="0" err="1" smtClean="0"/>
              <a:t>ham</a:t>
            </a:r>
            <a:r>
              <a:rPr lang="ru-RU" dirty="0" smtClean="0"/>
              <a:t> </a:t>
            </a:r>
            <a:r>
              <a:rPr lang="ru-RU" dirty="0" err="1" smtClean="0"/>
              <a:t>xitoy</a:t>
            </a:r>
            <a:r>
              <a:rPr lang="ru-RU" dirty="0" smtClean="0"/>
              <a:t>, </a:t>
            </a:r>
            <a:r>
              <a:rPr lang="ru-RU" dirty="0" err="1" smtClean="0"/>
              <a:t>qalmoq</a:t>
            </a:r>
            <a:r>
              <a:rPr lang="ru-RU" dirty="0" smtClean="0"/>
              <a:t> </a:t>
            </a:r>
            <a:r>
              <a:rPr lang="ru-RU" dirty="0" err="1" smtClean="0"/>
              <a:t>zo‘ravonlari</a:t>
            </a:r>
            <a:r>
              <a:rPr lang="ru-RU" dirty="0" smtClean="0"/>
              <a:t> </a:t>
            </a:r>
            <a:r>
              <a:rPr lang="ru-RU" dirty="0" err="1" smtClean="0"/>
              <a:t>qirg‘izlarga</a:t>
            </a:r>
            <a:r>
              <a:rPr lang="ru-RU" dirty="0" smtClean="0"/>
              <a:t> </a:t>
            </a:r>
            <a:r>
              <a:rPr lang="ru-RU" dirty="0" err="1" smtClean="0"/>
              <a:t>tazyiq</a:t>
            </a:r>
            <a:r>
              <a:rPr lang="ru-RU" dirty="0" smtClean="0"/>
              <a:t> </a:t>
            </a:r>
            <a:r>
              <a:rPr lang="ru-RU" dirty="0" err="1" smtClean="0"/>
              <a:t>o‘tkazganida</a:t>
            </a:r>
            <a:r>
              <a:rPr lang="ru-RU" dirty="0" smtClean="0"/>
              <a:t> </a:t>
            </a:r>
            <a:r>
              <a:rPr lang="ru-RU" dirty="0" err="1" smtClean="0"/>
              <a:t>eldoshlarini</a:t>
            </a:r>
            <a:r>
              <a:rPr lang="ru-RU" dirty="0" smtClean="0"/>
              <a:t> </a:t>
            </a:r>
            <a:r>
              <a:rPr lang="ru-RU" dirty="0" err="1" smtClean="0"/>
              <a:t>himoya</a:t>
            </a:r>
            <a:r>
              <a:rPr lang="ru-RU" dirty="0" smtClean="0"/>
              <a:t> </a:t>
            </a:r>
            <a:r>
              <a:rPr lang="ru-RU" dirty="0" err="1" smtClean="0"/>
              <a:t>qilish</a:t>
            </a:r>
            <a:r>
              <a:rPr lang="ru-RU" dirty="0" smtClean="0"/>
              <a:t> </a:t>
            </a:r>
            <a:r>
              <a:rPr lang="ru-RU" dirty="0" err="1" smtClean="0"/>
              <a:t>uchun</a:t>
            </a:r>
            <a:r>
              <a:rPr lang="ru-RU" dirty="0" smtClean="0"/>
              <a:t> </a:t>
            </a:r>
            <a:r>
              <a:rPr lang="ru-RU" dirty="0" err="1" smtClean="0"/>
              <a:t>maydonga</a:t>
            </a:r>
            <a:r>
              <a:rPr lang="ru-RU" dirty="0" smtClean="0"/>
              <a:t> </a:t>
            </a:r>
            <a:r>
              <a:rPr lang="ru-RU" dirty="0" err="1" smtClean="0"/>
              <a:t>tushadi</a:t>
            </a:r>
            <a:r>
              <a:rPr lang="ru-RU" dirty="0" smtClean="0"/>
              <a:t>. </a:t>
            </a:r>
            <a:r>
              <a:rPr lang="ru-RU" dirty="0" err="1" smtClean="0"/>
              <a:t>E’tibor</a:t>
            </a:r>
            <a:r>
              <a:rPr lang="ru-RU" dirty="0" smtClean="0"/>
              <a:t> </a:t>
            </a:r>
            <a:r>
              <a:rPr lang="ru-RU" dirty="0" err="1" smtClean="0"/>
              <a:t>qilinsa</a:t>
            </a:r>
            <a:r>
              <a:rPr lang="ru-RU" dirty="0" smtClean="0"/>
              <a:t>, </a:t>
            </a:r>
            <a:r>
              <a:rPr lang="ru-RU" dirty="0" err="1" smtClean="0"/>
              <a:t>xalq</a:t>
            </a:r>
            <a:r>
              <a:rPr lang="ru-RU" dirty="0" smtClean="0"/>
              <a:t> </a:t>
            </a:r>
            <a:r>
              <a:rPr lang="ru-RU" dirty="0" err="1" smtClean="0"/>
              <a:t>ertak</a:t>
            </a:r>
            <a:r>
              <a:rPr lang="ru-RU" dirty="0" smtClean="0"/>
              <a:t>, </a:t>
            </a:r>
            <a:r>
              <a:rPr lang="ru-RU" dirty="0" err="1" smtClean="0"/>
              <a:t>doston</a:t>
            </a:r>
            <a:r>
              <a:rPr lang="ru-RU" dirty="0" smtClean="0"/>
              <a:t>, </a:t>
            </a:r>
            <a:r>
              <a:rPr lang="ru-RU" dirty="0" err="1" smtClean="0"/>
              <a:t>afsona</a:t>
            </a:r>
            <a:r>
              <a:rPr lang="ru-RU" dirty="0" smtClean="0"/>
              <a:t>, </a:t>
            </a:r>
            <a:r>
              <a:rPr lang="ru-RU" dirty="0" err="1" smtClean="0"/>
              <a:t>qo‘shiqlarida</a:t>
            </a:r>
            <a:r>
              <a:rPr lang="ru-RU" dirty="0" smtClean="0"/>
              <a:t> </a:t>
            </a:r>
            <a:r>
              <a:rPr lang="ru-RU" dirty="0" err="1" smtClean="0"/>
              <a:t>odamzodning</a:t>
            </a:r>
            <a:r>
              <a:rPr lang="ru-RU" dirty="0" smtClean="0"/>
              <a:t> </a:t>
            </a:r>
            <a:r>
              <a:rPr lang="ru-RU" dirty="0" err="1" smtClean="0"/>
              <a:t>tabiatiga</a:t>
            </a:r>
            <a:r>
              <a:rPr lang="ru-RU" dirty="0" smtClean="0"/>
              <a:t> </a:t>
            </a:r>
            <a:r>
              <a:rPr lang="ru-RU" dirty="0" err="1" smtClean="0"/>
              <a:t>xos</a:t>
            </a:r>
            <a:r>
              <a:rPr lang="ru-RU" dirty="0" smtClean="0"/>
              <a:t> </a:t>
            </a:r>
            <a:r>
              <a:rPr lang="ru-RU" dirty="0" err="1" smtClean="0"/>
              <a:t>juda</a:t>
            </a:r>
            <a:r>
              <a:rPr lang="ru-RU" dirty="0" smtClean="0"/>
              <a:t> </a:t>
            </a:r>
            <a:r>
              <a:rPr lang="ru-RU" dirty="0" err="1" smtClean="0"/>
              <a:t>ko‘p</a:t>
            </a:r>
            <a:r>
              <a:rPr lang="ru-RU" dirty="0" smtClean="0"/>
              <a:t> </a:t>
            </a:r>
            <a:r>
              <a:rPr lang="ru-RU" dirty="0" err="1" smtClean="0"/>
              <a:t>xususiyatlar</a:t>
            </a:r>
            <a:r>
              <a:rPr lang="ru-RU" dirty="0" smtClean="0"/>
              <a:t>, </a:t>
            </a:r>
            <a:r>
              <a:rPr lang="ru-RU" dirty="0" err="1" smtClean="0"/>
              <a:t>fe’l-atvoridagi</a:t>
            </a:r>
            <a:r>
              <a:rPr lang="ru-RU" dirty="0" smtClean="0"/>
              <a:t> </a:t>
            </a:r>
            <a:r>
              <a:rPr lang="ru-RU" dirty="0" err="1" smtClean="0"/>
              <a:t>noayon</a:t>
            </a:r>
            <a:r>
              <a:rPr lang="ru-RU" dirty="0" smtClean="0"/>
              <a:t> </a:t>
            </a:r>
            <a:r>
              <a:rPr lang="ru-RU" dirty="0" err="1" smtClean="0"/>
              <a:t>jihatlar</a:t>
            </a:r>
            <a:r>
              <a:rPr lang="ru-RU" dirty="0" smtClean="0"/>
              <a:t> </a:t>
            </a:r>
            <a:r>
              <a:rPr lang="ru-RU" dirty="0" err="1" smtClean="0"/>
              <a:t>ochib</a:t>
            </a:r>
            <a:r>
              <a:rPr lang="ru-RU" dirty="0" smtClean="0"/>
              <a:t> </a:t>
            </a:r>
            <a:r>
              <a:rPr lang="ru-RU" dirty="0" err="1" smtClean="0"/>
              <a:t>ko‘rsatiladi</a:t>
            </a:r>
            <a:r>
              <a:rPr lang="ru-RU" dirty="0" smtClean="0"/>
              <a:t>. “</a:t>
            </a:r>
            <a:r>
              <a:rPr lang="ru-RU" dirty="0" err="1" smtClean="0"/>
              <a:t>Manas”da</a:t>
            </a:r>
            <a:r>
              <a:rPr lang="ru-RU" dirty="0" smtClean="0"/>
              <a:t> </a:t>
            </a:r>
            <a:r>
              <a:rPr lang="ru-RU" dirty="0" err="1" smtClean="0"/>
              <a:t>qalmoq</a:t>
            </a:r>
            <a:r>
              <a:rPr lang="ru-RU" dirty="0" smtClean="0"/>
              <a:t>, </a:t>
            </a:r>
            <a:r>
              <a:rPr lang="ru-RU" dirty="0" err="1" smtClean="0"/>
              <a:t>xitoylar</a:t>
            </a:r>
            <a:r>
              <a:rPr lang="ru-RU" dirty="0" smtClean="0"/>
              <a:t> </a:t>
            </a:r>
            <a:r>
              <a:rPr lang="ru-RU" dirty="0" err="1" smtClean="0"/>
              <a:t>hech</a:t>
            </a:r>
            <a:r>
              <a:rPr lang="ru-RU" dirty="0" smtClean="0"/>
              <a:t> </a:t>
            </a:r>
            <a:r>
              <a:rPr lang="ru-RU" dirty="0" err="1" smtClean="0"/>
              <a:t>bir</a:t>
            </a:r>
            <a:r>
              <a:rPr lang="ru-RU" dirty="0" smtClean="0"/>
              <a:t> </a:t>
            </a:r>
            <a:r>
              <a:rPr lang="ru-RU" dirty="0" err="1" smtClean="0"/>
              <a:t>sababsiz</a:t>
            </a:r>
            <a:r>
              <a:rPr lang="ru-RU" dirty="0" smtClean="0"/>
              <a:t>, </a:t>
            </a:r>
            <a:r>
              <a:rPr lang="ru-RU" dirty="0" err="1" smtClean="0"/>
              <a:t>asossiz</a:t>
            </a:r>
            <a:r>
              <a:rPr lang="ru-RU" dirty="0" smtClean="0"/>
              <a:t> </a:t>
            </a:r>
            <a:r>
              <a:rPr lang="ru-RU" dirty="0" err="1" smtClean="0"/>
              <a:t>qirg‘izlarga</a:t>
            </a:r>
            <a:r>
              <a:rPr lang="ru-RU" dirty="0" smtClean="0"/>
              <a:t> </a:t>
            </a:r>
            <a:r>
              <a:rPr lang="ru-RU" dirty="0" err="1" smtClean="0"/>
              <a:t>jabr-zulm</a:t>
            </a:r>
            <a:r>
              <a:rPr lang="ru-RU" dirty="0" smtClean="0"/>
              <a:t> </a:t>
            </a:r>
            <a:r>
              <a:rPr lang="ru-RU" dirty="0" err="1" smtClean="0"/>
              <a:t>o‘tkazganiga</a:t>
            </a:r>
            <a:r>
              <a:rPr lang="ru-RU" dirty="0" smtClean="0"/>
              <a:t> </a:t>
            </a:r>
            <a:r>
              <a:rPr lang="ru-RU" dirty="0" err="1" smtClean="0"/>
              <a:t>e’tibor</a:t>
            </a:r>
            <a:r>
              <a:rPr lang="ru-RU" dirty="0" smtClean="0"/>
              <a:t> </a:t>
            </a:r>
            <a:r>
              <a:rPr lang="ru-RU" dirty="0" err="1" smtClean="0"/>
              <a:t>qaratiladi</a:t>
            </a:r>
            <a:r>
              <a:rPr lang="ru-RU" dirty="0" smtClean="0"/>
              <a:t>. </a:t>
            </a:r>
            <a:r>
              <a:rPr lang="ru-RU" dirty="0" err="1" smtClean="0"/>
              <a:t>Jumboq</a:t>
            </a:r>
            <a:r>
              <a:rPr lang="ru-RU" dirty="0" smtClean="0"/>
              <a:t> </a:t>
            </a:r>
            <a:r>
              <a:rPr lang="ru-RU" dirty="0" err="1" smtClean="0"/>
              <a:t>shundaki</a:t>
            </a:r>
            <a:r>
              <a:rPr lang="ru-RU" dirty="0" smtClean="0"/>
              <a:t>, </a:t>
            </a:r>
            <a:r>
              <a:rPr lang="ru-RU" dirty="0" err="1" smtClean="0"/>
              <a:t>bosqinchilar</a:t>
            </a:r>
            <a:r>
              <a:rPr lang="ru-RU" dirty="0" smtClean="0"/>
              <a:t> </a:t>
            </a:r>
            <a:r>
              <a:rPr lang="ru-RU" dirty="0" err="1" smtClean="0"/>
              <a:t>hamisha</a:t>
            </a:r>
            <a:r>
              <a:rPr lang="ru-RU" dirty="0" smtClean="0"/>
              <a:t> </a:t>
            </a:r>
            <a:r>
              <a:rPr lang="ru-RU" dirty="0" err="1" smtClean="0"/>
              <a:t>tasarrufidagi</a:t>
            </a:r>
            <a:r>
              <a:rPr lang="ru-RU" dirty="0" smtClean="0"/>
              <a:t> </a:t>
            </a:r>
            <a:r>
              <a:rPr lang="ru-RU" dirty="0" err="1" smtClean="0"/>
              <a:t>xalqlarga</a:t>
            </a:r>
            <a:r>
              <a:rPr lang="ru-RU" dirty="0" smtClean="0"/>
              <a:t> </a:t>
            </a:r>
            <a:r>
              <a:rPr lang="ru-RU" dirty="0" err="1" smtClean="0"/>
              <a:t>istalgan</a:t>
            </a:r>
            <a:r>
              <a:rPr lang="ru-RU" dirty="0" smtClean="0"/>
              <a:t> </a:t>
            </a:r>
            <a:r>
              <a:rPr lang="ru-RU" dirty="0" err="1" smtClean="0"/>
              <a:t>paytda</a:t>
            </a:r>
            <a:r>
              <a:rPr lang="ru-RU" dirty="0" smtClean="0"/>
              <a:t> </a:t>
            </a:r>
            <a:r>
              <a:rPr lang="ru-RU" dirty="0" err="1" smtClean="0"/>
              <a:t>zo‘ravonlik</a:t>
            </a:r>
            <a:r>
              <a:rPr lang="ru-RU" dirty="0" smtClean="0"/>
              <a:t> </a:t>
            </a:r>
            <a:r>
              <a:rPr lang="ru-RU" dirty="0" err="1" smtClean="0"/>
              <a:t>qilishga</a:t>
            </a:r>
            <a:r>
              <a:rPr lang="ru-RU" dirty="0" smtClean="0"/>
              <a:t> </a:t>
            </a:r>
            <a:r>
              <a:rPr lang="ru-RU" dirty="0" err="1" smtClean="0"/>
              <a:t>o‘zini</a:t>
            </a:r>
            <a:r>
              <a:rPr lang="ru-RU" dirty="0" smtClean="0"/>
              <a:t> </a:t>
            </a:r>
            <a:r>
              <a:rPr lang="ru-RU" dirty="0" err="1" smtClean="0"/>
              <a:t>haqli</a:t>
            </a:r>
            <a:r>
              <a:rPr lang="ru-RU" dirty="0" smtClean="0"/>
              <a:t> </a:t>
            </a:r>
            <a:r>
              <a:rPr lang="ru-RU" dirty="0" err="1" smtClean="0"/>
              <a:t>sanaydi</a:t>
            </a:r>
            <a:r>
              <a:rPr lang="ru-RU" dirty="0" smtClean="0"/>
              <a:t>. </a:t>
            </a:r>
            <a:r>
              <a:rPr lang="ru-RU" dirty="0" err="1" smtClean="0"/>
              <a:t>Mustabidlar</a:t>
            </a:r>
            <a:r>
              <a:rPr lang="ru-RU" dirty="0" smtClean="0"/>
              <a:t> </a:t>
            </a:r>
            <a:r>
              <a:rPr lang="ru-RU" dirty="0" err="1" smtClean="0"/>
              <a:t>mazlum</a:t>
            </a:r>
            <a:r>
              <a:rPr lang="ru-RU" dirty="0" smtClean="0"/>
              <a:t> </a:t>
            </a:r>
            <a:r>
              <a:rPr lang="ru-RU" dirty="0" err="1" smtClean="0"/>
              <a:t>xalqlarning</a:t>
            </a:r>
            <a:r>
              <a:rPr lang="ru-RU" dirty="0" smtClean="0"/>
              <a:t> </a:t>
            </a:r>
            <a:r>
              <a:rPr lang="ru-RU" dirty="0" err="1" smtClean="0"/>
              <a:t>insoniy</a:t>
            </a:r>
            <a:r>
              <a:rPr lang="ru-RU" dirty="0" smtClean="0"/>
              <a:t> </a:t>
            </a:r>
            <a:r>
              <a:rPr lang="ru-RU" dirty="0" err="1" smtClean="0"/>
              <a:t>haq-huquqini</a:t>
            </a:r>
            <a:r>
              <a:rPr lang="ru-RU" dirty="0" smtClean="0"/>
              <a:t> </a:t>
            </a:r>
            <a:r>
              <a:rPr lang="ru-RU" dirty="0" err="1" smtClean="0"/>
              <a:t>mutlaqo</a:t>
            </a:r>
            <a:r>
              <a:rPr lang="ru-RU" dirty="0" smtClean="0"/>
              <a:t> </a:t>
            </a:r>
            <a:r>
              <a:rPr lang="ru-RU" dirty="0" err="1" smtClean="0"/>
              <a:t>e’tiborga</a:t>
            </a:r>
            <a:r>
              <a:rPr lang="ru-RU" dirty="0" smtClean="0"/>
              <a:t> </a:t>
            </a:r>
            <a:r>
              <a:rPr lang="ru-RU" dirty="0" err="1" smtClean="0"/>
              <a:t>olmaydi</a:t>
            </a:r>
            <a:r>
              <a:rPr lang="ru-RU" dirty="0" smtClean="0"/>
              <a:t> </a:t>
            </a:r>
            <a:r>
              <a:rPr lang="ru-RU" dirty="0" err="1" smtClean="0"/>
              <a:t>va</a:t>
            </a:r>
            <a:r>
              <a:rPr lang="ru-RU" dirty="0" smtClean="0"/>
              <a:t> </a:t>
            </a:r>
            <a:r>
              <a:rPr lang="ru-RU" dirty="0" err="1" smtClean="0"/>
              <a:t>bunday</a:t>
            </a:r>
            <a:r>
              <a:rPr lang="ru-RU" dirty="0" smtClean="0"/>
              <a:t> </a:t>
            </a:r>
            <a:r>
              <a:rPr lang="ru-RU" dirty="0" err="1" smtClean="0"/>
              <a:t>munosabatni</a:t>
            </a:r>
            <a:r>
              <a:rPr lang="ru-RU" dirty="0" smtClean="0"/>
              <a:t> </a:t>
            </a:r>
            <a:r>
              <a:rPr lang="ru-RU" dirty="0" err="1" smtClean="0"/>
              <a:t>adolatli</a:t>
            </a:r>
            <a:r>
              <a:rPr lang="ru-RU" dirty="0" smtClean="0"/>
              <a:t> </a:t>
            </a:r>
            <a:r>
              <a:rPr lang="ru-RU" dirty="0" err="1" smtClean="0"/>
              <a:t>hisoblashadi</a:t>
            </a:r>
            <a:r>
              <a:rPr lang="ru-RU" dirty="0" smtClean="0"/>
              <a:t>. </a:t>
            </a:r>
            <a:endParaRPr lang="ru-RU" dirty="0"/>
          </a:p>
        </p:txBody>
      </p:sp>
      <p:pic>
        <p:nvPicPr>
          <p:cNvPr id="3" name="Рисунок 2"/>
          <p:cNvPicPr>
            <a:picLocks noChangeAspect="1"/>
          </p:cNvPicPr>
          <p:nvPr/>
        </p:nvPicPr>
        <p:blipFill>
          <a:blip r:embed="rId2"/>
          <a:stretch>
            <a:fillRect/>
          </a:stretch>
        </p:blipFill>
        <p:spPr>
          <a:xfrm>
            <a:off x="8016240" y="0"/>
            <a:ext cx="4175760" cy="6785610"/>
          </a:xfrm>
          <a:prstGeom prst="rect">
            <a:avLst/>
          </a:prstGeom>
        </p:spPr>
      </p:pic>
    </p:spTree>
    <p:extLst>
      <p:ext uri="{BB962C8B-B14F-4D97-AF65-F5344CB8AC3E}">
        <p14:creationId xmlns:p14="http://schemas.microsoft.com/office/powerpoint/2010/main" val="4711441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74920" y="115789"/>
            <a:ext cx="6934200" cy="6740307"/>
          </a:xfrm>
          <a:prstGeom prst="rect">
            <a:avLst/>
          </a:prstGeom>
        </p:spPr>
        <p:txBody>
          <a:bodyPr wrap="square">
            <a:spAutoFit/>
          </a:bodyPr>
          <a:lstStyle/>
          <a:p>
            <a:pPr algn="ctr"/>
            <a:r>
              <a:rPr lang="ru-RU" b="1" dirty="0" smtClean="0"/>
              <a:t>ZAMONA</a:t>
            </a:r>
            <a:r>
              <a:rPr lang="en-US" b="1" dirty="0" smtClean="0"/>
              <a:t>V</a:t>
            </a:r>
            <a:r>
              <a:rPr lang="ru-RU" b="1" dirty="0" smtClean="0"/>
              <a:t>IY QIRG‘IZ ADABIYOTI </a:t>
            </a:r>
            <a:endParaRPr lang="en-US" b="1" dirty="0" smtClean="0"/>
          </a:p>
          <a:p>
            <a:pPr algn="just"/>
            <a:r>
              <a:rPr lang="ru-RU" dirty="0" smtClean="0"/>
              <a:t>XIX </a:t>
            </a:r>
            <a:r>
              <a:rPr lang="ru-RU" dirty="0" err="1" smtClean="0"/>
              <a:t>asr</a:t>
            </a:r>
            <a:r>
              <a:rPr lang="ru-RU" dirty="0" smtClean="0"/>
              <a:t> </a:t>
            </a:r>
            <a:r>
              <a:rPr lang="ru-RU" dirty="0" err="1" smtClean="0"/>
              <a:t>o‘rtasiga</a:t>
            </a:r>
            <a:r>
              <a:rPr lang="ru-RU" dirty="0" smtClean="0"/>
              <a:t> </a:t>
            </a:r>
            <a:r>
              <a:rPr lang="ru-RU" dirty="0" err="1" smtClean="0"/>
              <a:t>kelib</a:t>
            </a:r>
            <a:r>
              <a:rPr lang="ru-RU" dirty="0" smtClean="0"/>
              <a:t> </a:t>
            </a:r>
            <a:r>
              <a:rPr lang="ru-RU" dirty="0" err="1" smtClean="0"/>
              <a:t>qirg‘iz</a:t>
            </a:r>
            <a:r>
              <a:rPr lang="ru-RU" dirty="0" smtClean="0"/>
              <a:t> </a:t>
            </a:r>
            <a:r>
              <a:rPr lang="ru-RU" dirty="0" err="1" smtClean="0"/>
              <a:t>adabiyotida</a:t>
            </a:r>
            <a:r>
              <a:rPr lang="ru-RU" dirty="0" smtClean="0"/>
              <a:t> </a:t>
            </a:r>
            <a:r>
              <a:rPr lang="ru-RU" dirty="0" err="1" smtClean="0"/>
              <a:t>ham</a:t>
            </a:r>
            <a:r>
              <a:rPr lang="ru-RU" dirty="0" smtClean="0"/>
              <a:t> </a:t>
            </a:r>
            <a:r>
              <a:rPr lang="ru-RU" dirty="0" err="1" smtClean="0"/>
              <a:t>ayrim</a:t>
            </a:r>
            <a:r>
              <a:rPr lang="ru-RU" dirty="0" smtClean="0"/>
              <a:t> </a:t>
            </a:r>
            <a:r>
              <a:rPr lang="ru-RU" dirty="0" err="1" smtClean="0"/>
              <a:t>o‘zgarishlar</a:t>
            </a:r>
            <a:r>
              <a:rPr lang="ru-RU" dirty="0" smtClean="0"/>
              <a:t> </a:t>
            </a:r>
            <a:r>
              <a:rPr lang="ru-RU" dirty="0" err="1" smtClean="0"/>
              <a:t>yuz</a:t>
            </a:r>
            <a:r>
              <a:rPr lang="ru-RU" dirty="0" smtClean="0"/>
              <a:t> </a:t>
            </a:r>
            <a:r>
              <a:rPr lang="ru-RU" dirty="0" err="1" smtClean="0"/>
              <a:t>berib</a:t>
            </a:r>
            <a:r>
              <a:rPr lang="ru-RU" dirty="0" smtClean="0"/>
              <a:t>, </a:t>
            </a:r>
            <a:r>
              <a:rPr lang="ru-RU" dirty="0" err="1" smtClean="0"/>
              <a:t>unda</a:t>
            </a:r>
            <a:r>
              <a:rPr lang="ru-RU" dirty="0" smtClean="0"/>
              <a:t> </a:t>
            </a:r>
            <a:r>
              <a:rPr lang="ru-RU" dirty="0" err="1" smtClean="0"/>
              <a:t>oqinlarning</a:t>
            </a:r>
            <a:r>
              <a:rPr lang="ru-RU" dirty="0" smtClean="0"/>
              <a:t> </a:t>
            </a:r>
            <a:r>
              <a:rPr lang="ru-RU" dirty="0" err="1" smtClean="0"/>
              <a:t>yozma</a:t>
            </a:r>
            <a:r>
              <a:rPr lang="ru-RU" dirty="0" smtClean="0"/>
              <a:t> </a:t>
            </a:r>
            <a:r>
              <a:rPr lang="ru-RU" dirty="0" err="1" smtClean="0"/>
              <a:t>shakldagi</a:t>
            </a:r>
            <a:r>
              <a:rPr lang="ru-RU" dirty="0" smtClean="0"/>
              <a:t> </a:t>
            </a:r>
            <a:r>
              <a:rPr lang="ru-RU" dirty="0" err="1" smtClean="0"/>
              <a:t>asarlari</a:t>
            </a:r>
            <a:r>
              <a:rPr lang="ru-RU" dirty="0" smtClean="0"/>
              <a:t> </a:t>
            </a:r>
            <a:r>
              <a:rPr lang="ru-RU" dirty="0" err="1" smtClean="0"/>
              <a:t>paydo</a:t>
            </a:r>
            <a:r>
              <a:rPr lang="ru-RU" dirty="0" smtClean="0"/>
              <a:t> </a:t>
            </a:r>
            <a:r>
              <a:rPr lang="ru-RU" dirty="0" err="1" smtClean="0"/>
              <a:t>bo‘lgan</a:t>
            </a:r>
            <a:r>
              <a:rPr lang="ru-RU" dirty="0" smtClean="0"/>
              <a:t>. </a:t>
            </a:r>
            <a:r>
              <a:rPr lang="ru-RU" dirty="0" err="1" smtClean="0"/>
              <a:t>Shunday</a:t>
            </a:r>
            <a:r>
              <a:rPr lang="ru-RU" dirty="0" smtClean="0"/>
              <a:t> </a:t>
            </a:r>
            <a:r>
              <a:rPr lang="ru-RU" dirty="0" err="1" smtClean="0"/>
              <a:t>oqinlardan</a:t>
            </a:r>
            <a:r>
              <a:rPr lang="ru-RU" dirty="0" smtClean="0"/>
              <a:t> </a:t>
            </a:r>
            <a:r>
              <a:rPr lang="ru-RU" dirty="0" err="1" smtClean="0"/>
              <a:t>biri</a:t>
            </a:r>
            <a:r>
              <a:rPr lang="ru-RU" dirty="0" smtClean="0"/>
              <a:t> </a:t>
            </a:r>
            <a:r>
              <a:rPr lang="ru-RU" dirty="0" err="1" smtClean="0"/>
              <a:t>To‘g‘aloq</a:t>
            </a:r>
            <a:r>
              <a:rPr lang="ru-RU" dirty="0" smtClean="0"/>
              <a:t> </a:t>
            </a:r>
            <a:r>
              <a:rPr lang="ru-RU" dirty="0" err="1" smtClean="0"/>
              <a:t>Mo‘lda</a:t>
            </a:r>
            <a:r>
              <a:rPr lang="ru-RU" dirty="0" smtClean="0"/>
              <a:t> (</a:t>
            </a:r>
            <a:r>
              <a:rPr lang="ru-RU" dirty="0" err="1" smtClean="0"/>
              <a:t>asl</a:t>
            </a:r>
            <a:r>
              <a:rPr lang="ru-RU" dirty="0" smtClean="0"/>
              <a:t> </a:t>
            </a:r>
            <a:r>
              <a:rPr lang="ru-RU" dirty="0" err="1" smtClean="0"/>
              <a:t>ismi</a:t>
            </a:r>
            <a:r>
              <a:rPr lang="ru-RU" dirty="0" smtClean="0"/>
              <a:t> </a:t>
            </a:r>
            <a:r>
              <a:rPr lang="ru-RU" dirty="0" err="1" smtClean="0"/>
              <a:t>Boyimbet</a:t>
            </a:r>
            <a:r>
              <a:rPr lang="ru-RU" dirty="0" smtClean="0"/>
              <a:t> </a:t>
            </a:r>
            <a:r>
              <a:rPr lang="ru-RU" dirty="0" err="1" smtClean="0"/>
              <a:t>Abdurahmonov</a:t>
            </a:r>
            <a:r>
              <a:rPr lang="ru-RU" dirty="0" smtClean="0"/>
              <a:t>) </a:t>
            </a:r>
            <a:r>
              <a:rPr lang="ru-RU" dirty="0" err="1" smtClean="0"/>
              <a:t>xalq</a:t>
            </a:r>
            <a:r>
              <a:rPr lang="ru-RU" dirty="0" smtClean="0"/>
              <a:t> </a:t>
            </a:r>
            <a:r>
              <a:rPr lang="ru-RU" dirty="0" err="1" smtClean="0"/>
              <a:t>ertaklari</a:t>
            </a:r>
            <a:r>
              <a:rPr lang="ru-RU" dirty="0" smtClean="0"/>
              <a:t> </a:t>
            </a:r>
            <a:r>
              <a:rPr lang="ru-RU" dirty="0" err="1" smtClean="0"/>
              <a:t>va</a:t>
            </a:r>
            <a:r>
              <a:rPr lang="ru-RU" dirty="0" smtClean="0"/>
              <a:t> </a:t>
            </a:r>
            <a:r>
              <a:rPr lang="ru-RU" dirty="0" err="1" smtClean="0"/>
              <a:t>qo‘shiqlarini</a:t>
            </a:r>
            <a:r>
              <a:rPr lang="ru-RU" dirty="0" smtClean="0"/>
              <a:t> </a:t>
            </a:r>
            <a:r>
              <a:rPr lang="ru-RU" dirty="0" err="1" smtClean="0"/>
              <a:t>qayta</a:t>
            </a:r>
            <a:r>
              <a:rPr lang="ru-RU" dirty="0" smtClean="0"/>
              <a:t> </a:t>
            </a:r>
            <a:r>
              <a:rPr lang="ru-RU" dirty="0" err="1" smtClean="0"/>
              <a:t>ishlab</a:t>
            </a:r>
            <a:r>
              <a:rPr lang="ru-RU" dirty="0" smtClean="0"/>
              <a:t>, “</a:t>
            </a:r>
            <a:r>
              <a:rPr lang="ru-RU" dirty="0" err="1" smtClean="0"/>
              <a:t>Jonbaxti</a:t>
            </a:r>
            <a:r>
              <a:rPr lang="ru-RU" dirty="0" smtClean="0"/>
              <a:t>”, “</a:t>
            </a:r>
            <a:r>
              <a:rPr lang="ru-RU" dirty="0" err="1" smtClean="0"/>
              <a:t>Kemchintoy</a:t>
            </a:r>
            <a:r>
              <a:rPr lang="ru-RU" dirty="0" smtClean="0"/>
              <a:t>”, “</a:t>
            </a:r>
            <a:r>
              <a:rPr lang="ru-RU" dirty="0" err="1" smtClean="0"/>
              <a:t>Eshak</a:t>
            </a:r>
            <a:r>
              <a:rPr lang="ru-RU" dirty="0" smtClean="0"/>
              <a:t> </a:t>
            </a:r>
            <a:r>
              <a:rPr lang="ru-RU" dirty="0" err="1" smtClean="0"/>
              <a:t>va</a:t>
            </a:r>
            <a:r>
              <a:rPr lang="ru-RU" dirty="0" smtClean="0"/>
              <a:t> </a:t>
            </a:r>
            <a:r>
              <a:rPr lang="ru-RU" dirty="0" err="1" smtClean="0"/>
              <a:t>bulbul</a:t>
            </a:r>
            <a:r>
              <a:rPr lang="ru-RU" dirty="0" smtClean="0"/>
              <a:t>” </a:t>
            </a:r>
            <a:r>
              <a:rPr lang="ru-RU" dirty="0" err="1" smtClean="0"/>
              <a:t>singari</a:t>
            </a:r>
            <a:r>
              <a:rPr lang="ru-RU" dirty="0" smtClean="0"/>
              <a:t> </a:t>
            </a:r>
            <a:r>
              <a:rPr lang="ru-RU" dirty="0" err="1" smtClean="0"/>
              <a:t>hajviy</a:t>
            </a:r>
            <a:r>
              <a:rPr lang="ru-RU" dirty="0" smtClean="0"/>
              <a:t> </a:t>
            </a:r>
            <a:r>
              <a:rPr lang="ru-RU" dirty="0" err="1" smtClean="0"/>
              <a:t>dostonlar</a:t>
            </a:r>
            <a:r>
              <a:rPr lang="ru-RU" dirty="0" smtClean="0"/>
              <a:t> </a:t>
            </a:r>
            <a:r>
              <a:rPr lang="ru-RU" dirty="0" err="1" smtClean="0"/>
              <a:t>yozgan</a:t>
            </a:r>
            <a:r>
              <a:rPr lang="ru-RU" dirty="0" smtClean="0"/>
              <a:t>. </a:t>
            </a:r>
            <a:r>
              <a:rPr lang="ru-RU" dirty="0" err="1" smtClean="0"/>
              <a:t>To‘g‘aloq</a:t>
            </a:r>
            <a:r>
              <a:rPr lang="ru-RU" dirty="0" smtClean="0"/>
              <a:t> </a:t>
            </a:r>
            <a:r>
              <a:rPr lang="ru-RU" dirty="0" err="1" smtClean="0"/>
              <a:t>Mo‘lda</a:t>
            </a:r>
            <a:r>
              <a:rPr lang="ru-RU" dirty="0" smtClean="0"/>
              <a:t> </a:t>
            </a:r>
            <a:r>
              <a:rPr lang="ru-RU" dirty="0" err="1" smtClean="0"/>
              <a:t>eski</a:t>
            </a:r>
            <a:r>
              <a:rPr lang="ru-RU" dirty="0" smtClean="0"/>
              <a:t> </a:t>
            </a:r>
            <a:r>
              <a:rPr lang="ru-RU" dirty="0" err="1" smtClean="0"/>
              <a:t>maktabda</a:t>
            </a:r>
            <a:r>
              <a:rPr lang="ru-RU" dirty="0" smtClean="0"/>
              <a:t> </a:t>
            </a:r>
            <a:r>
              <a:rPr lang="ru-RU" dirty="0" err="1" smtClean="0"/>
              <a:t>o‘qib</a:t>
            </a:r>
            <a:r>
              <a:rPr lang="ru-RU" dirty="0" smtClean="0"/>
              <a:t>, </a:t>
            </a:r>
            <a:r>
              <a:rPr lang="ru-RU" dirty="0" err="1" smtClean="0"/>
              <a:t>savodini</a:t>
            </a:r>
            <a:r>
              <a:rPr lang="ru-RU" dirty="0" smtClean="0"/>
              <a:t> </a:t>
            </a:r>
            <a:r>
              <a:rPr lang="ru-RU" dirty="0" err="1" smtClean="0"/>
              <a:t>chiqargan</a:t>
            </a:r>
            <a:r>
              <a:rPr lang="ru-RU" dirty="0" smtClean="0"/>
              <a:t>. U </a:t>
            </a:r>
            <a:r>
              <a:rPr lang="ru-RU" dirty="0" err="1" smtClean="0"/>
              <a:t>qirg‘iz</a:t>
            </a:r>
            <a:r>
              <a:rPr lang="ru-RU" dirty="0" smtClean="0"/>
              <a:t> </a:t>
            </a:r>
            <a:r>
              <a:rPr lang="ru-RU" dirty="0" err="1" smtClean="0"/>
              <a:t>xalqining</a:t>
            </a:r>
            <a:r>
              <a:rPr lang="ru-RU" dirty="0" smtClean="0"/>
              <a:t> </a:t>
            </a:r>
            <a:r>
              <a:rPr lang="ru-RU" dirty="0" err="1" smtClean="0"/>
              <a:t>boy</a:t>
            </a:r>
            <a:r>
              <a:rPr lang="ru-RU" dirty="0" smtClean="0"/>
              <a:t> </a:t>
            </a:r>
            <a:r>
              <a:rPr lang="ru-RU" dirty="0" err="1" smtClean="0"/>
              <a:t>folklori</a:t>
            </a:r>
            <a:r>
              <a:rPr lang="ru-RU" dirty="0" smtClean="0"/>
              <a:t> </a:t>
            </a:r>
            <a:r>
              <a:rPr lang="ru-RU" dirty="0" err="1" smtClean="0"/>
              <a:t>an’analari</a:t>
            </a:r>
            <a:r>
              <a:rPr lang="ru-RU" dirty="0" smtClean="0"/>
              <a:t> </a:t>
            </a:r>
            <a:r>
              <a:rPr lang="ru-RU" dirty="0" err="1" smtClean="0"/>
              <a:t>ruhida</a:t>
            </a:r>
            <a:r>
              <a:rPr lang="ru-RU" dirty="0" smtClean="0"/>
              <a:t> </a:t>
            </a:r>
            <a:r>
              <a:rPr lang="ru-RU" dirty="0" err="1" smtClean="0"/>
              <a:t>tarbiyalangan</a:t>
            </a:r>
            <a:r>
              <a:rPr lang="ru-RU" dirty="0" smtClean="0"/>
              <a:t>. </a:t>
            </a:r>
            <a:r>
              <a:rPr lang="ru-RU" dirty="0" err="1" smtClean="0"/>
              <a:t>Musaka</a:t>
            </a:r>
            <a:r>
              <a:rPr lang="ru-RU" dirty="0" smtClean="0"/>
              <a:t> </a:t>
            </a:r>
            <a:r>
              <a:rPr lang="ru-RU" dirty="0" err="1" smtClean="0"/>
              <a:t>degan</a:t>
            </a:r>
            <a:r>
              <a:rPr lang="ru-RU" dirty="0" smtClean="0"/>
              <a:t> </a:t>
            </a:r>
            <a:r>
              <a:rPr lang="ru-RU" dirty="0" err="1" smtClean="0"/>
              <a:t>oqin</a:t>
            </a:r>
            <a:r>
              <a:rPr lang="ru-RU" dirty="0" smtClean="0"/>
              <a:t> </a:t>
            </a:r>
            <a:r>
              <a:rPr lang="ru-RU" dirty="0" err="1" smtClean="0"/>
              <a:t>yosh</a:t>
            </a:r>
            <a:r>
              <a:rPr lang="ru-RU" dirty="0" smtClean="0"/>
              <a:t> </a:t>
            </a:r>
            <a:r>
              <a:rPr lang="ru-RU" dirty="0" err="1" smtClean="0"/>
              <a:t>shoirga</a:t>
            </a:r>
            <a:r>
              <a:rPr lang="ru-RU" dirty="0" smtClean="0"/>
              <a:t> </a:t>
            </a:r>
            <a:r>
              <a:rPr lang="ru-RU" dirty="0" err="1" smtClean="0"/>
              <a:t>xalq</a:t>
            </a:r>
            <a:r>
              <a:rPr lang="ru-RU" dirty="0" smtClean="0"/>
              <a:t> </a:t>
            </a:r>
            <a:r>
              <a:rPr lang="ru-RU" dirty="0" err="1" smtClean="0"/>
              <a:t>qo‘shiqlarini</a:t>
            </a:r>
            <a:r>
              <a:rPr lang="ru-RU" dirty="0" smtClean="0"/>
              <a:t>, </a:t>
            </a:r>
            <a:r>
              <a:rPr lang="ru-RU" dirty="0" err="1" smtClean="0"/>
              <a:t>qo‘biz</a:t>
            </a:r>
            <a:r>
              <a:rPr lang="ru-RU" dirty="0" smtClean="0"/>
              <a:t> </a:t>
            </a:r>
            <a:r>
              <a:rPr lang="ru-RU" dirty="0" err="1" smtClean="0"/>
              <a:t>chalishni</a:t>
            </a:r>
            <a:r>
              <a:rPr lang="ru-RU" dirty="0" smtClean="0"/>
              <a:t> </a:t>
            </a:r>
            <a:r>
              <a:rPr lang="ru-RU" dirty="0" err="1" smtClean="0"/>
              <a:t>o‘rgatgan</a:t>
            </a:r>
            <a:r>
              <a:rPr lang="ru-RU" dirty="0" smtClean="0"/>
              <a:t>. U «</a:t>
            </a:r>
            <a:r>
              <a:rPr lang="ru-RU" dirty="0" err="1" smtClean="0"/>
              <a:t>Bo‘z</a:t>
            </a:r>
            <a:r>
              <a:rPr lang="ru-RU" dirty="0" smtClean="0"/>
              <a:t> </a:t>
            </a:r>
            <a:r>
              <a:rPr lang="ru-RU" dirty="0" err="1" smtClean="0"/>
              <a:t>yigit</a:t>
            </a:r>
            <a:r>
              <a:rPr lang="ru-RU" dirty="0" smtClean="0"/>
              <a:t>», «</a:t>
            </a:r>
            <a:r>
              <a:rPr lang="ru-RU" dirty="0" err="1" smtClean="0"/>
              <a:t>Qiz</a:t>
            </a:r>
            <a:r>
              <a:rPr lang="ru-RU" dirty="0" smtClean="0"/>
              <a:t> </a:t>
            </a:r>
            <a:r>
              <a:rPr lang="ru-RU" dirty="0" err="1" smtClean="0"/>
              <a:t>Jibek</a:t>
            </a:r>
            <a:r>
              <a:rPr lang="ru-RU" dirty="0" smtClean="0"/>
              <a:t>» «</a:t>
            </a:r>
            <a:r>
              <a:rPr lang="ru-RU" dirty="0" err="1" smtClean="0"/>
              <a:t>Bayan</a:t>
            </a:r>
            <a:r>
              <a:rPr lang="ru-RU" dirty="0" smtClean="0"/>
              <a:t> </a:t>
            </a:r>
            <a:r>
              <a:rPr lang="ru-RU" dirty="0" err="1" smtClean="0"/>
              <a:t>suluv</a:t>
            </a:r>
            <a:r>
              <a:rPr lang="ru-RU" dirty="0" smtClean="0"/>
              <a:t>» </a:t>
            </a:r>
            <a:r>
              <a:rPr lang="ru-RU" dirty="0" err="1" smtClean="0"/>
              <a:t>singari</a:t>
            </a:r>
            <a:r>
              <a:rPr lang="ru-RU" dirty="0" smtClean="0"/>
              <a:t> </a:t>
            </a:r>
            <a:r>
              <a:rPr lang="ru-RU" dirty="0" err="1" smtClean="0"/>
              <a:t>dostonlarni</a:t>
            </a:r>
            <a:r>
              <a:rPr lang="ru-RU" dirty="0" smtClean="0"/>
              <a:t> </a:t>
            </a:r>
            <a:r>
              <a:rPr lang="ru-RU" dirty="0" err="1" smtClean="0"/>
              <a:t>yodlab</a:t>
            </a:r>
            <a:r>
              <a:rPr lang="ru-RU" dirty="0" smtClean="0"/>
              <a:t>, </a:t>
            </a:r>
            <a:r>
              <a:rPr lang="ru-RU" dirty="0" err="1" smtClean="0"/>
              <a:t>ularni</a:t>
            </a:r>
            <a:r>
              <a:rPr lang="ru-RU" dirty="0" smtClean="0"/>
              <a:t> </a:t>
            </a:r>
            <a:r>
              <a:rPr lang="ru-RU" dirty="0" err="1" smtClean="0"/>
              <a:t>qo‘biz</a:t>
            </a:r>
            <a:r>
              <a:rPr lang="ru-RU" dirty="0" smtClean="0"/>
              <a:t> </a:t>
            </a:r>
            <a:r>
              <a:rPr lang="ru-RU" dirty="0" err="1" smtClean="0"/>
              <a:t>jo‘rligida</a:t>
            </a:r>
            <a:r>
              <a:rPr lang="ru-RU" dirty="0" smtClean="0"/>
              <a:t> </a:t>
            </a:r>
            <a:r>
              <a:rPr lang="ru-RU" dirty="0" err="1" smtClean="0"/>
              <a:t>xalq</a:t>
            </a:r>
            <a:r>
              <a:rPr lang="ru-RU" dirty="0" smtClean="0"/>
              <a:t> </a:t>
            </a:r>
            <a:r>
              <a:rPr lang="ru-RU" dirty="0" err="1" smtClean="0"/>
              <a:t>o‘rtasida</a:t>
            </a:r>
            <a:r>
              <a:rPr lang="ru-RU" dirty="0" smtClean="0"/>
              <a:t> </a:t>
            </a:r>
            <a:r>
              <a:rPr lang="ru-RU" dirty="0" err="1" smtClean="0"/>
              <a:t>kuylab</a:t>
            </a:r>
            <a:r>
              <a:rPr lang="ru-RU" dirty="0" smtClean="0"/>
              <a:t> </a:t>
            </a:r>
            <a:r>
              <a:rPr lang="ru-RU" dirty="0" err="1" smtClean="0"/>
              <a:t>yuradi</a:t>
            </a:r>
            <a:r>
              <a:rPr lang="ru-RU" dirty="0" smtClean="0"/>
              <a:t>. </a:t>
            </a:r>
            <a:r>
              <a:rPr lang="ru-RU" dirty="0" err="1" smtClean="0"/>
              <a:t>To‘g‘aloq</a:t>
            </a:r>
            <a:r>
              <a:rPr lang="ru-RU" dirty="0" smtClean="0"/>
              <a:t> </a:t>
            </a:r>
            <a:r>
              <a:rPr lang="ru-RU" dirty="0" err="1" smtClean="0"/>
              <a:t>Mo‘lda</a:t>
            </a:r>
            <a:r>
              <a:rPr lang="ru-RU" dirty="0" smtClean="0"/>
              <a:t> </a:t>
            </a:r>
            <a:r>
              <a:rPr lang="ru-RU" dirty="0" err="1" smtClean="0"/>
              <a:t>xalq</a:t>
            </a:r>
            <a:r>
              <a:rPr lang="ru-RU" dirty="0" smtClean="0"/>
              <a:t> </a:t>
            </a:r>
            <a:r>
              <a:rPr lang="ru-RU" dirty="0" err="1" smtClean="0"/>
              <a:t>qo‘shiqlari</a:t>
            </a:r>
            <a:r>
              <a:rPr lang="ru-RU" dirty="0" smtClean="0"/>
              <a:t>, </a:t>
            </a:r>
            <a:r>
              <a:rPr lang="ru-RU" dirty="0" err="1" smtClean="0"/>
              <a:t>termalarini</a:t>
            </a:r>
            <a:r>
              <a:rPr lang="ru-RU" dirty="0" smtClean="0"/>
              <a:t> </a:t>
            </a:r>
            <a:r>
              <a:rPr lang="ru-RU" dirty="0" err="1" smtClean="0"/>
              <a:t>va</a:t>
            </a:r>
            <a:r>
              <a:rPr lang="ru-RU" dirty="0" smtClean="0"/>
              <a:t> </a:t>
            </a:r>
            <a:r>
              <a:rPr lang="ru-RU" dirty="0" err="1" smtClean="0"/>
              <a:t>o‘zi</a:t>
            </a:r>
            <a:r>
              <a:rPr lang="ru-RU" dirty="0" smtClean="0"/>
              <a:t> </a:t>
            </a:r>
            <a:r>
              <a:rPr lang="ru-RU" dirty="0" err="1" smtClean="0"/>
              <a:t>to‘qigan</a:t>
            </a:r>
            <a:r>
              <a:rPr lang="ru-RU" dirty="0" smtClean="0"/>
              <a:t> </a:t>
            </a:r>
            <a:r>
              <a:rPr lang="ru-RU" dirty="0" err="1" smtClean="0"/>
              <a:t>she’rlarni</a:t>
            </a:r>
            <a:r>
              <a:rPr lang="ru-RU" dirty="0" smtClean="0"/>
              <a:t> </a:t>
            </a:r>
            <a:r>
              <a:rPr lang="ru-RU" dirty="0" err="1" smtClean="0"/>
              <a:t>kuyga</a:t>
            </a:r>
            <a:r>
              <a:rPr lang="ru-RU" dirty="0" smtClean="0"/>
              <a:t> </a:t>
            </a:r>
            <a:r>
              <a:rPr lang="ru-RU" dirty="0" err="1" smtClean="0"/>
              <a:t>solib</a:t>
            </a:r>
            <a:r>
              <a:rPr lang="ru-RU" dirty="0" smtClean="0"/>
              <a:t>, </a:t>
            </a:r>
            <a:r>
              <a:rPr lang="ru-RU" dirty="0" err="1" smtClean="0"/>
              <a:t>mashhur</a:t>
            </a:r>
            <a:r>
              <a:rPr lang="ru-RU" dirty="0" smtClean="0"/>
              <a:t> </a:t>
            </a:r>
            <a:r>
              <a:rPr lang="ru-RU" dirty="0" err="1" smtClean="0"/>
              <a:t>oqinga</a:t>
            </a:r>
            <a:r>
              <a:rPr lang="ru-RU" dirty="0" smtClean="0"/>
              <a:t> </a:t>
            </a:r>
            <a:r>
              <a:rPr lang="ru-RU" dirty="0" err="1" smtClean="0"/>
              <a:t>aylangan</a:t>
            </a:r>
            <a:r>
              <a:rPr lang="ru-RU" dirty="0" smtClean="0"/>
              <a:t>. U </a:t>
            </a:r>
            <a:r>
              <a:rPr lang="ru-RU" dirty="0" err="1" smtClean="0"/>
              <a:t>rus</a:t>
            </a:r>
            <a:r>
              <a:rPr lang="ru-RU" dirty="0" smtClean="0"/>
              <a:t> </a:t>
            </a:r>
            <a:r>
              <a:rPr lang="ru-RU" dirty="0" err="1" smtClean="0"/>
              <a:t>tili</a:t>
            </a:r>
            <a:r>
              <a:rPr lang="ru-RU" dirty="0" smtClean="0"/>
              <a:t> </a:t>
            </a:r>
            <a:r>
              <a:rPr lang="ru-RU" dirty="0" err="1" smtClean="0"/>
              <a:t>va</a:t>
            </a:r>
            <a:r>
              <a:rPr lang="ru-RU" dirty="0" smtClean="0"/>
              <a:t> </a:t>
            </a:r>
            <a:r>
              <a:rPr lang="ru-RU" dirty="0" err="1" smtClean="0"/>
              <a:t>alfavitini</a:t>
            </a:r>
            <a:r>
              <a:rPr lang="ru-RU" dirty="0" smtClean="0"/>
              <a:t> </a:t>
            </a:r>
            <a:r>
              <a:rPr lang="ru-RU" dirty="0" err="1" smtClean="0"/>
              <a:t>mustaqil</a:t>
            </a:r>
            <a:r>
              <a:rPr lang="ru-RU" dirty="0" smtClean="0"/>
              <a:t> </a:t>
            </a:r>
            <a:r>
              <a:rPr lang="ru-RU" dirty="0" err="1" smtClean="0"/>
              <a:t>o‘rganib</a:t>
            </a:r>
            <a:r>
              <a:rPr lang="ru-RU" dirty="0" smtClean="0"/>
              <a:t>, </a:t>
            </a:r>
            <a:r>
              <a:rPr lang="ru-RU" dirty="0" err="1" smtClean="0"/>
              <a:t>shu</a:t>
            </a:r>
            <a:r>
              <a:rPr lang="ru-RU" dirty="0" smtClean="0"/>
              <a:t> </a:t>
            </a:r>
            <a:r>
              <a:rPr lang="ru-RU" dirty="0" err="1" smtClean="0"/>
              <a:t>tildagi</a:t>
            </a:r>
            <a:r>
              <a:rPr lang="ru-RU" dirty="0" smtClean="0"/>
              <a:t> </a:t>
            </a:r>
            <a:r>
              <a:rPr lang="ru-RU" dirty="0" err="1" smtClean="0"/>
              <a:t>asarlarni</a:t>
            </a:r>
            <a:r>
              <a:rPr lang="ru-RU" dirty="0" smtClean="0"/>
              <a:t> </a:t>
            </a:r>
            <a:r>
              <a:rPr lang="ru-RU" dirty="0" err="1" smtClean="0"/>
              <a:t>o‘qiy</a:t>
            </a:r>
            <a:r>
              <a:rPr lang="ru-RU" dirty="0" smtClean="0"/>
              <a:t> </a:t>
            </a:r>
            <a:r>
              <a:rPr lang="ru-RU" dirty="0" err="1" smtClean="0"/>
              <a:t>boshlagan</a:t>
            </a:r>
            <a:r>
              <a:rPr lang="ru-RU" dirty="0" smtClean="0"/>
              <a:t>. </a:t>
            </a:r>
            <a:r>
              <a:rPr lang="ru-RU" dirty="0" err="1" smtClean="0"/>
              <a:t>To‘g‘aloq</a:t>
            </a:r>
            <a:r>
              <a:rPr lang="ru-RU" dirty="0" smtClean="0"/>
              <a:t> </a:t>
            </a:r>
            <a:r>
              <a:rPr lang="ru-RU" dirty="0" err="1" smtClean="0"/>
              <a:t>Mo‘lda</a:t>
            </a:r>
            <a:r>
              <a:rPr lang="ru-RU" dirty="0" smtClean="0"/>
              <a:t> </a:t>
            </a:r>
            <a:r>
              <a:rPr lang="ru-RU" dirty="0" err="1" smtClean="0"/>
              <a:t>qirg‘iz</a:t>
            </a:r>
            <a:r>
              <a:rPr lang="ru-RU" dirty="0" smtClean="0"/>
              <a:t> </a:t>
            </a:r>
            <a:r>
              <a:rPr lang="ru-RU" dirty="0" err="1" smtClean="0"/>
              <a:t>adabiyoti</a:t>
            </a:r>
            <a:r>
              <a:rPr lang="ru-RU" dirty="0" smtClean="0"/>
              <a:t> </a:t>
            </a:r>
            <a:r>
              <a:rPr lang="ru-RU" dirty="0" err="1" smtClean="0"/>
              <a:t>tarixida</a:t>
            </a:r>
            <a:r>
              <a:rPr lang="ru-RU" dirty="0" smtClean="0"/>
              <a:t> </a:t>
            </a:r>
            <a:r>
              <a:rPr lang="ru-RU" dirty="0" err="1" smtClean="0"/>
              <a:t>birinchi</a:t>
            </a:r>
            <a:r>
              <a:rPr lang="ru-RU" dirty="0" smtClean="0"/>
              <a:t> </a:t>
            </a:r>
            <a:r>
              <a:rPr lang="ru-RU" dirty="0" err="1" smtClean="0"/>
              <a:t>bo‘lib</a:t>
            </a:r>
            <a:r>
              <a:rPr lang="ru-RU" dirty="0" smtClean="0"/>
              <a:t> </a:t>
            </a:r>
            <a:r>
              <a:rPr lang="ru-RU" dirty="0" err="1" smtClean="0"/>
              <a:t>masallar</a:t>
            </a:r>
            <a:r>
              <a:rPr lang="ru-RU" dirty="0" smtClean="0"/>
              <a:t> </a:t>
            </a:r>
            <a:r>
              <a:rPr lang="ru-RU" dirty="0" err="1" smtClean="0"/>
              <a:t>ijod</a:t>
            </a:r>
            <a:r>
              <a:rPr lang="ru-RU" dirty="0" smtClean="0"/>
              <a:t> </a:t>
            </a:r>
            <a:r>
              <a:rPr lang="ru-RU" dirty="0" err="1" smtClean="0"/>
              <a:t>qilgan</a:t>
            </a:r>
            <a:r>
              <a:rPr lang="ru-RU" dirty="0" smtClean="0"/>
              <a:t> </a:t>
            </a:r>
            <a:r>
              <a:rPr lang="ru-RU" dirty="0" err="1" smtClean="0"/>
              <a:t>shoirdir</a:t>
            </a:r>
            <a:r>
              <a:rPr lang="ru-RU" dirty="0" smtClean="0"/>
              <a:t>. </a:t>
            </a:r>
            <a:r>
              <a:rPr lang="ru-RU" dirty="0" err="1" smtClean="0"/>
              <a:t>Uning</a:t>
            </a:r>
            <a:r>
              <a:rPr lang="ru-RU" dirty="0" smtClean="0"/>
              <a:t> «</a:t>
            </a:r>
            <a:r>
              <a:rPr lang="ru-RU" dirty="0" err="1" smtClean="0"/>
              <a:t>Turna</a:t>
            </a:r>
            <a:r>
              <a:rPr lang="ru-RU" dirty="0" smtClean="0"/>
              <a:t> </a:t>
            </a:r>
            <a:r>
              <a:rPr lang="ru-RU" dirty="0" err="1" smtClean="0"/>
              <a:t>bilan</a:t>
            </a:r>
            <a:r>
              <a:rPr lang="ru-RU" dirty="0" smtClean="0"/>
              <a:t> </a:t>
            </a:r>
            <a:r>
              <a:rPr lang="ru-RU" dirty="0" err="1" smtClean="0"/>
              <a:t>Tulki</a:t>
            </a:r>
            <a:r>
              <a:rPr lang="ru-RU" dirty="0" smtClean="0"/>
              <a:t>», «</a:t>
            </a:r>
            <a:r>
              <a:rPr lang="ru-RU" dirty="0" err="1" smtClean="0"/>
              <a:t>Bo‘ri</a:t>
            </a:r>
            <a:r>
              <a:rPr lang="ru-RU" dirty="0" smtClean="0"/>
              <a:t> </a:t>
            </a:r>
            <a:r>
              <a:rPr lang="ru-RU" dirty="0" err="1" smtClean="0"/>
              <a:t>va</a:t>
            </a:r>
            <a:r>
              <a:rPr lang="ru-RU" dirty="0" smtClean="0"/>
              <a:t> </a:t>
            </a:r>
            <a:r>
              <a:rPr lang="ru-RU" dirty="0" err="1" smtClean="0"/>
              <a:t>tulki</a:t>
            </a:r>
            <a:r>
              <a:rPr lang="ru-RU" dirty="0" smtClean="0"/>
              <a:t>», «</a:t>
            </a:r>
            <a:r>
              <a:rPr lang="ru-RU" dirty="0" err="1" smtClean="0"/>
              <a:t>Bedana</a:t>
            </a:r>
            <a:r>
              <a:rPr lang="ru-RU" dirty="0" smtClean="0"/>
              <a:t> </a:t>
            </a:r>
            <a:r>
              <a:rPr lang="ru-RU" dirty="0" err="1" smtClean="0"/>
              <a:t>va</a:t>
            </a:r>
            <a:r>
              <a:rPr lang="ru-RU" dirty="0" smtClean="0"/>
              <a:t> </a:t>
            </a:r>
            <a:r>
              <a:rPr lang="ru-RU" dirty="0" err="1" smtClean="0"/>
              <a:t>tulki</a:t>
            </a:r>
            <a:r>
              <a:rPr lang="ru-RU" dirty="0" smtClean="0"/>
              <a:t>» </a:t>
            </a:r>
            <a:r>
              <a:rPr lang="ru-RU" dirty="0" err="1" smtClean="0"/>
              <a:t>kabi</a:t>
            </a:r>
            <a:r>
              <a:rPr lang="ru-RU" dirty="0" smtClean="0"/>
              <a:t> </a:t>
            </a:r>
            <a:r>
              <a:rPr lang="ru-RU" dirty="0" err="1" smtClean="0"/>
              <a:t>masallari</a:t>
            </a:r>
            <a:r>
              <a:rPr lang="ru-RU" dirty="0" smtClean="0"/>
              <a:t> </a:t>
            </a:r>
            <a:r>
              <a:rPr lang="ru-RU" dirty="0" err="1" smtClean="0"/>
              <a:t>muhim</a:t>
            </a:r>
            <a:r>
              <a:rPr lang="ru-RU" dirty="0" smtClean="0"/>
              <a:t> </a:t>
            </a:r>
            <a:r>
              <a:rPr lang="ru-RU" dirty="0" err="1" smtClean="0"/>
              <a:t>tarbiyaviy</a:t>
            </a:r>
            <a:r>
              <a:rPr lang="ru-RU" dirty="0" smtClean="0"/>
              <a:t> </a:t>
            </a:r>
            <a:r>
              <a:rPr lang="ru-RU" dirty="0" err="1" smtClean="0"/>
              <a:t>ahamiyatga</a:t>
            </a:r>
            <a:r>
              <a:rPr lang="ru-RU" dirty="0" smtClean="0"/>
              <a:t> </a:t>
            </a:r>
            <a:r>
              <a:rPr lang="ru-RU" dirty="0" err="1" smtClean="0"/>
              <a:t>ega</a:t>
            </a:r>
            <a:r>
              <a:rPr lang="ru-RU" dirty="0" smtClean="0"/>
              <a:t>. </a:t>
            </a:r>
            <a:r>
              <a:rPr lang="ru-RU" dirty="0" err="1" smtClean="0"/>
              <a:t>To‘g‘aloq</a:t>
            </a:r>
            <a:r>
              <a:rPr lang="ru-RU" dirty="0" smtClean="0"/>
              <a:t> </a:t>
            </a:r>
            <a:r>
              <a:rPr lang="ru-RU" dirty="0" err="1" smtClean="0"/>
              <a:t>Mo‘ldaning</a:t>
            </a:r>
            <a:r>
              <a:rPr lang="ru-RU" dirty="0" smtClean="0"/>
              <a:t> </a:t>
            </a:r>
            <a:r>
              <a:rPr lang="ru-RU" dirty="0" err="1" smtClean="0"/>
              <a:t>xotin-qizlar</a:t>
            </a:r>
            <a:r>
              <a:rPr lang="ru-RU" dirty="0" smtClean="0"/>
              <a:t> </a:t>
            </a:r>
            <a:r>
              <a:rPr lang="ru-RU" dirty="0" err="1" smtClean="0"/>
              <a:t>ozodligi</a:t>
            </a:r>
            <a:r>
              <a:rPr lang="ru-RU" dirty="0" smtClean="0"/>
              <a:t> </a:t>
            </a:r>
            <a:r>
              <a:rPr lang="ru-RU" dirty="0" err="1" smtClean="0"/>
              <a:t>mavzusidagi</a:t>
            </a:r>
            <a:r>
              <a:rPr lang="ru-RU" dirty="0" smtClean="0"/>
              <a:t> </a:t>
            </a:r>
            <a:r>
              <a:rPr lang="ru-RU" dirty="0" err="1" smtClean="0"/>
              <a:t>asarlari</a:t>
            </a:r>
            <a:r>
              <a:rPr lang="ru-RU" dirty="0" smtClean="0"/>
              <a:t> </a:t>
            </a:r>
            <a:r>
              <a:rPr lang="ru-RU" dirty="0" err="1" smtClean="0"/>
              <a:t>ham</a:t>
            </a:r>
            <a:r>
              <a:rPr lang="ru-RU" dirty="0" smtClean="0"/>
              <a:t> </a:t>
            </a:r>
            <a:r>
              <a:rPr lang="ru-RU" dirty="0" err="1" smtClean="0"/>
              <a:t>ancha</a:t>
            </a:r>
            <a:r>
              <a:rPr lang="ru-RU" dirty="0" smtClean="0"/>
              <a:t>. </a:t>
            </a:r>
            <a:r>
              <a:rPr lang="ru-RU" dirty="0" err="1" smtClean="0"/>
              <a:t>Shoirning</a:t>
            </a:r>
            <a:r>
              <a:rPr lang="ru-RU" dirty="0" smtClean="0"/>
              <a:t> «</a:t>
            </a:r>
            <a:r>
              <a:rPr lang="ru-RU" dirty="0" err="1" smtClean="0"/>
              <a:t>Sotilgan</a:t>
            </a:r>
            <a:r>
              <a:rPr lang="ru-RU" dirty="0" smtClean="0"/>
              <a:t> </a:t>
            </a:r>
            <a:r>
              <a:rPr lang="ru-RU" dirty="0" err="1" smtClean="0"/>
              <a:t>qiz</a:t>
            </a:r>
            <a:r>
              <a:rPr lang="ru-RU" dirty="0" smtClean="0"/>
              <a:t> </a:t>
            </a:r>
            <a:r>
              <a:rPr lang="ru-RU" dirty="0" err="1" smtClean="0"/>
              <a:t>armoni</a:t>
            </a:r>
            <a:r>
              <a:rPr lang="ru-RU" dirty="0" smtClean="0"/>
              <a:t>», «</a:t>
            </a:r>
            <a:r>
              <a:rPr lang="ru-RU" dirty="0" err="1" smtClean="0"/>
              <a:t>Cholga</a:t>
            </a:r>
            <a:r>
              <a:rPr lang="ru-RU" dirty="0" smtClean="0"/>
              <a:t> </a:t>
            </a:r>
            <a:r>
              <a:rPr lang="ru-RU" dirty="0" err="1" smtClean="0"/>
              <a:t>tekkan</a:t>
            </a:r>
            <a:r>
              <a:rPr lang="ru-RU" dirty="0" smtClean="0"/>
              <a:t> </a:t>
            </a:r>
            <a:r>
              <a:rPr lang="ru-RU" dirty="0" err="1" smtClean="0"/>
              <a:t>qiz</a:t>
            </a:r>
            <a:r>
              <a:rPr lang="ru-RU" dirty="0" smtClean="0"/>
              <a:t> </a:t>
            </a:r>
            <a:r>
              <a:rPr lang="ru-RU" dirty="0" err="1" smtClean="0"/>
              <a:t>armoni</a:t>
            </a:r>
            <a:r>
              <a:rPr lang="ru-RU" dirty="0" smtClean="0"/>
              <a:t>» </a:t>
            </a:r>
            <a:r>
              <a:rPr lang="ru-RU" dirty="0" err="1" smtClean="0"/>
              <a:t>kabi</a:t>
            </a:r>
            <a:r>
              <a:rPr lang="ru-RU" dirty="0" smtClean="0"/>
              <a:t> </a:t>
            </a:r>
            <a:r>
              <a:rPr lang="ru-RU" dirty="0" err="1" smtClean="0"/>
              <a:t>she’rlarida</a:t>
            </a:r>
            <a:r>
              <a:rPr lang="ru-RU" dirty="0" smtClean="0"/>
              <a:t> </a:t>
            </a:r>
            <a:r>
              <a:rPr lang="ru-RU" dirty="0" err="1" smtClean="0"/>
              <a:t>inson</a:t>
            </a:r>
            <a:r>
              <a:rPr lang="ru-RU" dirty="0" smtClean="0"/>
              <a:t> </a:t>
            </a:r>
            <a:r>
              <a:rPr lang="ru-RU" dirty="0" err="1" smtClean="0"/>
              <a:t>erki</a:t>
            </a:r>
            <a:r>
              <a:rPr lang="ru-RU" dirty="0" smtClean="0"/>
              <a:t> </a:t>
            </a:r>
            <a:r>
              <a:rPr lang="ru-RU" dirty="0" err="1" smtClean="0"/>
              <a:t>toptalishi</a:t>
            </a:r>
            <a:r>
              <a:rPr lang="ru-RU" dirty="0" smtClean="0"/>
              <a:t>, </a:t>
            </a:r>
            <a:r>
              <a:rPr lang="ru-RU" dirty="0" err="1" smtClean="0"/>
              <a:t>xotin-qizlar</a:t>
            </a:r>
            <a:r>
              <a:rPr lang="ru-RU" dirty="0" smtClean="0"/>
              <a:t> </a:t>
            </a:r>
            <a:r>
              <a:rPr lang="ru-RU" dirty="0" err="1" smtClean="0"/>
              <a:t>haq-huquqining</a:t>
            </a:r>
            <a:r>
              <a:rPr lang="ru-RU" dirty="0" smtClean="0"/>
              <a:t> </a:t>
            </a:r>
            <a:r>
              <a:rPr lang="ru-RU" dirty="0" err="1" smtClean="0"/>
              <a:t>paymol</a:t>
            </a:r>
            <a:r>
              <a:rPr lang="ru-RU" dirty="0" smtClean="0"/>
              <a:t> </a:t>
            </a:r>
            <a:r>
              <a:rPr lang="ru-RU" dirty="0" err="1" smtClean="0"/>
              <a:t>qilingani</a:t>
            </a:r>
            <a:r>
              <a:rPr lang="ru-RU" dirty="0" smtClean="0"/>
              <a:t> </a:t>
            </a:r>
            <a:r>
              <a:rPr lang="ru-RU" dirty="0" err="1" smtClean="0"/>
              <a:t>afsus</a:t>
            </a:r>
            <a:r>
              <a:rPr lang="ru-RU" dirty="0" smtClean="0"/>
              <a:t> </a:t>
            </a:r>
            <a:r>
              <a:rPr lang="ru-RU" dirty="0" err="1" smtClean="0"/>
              <a:t>va</a:t>
            </a:r>
            <a:r>
              <a:rPr lang="ru-RU" dirty="0" smtClean="0"/>
              <a:t> </a:t>
            </a:r>
            <a:r>
              <a:rPr lang="ru-RU" dirty="0" err="1" smtClean="0"/>
              <a:t>nadomat</a:t>
            </a:r>
            <a:r>
              <a:rPr lang="ru-RU" dirty="0" smtClean="0"/>
              <a:t> </a:t>
            </a:r>
            <a:r>
              <a:rPr lang="ru-RU" dirty="0" err="1" smtClean="0"/>
              <a:t>bilan</a:t>
            </a:r>
            <a:r>
              <a:rPr lang="ru-RU" dirty="0" smtClean="0"/>
              <a:t> </a:t>
            </a:r>
            <a:r>
              <a:rPr lang="ru-RU" dirty="0" err="1" smtClean="0"/>
              <a:t>ifodalangan</a:t>
            </a:r>
            <a:r>
              <a:rPr lang="ru-RU" dirty="0" smtClean="0"/>
              <a:t>. </a:t>
            </a:r>
            <a:endParaRPr lang="ru-RU" dirty="0"/>
          </a:p>
        </p:txBody>
      </p:sp>
      <p:pic>
        <p:nvPicPr>
          <p:cNvPr id="3" name="Рисунок 2"/>
          <p:cNvPicPr>
            <a:picLocks noChangeAspect="1"/>
          </p:cNvPicPr>
          <p:nvPr/>
        </p:nvPicPr>
        <p:blipFill>
          <a:blip r:embed="rId2"/>
          <a:stretch>
            <a:fillRect/>
          </a:stretch>
        </p:blipFill>
        <p:spPr>
          <a:xfrm>
            <a:off x="0" y="3836340"/>
            <a:ext cx="5074920" cy="2788418"/>
          </a:xfrm>
          <a:prstGeom prst="rect">
            <a:avLst/>
          </a:prstGeom>
        </p:spPr>
      </p:pic>
      <p:pic>
        <p:nvPicPr>
          <p:cNvPr id="4" name="Рисунок 3"/>
          <p:cNvPicPr>
            <a:picLocks noChangeAspect="1"/>
          </p:cNvPicPr>
          <p:nvPr/>
        </p:nvPicPr>
        <p:blipFill>
          <a:blip r:embed="rId3"/>
          <a:stretch>
            <a:fillRect/>
          </a:stretch>
        </p:blipFill>
        <p:spPr>
          <a:xfrm>
            <a:off x="1066800" y="0"/>
            <a:ext cx="2788920" cy="3460704"/>
          </a:xfrm>
          <a:prstGeom prst="rect">
            <a:avLst/>
          </a:prstGeom>
        </p:spPr>
      </p:pic>
    </p:spTree>
    <p:extLst>
      <p:ext uri="{BB962C8B-B14F-4D97-AF65-F5344CB8AC3E}">
        <p14:creationId xmlns:p14="http://schemas.microsoft.com/office/powerpoint/2010/main" val="13960570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61160" y="125671"/>
            <a:ext cx="6492240" cy="6740307"/>
          </a:xfrm>
          <a:prstGeom prst="rect">
            <a:avLst/>
          </a:prstGeom>
        </p:spPr>
        <p:txBody>
          <a:bodyPr wrap="square">
            <a:spAutoFit/>
          </a:bodyPr>
          <a:lstStyle/>
          <a:p>
            <a:pPr algn="ctr"/>
            <a:r>
              <a:rPr lang="ru-RU" sz="1600" b="1" dirty="0" smtClean="0"/>
              <a:t>CHINGIZ </a:t>
            </a:r>
            <a:r>
              <a:rPr lang="ru-RU" sz="1600" b="1" dirty="0" err="1" smtClean="0"/>
              <a:t>AYTMATOv</a:t>
            </a:r>
            <a:r>
              <a:rPr lang="ru-RU" sz="1600" b="1" dirty="0" smtClean="0"/>
              <a:t> (1928 – 2008)</a:t>
            </a:r>
          </a:p>
          <a:p>
            <a:pPr algn="just"/>
            <a:r>
              <a:rPr lang="ru-RU" sz="1600" dirty="0" smtClean="0"/>
              <a:t>XX </a:t>
            </a:r>
            <a:r>
              <a:rPr lang="ru-RU" sz="1600" dirty="0" err="1" smtClean="0"/>
              <a:t>asr</a:t>
            </a:r>
            <a:r>
              <a:rPr lang="ru-RU" sz="1600" dirty="0" smtClean="0"/>
              <a:t> </a:t>
            </a:r>
            <a:r>
              <a:rPr lang="ru-RU" sz="1600" dirty="0" err="1" smtClean="0"/>
              <a:t>ikkinchi</a:t>
            </a:r>
            <a:r>
              <a:rPr lang="ru-RU" sz="1600" dirty="0" smtClean="0"/>
              <a:t> </a:t>
            </a:r>
            <a:r>
              <a:rPr lang="ru-RU" sz="1600" dirty="0" err="1" smtClean="0"/>
              <a:t>yarmi</a:t>
            </a:r>
            <a:r>
              <a:rPr lang="ru-RU" sz="1600" dirty="0" smtClean="0"/>
              <a:t> – XXI </a:t>
            </a:r>
            <a:r>
              <a:rPr lang="ru-RU" sz="1600" dirty="0" err="1" smtClean="0"/>
              <a:t>asr</a:t>
            </a:r>
            <a:r>
              <a:rPr lang="ru-RU" sz="1600" dirty="0" smtClean="0"/>
              <a:t> </a:t>
            </a:r>
            <a:r>
              <a:rPr lang="ru-RU" sz="1600" dirty="0" err="1" smtClean="0"/>
              <a:t>boshi</a:t>
            </a:r>
            <a:r>
              <a:rPr lang="ru-RU" sz="1600" dirty="0" smtClean="0"/>
              <a:t> </a:t>
            </a:r>
            <a:r>
              <a:rPr lang="ru-RU" sz="1600" dirty="0" err="1" smtClean="0"/>
              <a:t>jahon</a:t>
            </a:r>
            <a:r>
              <a:rPr lang="ru-RU" sz="1600" dirty="0" smtClean="0"/>
              <a:t> </a:t>
            </a:r>
            <a:r>
              <a:rPr lang="ru-RU" sz="1600" dirty="0" err="1" smtClean="0"/>
              <a:t>adabiyotida</a:t>
            </a:r>
            <a:r>
              <a:rPr lang="ru-RU" sz="1600" dirty="0" smtClean="0"/>
              <a:t> </a:t>
            </a:r>
            <a:r>
              <a:rPr lang="ru-RU" sz="1600" dirty="0" err="1" smtClean="0"/>
              <a:t>Chingiz</a:t>
            </a:r>
            <a:r>
              <a:rPr lang="ru-RU" sz="1600" dirty="0" smtClean="0"/>
              <a:t> </a:t>
            </a:r>
            <a:r>
              <a:rPr lang="ru-RU" sz="1600" dirty="0" err="1" smtClean="0"/>
              <a:t>Aytmatov</a:t>
            </a:r>
            <a:r>
              <a:rPr lang="ru-RU" sz="1600" dirty="0" smtClean="0"/>
              <a:t> </a:t>
            </a:r>
            <a:r>
              <a:rPr lang="ru-RU" sz="1600" dirty="0" err="1" smtClean="0"/>
              <a:t>ijodi</a:t>
            </a:r>
            <a:r>
              <a:rPr lang="ru-RU" sz="1600" dirty="0" smtClean="0"/>
              <a:t> </a:t>
            </a:r>
            <a:r>
              <a:rPr lang="ru-RU" sz="1600" dirty="0" err="1" smtClean="0"/>
              <a:t>o‘ziga</a:t>
            </a:r>
            <a:r>
              <a:rPr lang="ru-RU" sz="1600" dirty="0" smtClean="0"/>
              <a:t> </a:t>
            </a:r>
            <a:r>
              <a:rPr lang="ru-RU" sz="1600" dirty="0" err="1" smtClean="0"/>
              <a:t>xos</a:t>
            </a:r>
            <a:r>
              <a:rPr lang="ru-RU" sz="1600" dirty="0" smtClean="0"/>
              <a:t> </a:t>
            </a:r>
            <a:r>
              <a:rPr lang="ru-RU" sz="1600" dirty="0" err="1" smtClean="0"/>
              <a:t>o‘rin</a:t>
            </a:r>
            <a:r>
              <a:rPr lang="ru-RU" sz="1600" dirty="0" smtClean="0"/>
              <a:t> </a:t>
            </a:r>
            <a:r>
              <a:rPr lang="ru-RU" sz="1600" dirty="0" err="1" smtClean="0"/>
              <a:t>tutadi</a:t>
            </a:r>
            <a:r>
              <a:rPr lang="ru-RU" sz="1600" dirty="0" smtClean="0"/>
              <a:t>. </a:t>
            </a:r>
            <a:r>
              <a:rPr lang="ru-RU" sz="1600" dirty="0" err="1" smtClean="0"/>
              <a:t>Turkiy</a:t>
            </a:r>
            <a:r>
              <a:rPr lang="ru-RU" sz="1600" dirty="0" smtClean="0"/>
              <a:t> </a:t>
            </a:r>
            <a:r>
              <a:rPr lang="ru-RU" sz="1600" dirty="0" err="1" smtClean="0"/>
              <a:t>xalqlar</a:t>
            </a:r>
            <a:r>
              <a:rPr lang="ru-RU" sz="1600" dirty="0" smtClean="0"/>
              <a:t> </a:t>
            </a:r>
            <a:r>
              <a:rPr lang="ru-RU" sz="1600" dirty="0" err="1" smtClean="0"/>
              <a:t>adabiyotini</a:t>
            </a:r>
            <a:r>
              <a:rPr lang="ru-RU" sz="1600" dirty="0" smtClean="0"/>
              <a:t> </a:t>
            </a:r>
            <a:r>
              <a:rPr lang="ru-RU" sz="1600" dirty="0" err="1" smtClean="0"/>
              <a:t>bu</a:t>
            </a:r>
            <a:r>
              <a:rPr lang="ru-RU" sz="1600" dirty="0" smtClean="0"/>
              <a:t> </a:t>
            </a:r>
            <a:r>
              <a:rPr lang="ru-RU" sz="1600" dirty="0" err="1" smtClean="0"/>
              <a:t>adibning</a:t>
            </a:r>
            <a:r>
              <a:rPr lang="ru-RU" sz="1600" dirty="0" smtClean="0"/>
              <a:t> </a:t>
            </a:r>
            <a:r>
              <a:rPr lang="ru-RU" sz="1600" dirty="0" err="1" smtClean="0"/>
              <a:t>asarlarisiz</a:t>
            </a:r>
            <a:r>
              <a:rPr lang="ru-RU" sz="1600" dirty="0" smtClean="0"/>
              <a:t> </a:t>
            </a:r>
            <a:r>
              <a:rPr lang="ru-RU" sz="1600" dirty="0" err="1" smtClean="0"/>
              <a:t>tasavvur</a:t>
            </a:r>
            <a:r>
              <a:rPr lang="ru-RU" sz="1600" dirty="0" smtClean="0"/>
              <a:t> </a:t>
            </a:r>
            <a:r>
              <a:rPr lang="ru-RU" sz="1600" dirty="0" err="1" smtClean="0"/>
              <a:t>qilib</a:t>
            </a:r>
            <a:r>
              <a:rPr lang="ru-RU" sz="1600" dirty="0" smtClean="0"/>
              <a:t> </a:t>
            </a:r>
            <a:r>
              <a:rPr lang="ru-RU" sz="1600" dirty="0" err="1" smtClean="0"/>
              <a:t>bo‘lmaydi</a:t>
            </a:r>
            <a:r>
              <a:rPr lang="ru-RU" sz="1600" dirty="0" smtClean="0"/>
              <a:t>. </a:t>
            </a:r>
            <a:r>
              <a:rPr lang="ru-RU" sz="1600" dirty="0" err="1" smtClean="0"/>
              <a:t>Uning</a:t>
            </a:r>
            <a:r>
              <a:rPr lang="ru-RU" sz="1600" dirty="0" smtClean="0"/>
              <a:t> </a:t>
            </a:r>
            <a:r>
              <a:rPr lang="ru-RU" sz="1600" dirty="0" err="1" smtClean="0"/>
              <a:t>qissa</a:t>
            </a:r>
            <a:r>
              <a:rPr lang="ru-RU" sz="1600" dirty="0" smtClean="0"/>
              <a:t> </a:t>
            </a:r>
            <a:r>
              <a:rPr lang="ru-RU" sz="1600" dirty="0" err="1" smtClean="0"/>
              <a:t>va</a:t>
            </a:r>
            <a:r>
              <a:rPr lang="ru-RU" sz="1600" dirty="0" smtClean="0"/>
              <a:t> </a:t>
            </a:r>
            <a:r>
              <a:rPr lang="ru-RU" sz="1600" dirty="0" err="1" smtClean="0"/>
              <a:t>romanlari</a:t>
            </a:r>
            <a:r>
              <a:rPr lang="ru-RU" sz="1600" dirty="0" smtClean="0"/>
              <a:t> </a:t>
            </a:r>
            <a:r>
              <a:rPr lang="ru-RU" sz="1600" dirty="0" err="1" smtClean="0"/>
              <a:t>qirg‘iz</a:t>
            </a:r>
            <a:r>
              <a:rPr lang="ru-RU" sz="1600" dirty="0" smtClean="0"/>
              <a:t> </a:t>
            </a:r>
            <a:r>
              <a:rPr lang="ru-RU" sz="1600" dirty="0" err="1" smtClean="0"/>
              <a:t>adabiyotini</a:t>
            </a:r>
            <a:r>
              <a:rPr lang="ru-RU" sz="1600" dirty="0" smtClean="0"/>
              <a:t> </a:t>
            </a:r>
            <a:r>
              <a:rPr lang="ru-RU" sz="1600" dirty="0" err="1" smtClean="0"/>
              <a:t>dunyoga</a:t>
            </a:r>
            <a:r>
              <a:rPr lang="ru-RU" sz="1600" dirty="0" smtClean="0"/>
              <a:t> </a:t>
            </a:r>
            <a:r>
              <a:rPr lang="ru-RU" sz="1600" dirty="0" err="1" smtClean="0"/>
              <a:t>tanitdi</a:t>
            </a:r>
            <a:r>
              <a:rPr lang="ru-RU" sz="1600" dirty="0" smtClean="0"/>
              <a:t> </a:t>
            </a:r>
            <a:r>
              <a:rPr lang="ru-RU" sz="1600" dirty="0" err="1" smtClean="0"/>
              <a:t>va</a:t>
            </a:r>
            <a:r>
              <a:rPr lang="ru-RU" sz="1600" dirty="0" smtClean="0"/>
              <a:t> </a:t>
            </a:r>
            <a:r>
              <a:rPr lang="ru-RU" sz="1600" dirty="0" err="1" smtClean="0"/>
              <a:t>o‘ziga</a:t>
            </a:r>
            <a:r>
              <a:rPr lang="ru-RU" sz="1600" dirty="0" smtClean="0"/>
              <a:t> </a:t>
            </a:r>
            <a:r>
              <a:rPr lang="ru-RU" sz="1600" dirty="0" err="1" smtClean="0"/>
              <a:t>xos</a:t>
            </a:r>
            <a:r>
              <a:rPr lang="ru-RU" sz="1600" dirty="0" smtClean="0"/>
              <a:t> </a:t>
            </a:r>
            <a:r>
              <a:rPr lang="ru-RU" sz="1600" dirty="0" err="1" smtClean="0"/>
              <a:t>yangilik</a:t>
            </a:r>
            <a:r>
              <a:rPr lang="ru-RU" sz="1600" dirty="0" smtClean="0"/>
              <a:t> </a:t>
            </a:r>
            <a:r>
              <a:rPr lang="ru-RU" sz="1600" dirty="0" err="1" smtClean="0"/>
              <a:t>sifatida</a:t>
            </a:r>
            <a:r>
              <a:rPr lang="ru-RU" sz="1600" dirty="0" smtClean="0"/>
              <a:t> </a:t>
            </a:r>
            <a:r>
              <a:rPr lang="ru-RU" sz="1600" dirty="0" err="1" smtClean="0"/>
              <a:t>G‘arb</a:t>
            </a:r>
            <a:r>
              <a:rPr lang="ru-RU" sz="1600" dirty="0" smtClean="0"/>
              <a:t>-u </a:t>
            </a:r>
            <a:r>
              <a:rPr lang="ru-RU" sz="1600" dirty="0" err="1" smtClean="0"/>
              <a:t>Sharqning</a:t>
            </a:r>
            <a:r>
              <a:rPr lang="ru-RU" sz="1600" dirty="0" smtClean="0"/>
              <a:t> </a:t>
            </a:r>
            <a:r>
              <a:rPr lang="ru-RU" sz="1600" dirty="0" err="1" smtClean="0"/>
              <a:t>millionlab</a:t>
            </a:r>
            <a:r>
              <a:rPr lang="ru-RU" sz="1600" dirty="0" smtClean="0"/>
              <a:t> </a:t>
            </a:r>
            <a:r>
              <a:rPr lang="ru-RU" sz="1600" dirty="0" err="1" smtClean="0"/>
              <a:t>kitobxonlari</a:t>
            </a:r>
            <a:r>
              <a:rPr lang="ru-RU" sz="1600" dirty="0" smtClean="0"/>
              <a:t> </a:t>
            </a:r>
            <a:r>
              <a:rPr lang="ru-RU" sz="1600" dirty="0" err="1" smtClean="0"/>
              <a:t>muhabbatini</a:t>
            </a:r>
            <a:r>
              <a:rPr lang="ru-RU" sz="1600" dirty="0" smtClean="0"/>
              <a:t> </a:t>
            </a:r>
            <a:r>
              <a:rPr lang="ru-RU" sz="1600" dirty="0" err="1" smtClean="0"/>
              <a:t>qozondi</a:t>
            </a:r>
            <a:r>
              <a:rPr lang="ru-RU" sz="1600" dirty="0" smtClean="0"/>
              <a:t>. </a:t>
            </a:r>
            <a:r>
              <a:rPr lang="ru-RU" sz="1600" dirty="0" err="1" smtClean="0"/>
              <a:t>Chingiz</a:t>
            </a:r>
            <a:r>
              <a:rPr lang="ru-RU" sz="1600" dirty="0" smtClean="0"/>
              <a:t> </a:t>
            </a:r>
            <a:r>
              <a:rPr lang="ru-RU" sz="1600" dirty="0" err="1" smtClean="0"/>
              <a:t>Aytmatov</a:t>
            </a:r>
            <a:r>
              <a:rPr lang="ru-RU" sz="1600" dirty="0" smtClean="0"/>
              <a:t> </a:t>
            </a:r>
            <a:r>
              <a:rPr lang="ru-RU" sz="1600" dirty="0" err="1" smtClean="0"/>
              <a:t>bu</a:t>
            </a:r>
            <a:r>
              <a:rPr lang="ru-RU" sz="1600" dirty="0" smtClean="0"/>
              <a:t> </a:t>
            </a:r>
            <a:r>
              <a:rPr lang="ru-RU" sz="1600" dirty="0" err="1" smtClean="0"/>
              <a:t>ikki</a:t>
            </a:r>
            <a:r>
              <a:rPr lang="ru-RU" sz="1600" dirty="0" smtClean="0"/>
              <a:t> </a:t>
            </a:r>
            <a:r>
              <a:rPr lang="ru-RU" sz="1600" dirty="0" err="1" smtClean="0"/>
              <a:t>asrda</a:t>
            </a:r>
            <a:r>
              <a:rPr lang="ru-RU" sz="1600" dirty="0" smtClean="0"/>
              <a:t> </a:t>
            </a:r>
            <a:r>
              <a:rPr lang="ru-RU" sz="1600" dirty="0" err="1" smtClean="0"/>
              <a:t>jahonning</a:t>
            </a:r>
            <a:r>
              <a:rPr lang="ru-RU" sz="1600" dirty="0" smtClean="0"/>
              <a:t> </a:t>
            </a:r>
            <a:r>
              <a:rPr lang="ru-RU" sz="1600" dirty="0" err="1" smtClean="0"/>
              <a:t>eng</a:t>
            </a:r>
            <a:r>
              <a:rPr lang="ru-RU" sz="1600" dirty="0" smtClean="0"/>
              <a:t> </a:t>
            </a:r>
            <a:r>
              <a:rPr lang="ru-RU" sz="1600" dirty="0" err="1" smtClean="0"/>
              <a:t>mashhur</a:t>
            </a:r>
            <a:r>
              <a:rPr lang="ru-RU" sz="1600" dirty="0" smtClean="0"/>
              <a:t> </a:t>
            </a:r>
            <a:r>
              <a:rPr lang="ru-RU" sz="1600" dirty="0" err="1" smtClean="0"/>
              <a:t>adiblaridan</a:t>
            </a:r>
            <a:r>
              <a:rPr lang="ru-RU" sz="1600" dirty="0" smtClean="0"/>
              <a:t> </a:t>
            </a:r>
            <a:r>
              <a:rPr lang="ru-RU" sz="1600" dirty="0" err="1" smtClean="0"/>
              <a:t>biriga</a:t>
            </a:r>
            <a:r>
              <a:rPr lang="ru-RU" sz="1600" dirty="0" smtClean="0"/>
              <a:t> </a:t>
            </a:r>
            <a:r>
              <a:rPr lang="ru-RU" sz="1600" dirty="0" err="1" smtClean="0"/>
              <a:t>aylandi</a:t>
            </a:r>
            <a:r>
              <a:rPr lang="ru-RU" sz="1600" dirty="0" smtClean="0"/>
              <a:t>. </a:t>
            </a:r>
            <a:r>
              <a:rPr lang="ru-RU" sz="1600" dirty="0" err="1" smtClean="0"/>
              <a:t>Adibning</a:t>
            </a:r>
            <a:r>
              <a:rPr lang="ru-RU" sz="1600" dirty="0" smtClean="0"/>
              <a:t> </a:t>
            </a:r>
            <a:r>
              <a:rPr lang="ru-RU" sz="1600" dirty="0" err="1" smtClean="0"/>
              <a:t>asarlari</a:t>
            </a:r>
            <a:r>
              <a:rPr lang="ru-RU" sz="1600" dirty="0" smtClean="0"/>
              <a:t> 178 </a:t>
            </a:r>
            <a:r>
              <a:rPr lang="ru-RU" sz="1600" dirty="0" err="1" smtClean="0"/>
              <a:t>tilda</a:t>
            </a:r>
            <a:r>
              <a:rPr lang="ru-RU" sz="1600" dirty="0" smtClean="0"/>
              <a:t> </a:t>
            </a:r>
            <a:r>
              <a:rPr lang="ru-RU" sz="1600" dirty="0" err="1" smtClean="0"/>
              <a:t>nashr</a:t>
            </a:r>
            <a:r>
              <a:rPr lang="ru-RU" sz="1600" dirty="0" smtClean="0"/>
              <a:t> </a:t>
            </a:r>
            <a:r>
              <a:rPr lang="ru-RU" sz="1600" dirty="0" err="1" smtClean="0"/>
              <a:t>etilgan</a:t>
            </a:r>
            <a:r>
              <a:rPr lang="ru-RU" sz="1600" dirty="0" smtClean="0"/>
              <a:t> (</a:t>
            </a:r>
            <a:r>
              <a:rPr lang="ru-RU" sz="1600" dirty="0" err="1" smtClean="0"/>
              <a:t>Chingiz</a:t>
            </a:r>
            <a:r>
              <a:rPr lang="ru-RU" sz="1600" dirty="0" smtClean="0"/>
              <a:t> </a:t>
            </a:r>
            <a:r>
              <a:rPr lang="ru-RU" sz="1600" dirty="0" err="1" smtClean="0"/>
              <a:t>Aytmatov</a:t>
            </a:r>
            <a:r>
              <a:rPr lang="ru-RU" sz="1600" dirty="0" smtClean="0"/>
              <a:t> </a:t>
            </a:r>
            <a:r>
              <a:rPr lang="ru-RU" sz="1600" dirty="0" err="1" smtClean="0"/>
              <a:t>va</a:t>
            </a:r>
            <a:r>
              <a:rPr lang="ru-RU" sz="1600" dirty="0" smtClean="0"/>
              <a:t> </a:t>
            </a:r>
            <a:r>
              <a:rPr lang="ru-RU" sz="1600" dirty="0" err="1" smtClean="0"/>
              <a:t>O‘zbekiston</a:t>
            </a:r>
            <a:r>
              <a:rPr lang="ru-RU" sz="1600" dirty="0" smtClean="0"/>
              <a:t>. – </a:t>
            </a:r>
            <a:r>
              <a:rPr lang="ru-RU" sz="1600" dirty="0" err="1" smtClean="0"/>
              <a:t>Toshkent</a:t>
            </a:r>
            <a:r>
              <a:rPr lang="ru-RU" sz="1600" dirty="0" smtClean="0"/>
              <a:t>: </a:t>
            </a:r>
            <a:r>
              <a:rPr lang="ru-RU" sz="1600" dirty="0" err="1" smtClean="0"/>
              <a:t>G‘afur</a:t>
            </a:r>
            <a:r>
              <a:rPr lang="ru-RU" sz="1600" dirty="0" smtClean="0"/>
              <a:t> </a:t>
            </a:r>
            <a:r>
              <a:rPr lang="ru-RU" sz="1600" dirty="0" err="1" smtClean="0"/>
              <a:t>G‘ulom</a:t>
            </a:r>
            <a:r>
              <a:rPr lang="ru-RU" sz="1600" dirty="0" smtClean="0"/>
              <a:t> </a:t>
            </a:r>
            <a:r>
              <a:rPr lang="ru-RU" sz="1600" dirty="0" err="1" smtClean="0"/>
              <a:t>nomidagi</a:t>
            </a:r>
            <a:r>
              <a:rPr lang="ru-RU" sz="1600" dirty="0" smtClean="0"/>
              <a:t> </a:t>
            </a:r>
            <a:r>
              <a:rPr lang="ru-RU" sz="1600" dirty="0" err="1" smtClean="0"/>
              <a:t>nashriyot-matbaa</a:t>
            </a:r>
            <a:r>
              <a:rPr lang="ru-RU" sz="1600" dirty="0" smtClean="0"/>
              <a:t> </a:t>
            </a:r>
            <a:r>
              <a:rPr lang="ru-RU" sz="1600" dirty="0" err="1" smtClean="0"/>
              <a:t>ijodiy</a:t>
            </a:r>
            <a:r>
              <a:rPr lang="ru-RU" sz="1600" dirty="0" smtClean="0"/>
              <a:t> </a:t>
            </a:r>
            <a:r>
              <a:rPr lang="ru-RU" sz="1600" dirty="0" err="1" smtClean="0"/>
              <a:t>uyi</a:t>
            </a:r>
            <a:r>
              <a:rPr lang="ru-RU" sz="1600" dirty="0" smtClean="0"/>
              <a:t>, 2018. – 420 b. – 104-bet). </a:t>
            </a:r>
            <a:r>
              <a:rPr lang="ru-RU" sz="1600" dirty="0" err="1" smtClean="0"/>
              <a:t>Yozuvchining</a:t>
            </a:r>
            <a:r>
              <a:rPr lang="ru-RU" sz="1600" dirty="0" smtClean="0"/>
              <a:t> </a:t>
            </a:r>
            <a:r>
              <a:rPr lang="ru-RU" sz="1600" dirty="0" err="1" smtClean="0"/>
              <a:t>dastlabki</a:t>
            </a:r>
            <a:r>
              <a:rPr lang="ru-RU" sz="1600" dirty="0" smtClean="0"/>
              <a:t> </a:t>
            </a:r>
            <a:r>
              <a:rPr lang="ru-RU" sz="1600" dirty="0" err="1" smtClean="0"/>
              <a:t>asarlaridan</a:t>
            </a:r>
            <a:r>
              <a:rPr lang="ru-RU" sz="1600" dirty="0" smtClean="0"/>
              <a:t> </a:t>
            </a:r>
            <a:r>
              <a:rPr lang="ru-RU" sz="1600" dirty="0" err="1" smtClean="0"/>
              <a:t>biri</a:t>
            </a:r>
            <a:r>
              <a:rPr lang="ru-RU" sz="1600" dirty="0" smtClean="0"/>
              <a:t> “</a:t>
            </a:r>
            <a:r>
              <a:rPr lang="ru-RU" sz="1600" dirty="0" err="1" smtClean="0"/>
              <a:t>Jamila”ni</a:t>
            </a:r>
            <a:r>
              <a:rPr lang="ru-RU" sz="1600" dirty="0" smtClean="0"/>
              <a:t> </a:t>
            </a:r>
            <a:r>
              <a:rPr lang="ru-RU" sz="1600" dirty="0" err="1" smtClean="0"/>
              <a:t>Lui</a:t>
            </a:r>
            <a:r>
              <a:rPr lang="ru-RU" sz="1600" dirty="0" smtClean="0"/>
              <a:t> </a:t>
            </a:r>
            <a:r>
              <a:rPr lang="ru-RU" sz="1600" dirty="0" err="1" smtClean="0"/>
              <a:t>Aragon</a:t>
            </a:r>
            <a:r>
              <a:rPr lang="ru-RU" sz="1600" dirty="0" smtClean="0"/>
              <a:t> “</a:t>
            </a:r>
            <a:r>
              <a:rPr lang="ru-RU" sz="1600" dirty="0" err="1" smtClean="0"/>
              <a:t>Dunyodagi</a:t>
            </a:r>
            <a:r>
              <a:rPr lang="ru-RU" sz="1600" dirty="0" smtClean="0"/>
              <a:t> </a:t>
            </a:r>
            <a:r>
              <a:rPr lang="ru-RU" sz="1600" dirty="0" err="1" smtClean="0"/>
              <a:t>eng</a:t>
            </a:r>
            <a:r>
              <a:rPr lang="ru-RU" sz="1600" dirty="0" smtClean="0"/>
              <a:t> </a:t>
            </a:r>
            <a:r>
              <a:rPr lang="ru-RU" sz="1600" dirty="0" err="1" smtClean="0"/>
              <a:t>go‘zal</a:t>
            </a:r>
            <a:r>
              <a:rPr lang="ru-RU" sz="1600" dirty="0" smtClean="0"/>
              <a:t> </a:t>
            </a:r>
            <a:r>
              <a:rPr lang="ru-RU" sz="1600" dirty="0" err="1" smtClean="0"/>
              <a:t>muhabbat</a:t>
            </a:r>
            <a:r>
              <a:rPr lang="ru-RU" sz="1600" dirty="0" smtClean="0"/>
              <a:t> </a:t>
            </a:r>
            <a:r>
              <a:rPr lang="ru-RU" sz="1600" dirty="0" err="1" smtClean="0"/>
              <a:t>qissasi</a:t>
            </a:r>
            <a:r>
              <a:rPr lang="ru-RU" sz="1600" dirty="0" smtClean="0"/>
              <a:t>” </a:t>
            </a:r>
            <a:r>
              <a:rPr lang="ru-RU" sz="1600" dirty="0" err="1" smtClean="0"/>
              <a:t>deb</a:t>
            </a:r>
            <a:r>
              <a:rPr lang="ru-RU" sz="1600" dirty="0" smtClean="0"/>
              <a:t> </a:t>
            </a:r>
            <a:r>
              <a:rPr lang="ru-RU" sz="1600" dirty="0" err="1" smtClean="0"/>
              <a:t>baholagan</a:t>
            </a:r>
            <a:r>
              <a:rPr lang="ru-RU" sz="1600" dirty="0" smtClean="0"/>
              <a:t>. </a:t>
            </a:r>
            <a:r>
              <a:rPr lang="ru-RU" sz="1600" dirty="0" err="1" smtClean="0"/>
              <a:t>Mashhur</a:t>
            </a:r>
            <a:r>
              <a:rPr lang="ru-RU" sz="1600" dirty="0" smtClean="0"/>
              <a:t> </a:t>
            </a:r>
            <a:r>
              <a:rPr lang="ru-RU" sz="1600" dirty="0" err="1" smtClean="0"/>
              <a:t>fransuz</a:t>
            </a:r>
            <a:r>
              <a:rPr lang="ru-RU" sz="1600" dirty="0" smtClean="0"/>
              <a:t> </a:t>
            </a:r>
            <a:r>
              <a:rPr lang="ru-RU" sz="1600" dirty="0" err="1" smtClean="0"/>
              <a:t>adibining</a:t>
            </a:r>
            <a:r>
              <a:rPr lang="ru-RU" sz="1600" dirty="0" smtClean="0"/>
              <a:t> </a:t>
            </a:r>
            <a:r>
              <a:rPr lang="ru-RU" sz="1600" dirty="0" err="1" smtClean="0"/>
              <a:t>bu</a:t>
            </a:r>
            <a:r>
              <a:rPr lang="ru-RU" sz="1600" dirty="0" smtClean="0"/>
              <a:t> </a:t>
            </a:r>
            <a:r>
              <a:rPr lang="ru-RU" sz="1600" dirty="0" err="1" smtClean="0"/>
              <a:t>ta’rifini</a:t>
            </a:r>
            <a:r>
              <a:rPr lang="ru-RU" sz="1600" dirty="0" smtClean="0"/>
              <a:t> </a:t>
            </a:r>
            <a:r>
              <a:rPr lang="ru-RU" sz="1600" dirty="0" err="1" smtClean="0"/>
              <a:t>boshqa</a:t>
            </a:r>
            <a:r>
              <a:rPr lang="ru-RU" sz="1600" dirty="0" smtClean="0"/>
              <a:t> </a:t>
            </a:r>
            <a:r>
              <a:rPr lang="ru-RU" sz="1600" dirty="0" err="1" smtClean="0"/>
              <a:t>ijokorlar</a:t>
            </a:r>
            <a:r>
              <a:rPr lang="ru-RU" sz="1600" dirty="0" smtClean="0"/>
              <a:t> </a:t>
            </a:r>
            <a:r>
              <a:rPr lang="ru-RU" sz="1600" dirty="0" err="1" smtClean="0"/>
              <a:t>ham</a:t>
            </a:r>
            <a:r>
              <a:rPr lang="ru-RU" sz="1600" dirty="0" smtClean="0"/>
              <a:t> </a:t>
            </a:r>
            <a:r>
              <a:rPr lang="ru-RU" sz="1600" dirty="0" err="1" smtClean="0"/>
              <a:t>ta’kidlashgan</a:t>
            </a:r>
            <a:r>
              <a:rPr lang="ru-RU" sz="1600" dirty="0" smtClean="0"/>
              <a:t> </a:t>
            </a:r>
            <a:r>
              <a:rPr lang="ru-RU" sz="1600" dirty="0" err="1" smtClean="0"/>
              <a:t>va</a:t>
            </a:r>
            <a:r>
              <a:rPr lang="ru-RU" sz="1600" dirty="0" smtClean="0"/>
              <a:t> u </a:t>
            </a:r>
            <a:r>
              <a:rPr lang="ru-RU" sz="1600" dirty="0" err="1" smtClean="0"/>
              <a:t>ommalashib</a:t>
            </a:r>
            <a:r>
              <a:rPr lang="ru-RU" sz="1600" dirty="0" smtClean="0"/>
              <a:t> </a:t>
            </a:r>
            <a:r>
              <a:rPr lang="ru-RU" sz="1600" dirty="0" err="1" smtClean="0"/>
              <a:t>ketgan</a:t>
            </a:r>
            <a:r>
              <a:rPr lang="ru-RU" sz="1600" dirty="0" smtClean="0"/>
              <a:t>. </a:t>
            </a:r>
            <a:r>
              <a:rPr lang="ru-RU" sz="1600" dirty="0" err="1" smtClean="0"/>
              <a:t>Chingiz</a:t>
            </a:r>
            <a:r>
              <a:rPr lang="ru-RU" sz="1600" dirty="0" smtClean="0"/>
              <a:t> </a:t>
            </a:r>
            <a:r>
              <a:rPr lang="ru-RU" sz="1600" dirty="0" err="1" smtClean="0"/>
              <a:t>Aytmatov</a:t>
            </a:r>
            <a:r>
              <a:rPr lang="ru-RU" sz="1600" dirty="0" smtClean="0"/>
              <a:t> </a:t>
            </a:r>
            <a:r>
              <a:rPr lang="ru-RU" sz="1600" dirty="0" err="1" smtClean="0"/>
              <a:t>ijodi</a:t>
            </a:r>
            <a:r>
              <a:rPr lang="ru-RU" sz="1600" dirty="0" smtClean="0"/>
              <a:t> </a:t>
            </a:r>
            <a:r>
              <a:rPr lang="ru-RU" sz="1600" dirty="0" err="1" smtClean="0"/>
              <a:t>to‘g‘risida</a:t>
            </a:r>
            <a:r>
              <a:rPr lang="ru-RU" sz="1600" dirty="0" smtClean="0"/>
              <a:t> </a:t>
            </a:r>
            <a:r>
              <a:rPr lang="ru-RU" sz="1600" dirty="0" err="1" smtClean="0"/>
              <a:t>so‘z</a:t>
            </a:r>
            <a:r>
              <a:rPr lang="ru-RU" sz="1600" dirty="0" smtClean="0"/>
              <a:t> </a:t>
            </a:r>
            <a:r>
              <a:rPr lang="ru-RU" sz="1600" dirty="0" err="1" smtClean="0"/>
              <a:t>ketsa</a:t>
            </a:r>
            <a:r>
              <a:rPr lang="ru-RU" sz="1600" dirty="0" smtClean="0"/>
              <a:t>, </a:t>
            </a:r>
            <a:r>
              <a:rPr lang="ru-RU" sz="1600" dirty="0" err="1" smtClean="0"/>
              <a:t>albatta</a:t>
            </a:r>
            <a:r>
              <a:rPr lang="ru-RU" sz="1600" dirty="0" smtClean="0"/>
              <a:t>, </a:t>
            </a:r>
            <a:r>
              <a:rPr lang="ru-RU" sz="1600" dirty="0" err="1" smtClean="0"/>
              <a:t>ushbu</a:t>
            </a:r>
            <a:r>
              <a:rPr lang="ru-RU" sz="1600" dirty="0" smtClean="0"/>
              <a:t> </a:t>
            </a:r>
            <a:r>
              <a:rPr lang="ru-RU" sz="1600" dirty="0" err="1" smtClean="0"/>
              <a:t>ta’rifni</a:t>
            </a:r>
            <a:r>
              <a:rPr lang="ru-RU" sz="1600" dirty="0" smtClean="0"/>
              <a:t> </a:t>
            </a:r>
            <a:r>
              <a:rPr lang="ru-RU" sz="1600" dirty="0" err="1" smtClean="0"/>
              <a:t>keltirish</a:t>
            </a:r>
            <a:r>
              <a:rPr lang="ru-RU" sz="1600" dirty="0" smtClean="0"/>
              <a:t> </a:t>
            </a:r>
            <a:r>
              <a:rPr lang="ru-RU" sz="1600" dirty="0" err="1" smtClean="0"/>
              <a:t>an’ana</a:t>
            </a:r>
            <a:r>
              <a:rPr lang="ru-RU" sz="1600" dirty="0" smtClean="0"/>
              <a:t> </a:t>
            </a:r>
            <a:r>
              <a:rPr lang="ru-RU" sz="1600" dirty="0" err="1" smtClean="0"/>
              <a:t>tusini</a:t>
            </a:r>
            <a:r>
              <a:rPr lang="ru-RU" sz="1600" dirty="0" smtClean="0"/>
              <a:t> </a:t>
            </a:r>
            <a:r>
              <a:rPr lang="ru-RU" sz="1600" dirty="0" err="1" smtClean="0"/>
              <a:t>olgan</a:t>
            </a:r>
            <a:r>
              <a:rPr lang="ru-RU" sz="1600" dirty="0" smtClean="0"/>
              <a:t>. “</a:t>
            </a:r>
            <a:r>
              <a:rPr lang="ru-RU" sz="1600" dirty="0" err="1" smtClean="0"/>
              <a:t>Dunyodagi</a:t>
            </a:r>
            <a:r>
              <a:rPr lang="ru-RU" sz="1600" dirty="0" smtClean="0"/>
              <a:t> </a:t>
            </a:r>
            <a:r>
              <a:rPr lang="ru-RU" sz="1600" dirty="0" err="1" smtClean="0"/>
              <a:t>eng</a:t>
            </a:r>
            <a:r>
              <a:rPr lang="ru-RU" sz="1600" dirty="0" smtClean="0"/>
              <a:t> </a:t>
            </a:r>
            <a:r>
              <a:rPr lang="ru-RU" sz="1600" dirty="0" err="1" smtClean="0"/>
              <a:t>go‘zal</a:t>
            </a:r>
            <a:r>
              <a:rPr lang="ru-RU" sz="1600" dirty="0" smtClean="0"/>
              <a:t> </a:t>
            </a:r>
            <a:r>
              <a:rPr lang="ru-RU" sz="1600" dirty="0" err="1" smtClean="0"/>
              <a:t>muhabbat</a:t>
            </a:r>
            <a:r>
              <a:rPr lang="ru-RU" sz="1600" dirty="0" smtClean="0"/>
              <a:t> </a:t>
            </a:r>
            <a:r>
              <a:rPr lang="ru-RU" sz="1600" dirty="0" err="1" smtClean="0"/>
              <a:t>qissasi</a:t>
            </a:r>
            <a:r>
              <a:rPr lang="ru-RU" sz="1600" dirty="0" smtClean="0"/>
              <a:t>” </a:t>
            </a:r>
            <a:r>
              <a:rPr lang="ru-RU" sz="1600" dirty="0" err="1" smtClean="0"/>
              <a:t>muallifining</a:t>
            </a:r>
            <a:r>
              <a:rPr lang="ru-RU" sz="1600" dirty="0" smtClean="0"/>
              <a:t> </a:t>
            </a:r>
            <a:r>
              <a:rPr lang="ru-RU" sz="1600" dirty="0" err="1" smtClean="0"/>
              <a:t>har</a:t>
            </a:r>
            <a:r>
              <a:rPr lang="ru-RU" sz="1600" dirty="0" smtClean="0"/>
              <a:t> </a:t>
            </a:r>
            <a:r>
              <a:rPr lang="ru-RU" sz="1600" dirty="0" err="1" smtClean="0"/>
              <a:t>bir</a:t>
            </a:r>
            <a:r>
              <a:rPr lang="ru-RU" sz="1600" dirty="0" smtClean="0"/>
              <a:t> </a:t>
            </a:r>
            <a:r>
              <a:rPr lang="ru-RU" sz="1600" dirty="0" err="1" smtClean="0"/>
              <a:t>asari</a:t>
            </a:r>
            <a:r>
              <a:rPr lang="ru-RU" sz="1600" dirty="0" smtClean="0"/>
              <a:t> </a:t>
            </a:r>
            <a:r>
              <a:rPr lang="ru-RU" sz="1600" dirty="0" err="1" smtClean="0"/>
              <a:t>keng</a:t>
            </a:r>
            <a:r>
              <a:rPr lang="ru-RU" sz="1600" dirty="0" smtClean="0"/>
              <a:t> </a:t>
            </a:r>
            <a:r>
              <a:rPr lang="ru-RU" sz="1600" dirty="0" err="1" smtClean="0"/>
              <a:t>jamoatchilik</a:t>
            </a:r>
            <a:r>
              <a:rPr lang="ru-RU" sz="1600" dirty="0" smtClean="0"/>
              <a:t> </a:t>
            </a:r>
            <a:r>
              <a:rPr lang="ru-RU" sz="1600" dirty="0" err="1" smtClean="0"/>
              <a:t>tomonidan</a:t>
            </a:r>
            <a:r>
              <a:rPr lang="ru-RU" sz="1600" dirty="0" smtClean="0"/>
              <a:t> </a:t>
            </a:r>
            <a:r>
              <a:rPr lang="ru-RU" sz="1600" dirty="0" err="1" smtClean="0"/>
              <a:t>hamisha</a:t>
            </a:r>
            <a:r>
              <a:rPr lang="ru-RU" sz="1600" dirty="0" smtClean="0"/>
              <a:t> </a:t>
            </a:r>
            <a:r>
              <a:rPr lang="ru-RU" sz="1600" dirty="0" err="1" smtClean="0"/>
              <a:t>katta</a:t>
            </a:r>
            <a:r>
              <a:rPr lang="ru-RU" sz="1600" dirty="0" smtClean="0"/>
              <a:t> </a:t>
            </a:r>
            <a:r>
              <a:rPr lang="ru-RU" sz="1600" dirty="0" err="1" smtClean="0"/>
              <a:t>qiziqish</a:t>
            </a:r>
            <a:r>
              <a:rPr lang="ru-RU" sz="1600" dirty="0" smtClean="0"/>
              <a:t> </a:t>
            </a:r>
            <a:r>
              <a:rPr lang="ru-RU" sz="1600" dirty="0" err="1" smtClean="0"/>
              <a:t>bilan</a:t>
            </a:r>
            <a:r>
              <a:rPr lang="ru-RU" sz="1600" dirty="0" smtClean="0"/>
              <a:t> </a:t>
            </a:r>
            <a:r>
              <a:rPr lang="ru-RU" sz="1600" dirty="0" err="1" smtClean="0"/>
              <a:t>kutib</a:t>
            </a:r>
            <a:r>
              <a:rPr lang="ru-RU" sz="1600" dirty="0" smtClean="0"/>
              <a:t> </a:t>
            </a:r>
            <a:r>
              <a:rPr lang="ru-RU" sz="1600" dirty="0" err="1" smtClean="0"/>
              <a:t>olingan</a:t>
            </a:r>
            <a:r>
              <a:rPr lang="ru-RU" sz="1600" dirty="0" smtClean="0"/>
              <a:t> </a:t>
            </a:r>
            <a:r>
              <a:rPr lang="ru-RU" sz="1600" dirty="0" err="1" smtClean="0"/>
              <a:t>va</a:t>
            </a:r>
            <a:r>
              <a:rPr lang="ru-RU" sz="1600" dirty="0" smtClean="0"/>
              <a:t> u </a:t>
            </a:r>
            <a:r>
              <a:rPr lang="ru-RU" sz="1600" dirty="0" err="1" smtClean="0"/>
              <a:t>turli</a:t>
            </a:r>
            <a:r>
              <a:rPr lang="ru-RU" sz="1600" dirty="0" smtClean="0"/>
              <a:t> </a:t>
            </a:r>
            <a:r>
              <a:rPr lang="ru-RU" sz="1600" dirty="0" err="1" smtClean="0"/>
              <a:t>bahs-munozaralarga</a:t>
            </a:r>
            <a:r>
              <a:rPr lang="ru-RU" sz="1600" dirty="0" smtClean="0"/>
              <a:t> </a:t>
            </a:r>
            <a:r>
              <a:rPr lang="ru-RU" sz="1600" dirty="0" err="1" smtClean="0"/>
              <a:t>sabab</a:t>
            </a:r>
            <a:r>
              <a:rPr lang="ru-RU" sz="1600" dirty="0" smtClean="0"/>
              <a:t> </a:t>
            </a:r>
            <a:r>
              <a:rPr lang="ru-RU" sz="1600" dirty="0" err="1" smtClean="0"/>
              <a:t>bo‘lgan</a:t>
            </a:r>
            <a:r>
              <a:rPr lang="ru-RU" sz="1600" dirty="0" smtClean="0"/>
              <a:t>. </a:t>
            </a:r>
            <a:r>
              <a:rPr lang="ru-RU" sz="1600" dirty="0" err="1" smtClean="0"/>
              <a:t>Ba’zi</a:t>
            </a:r>
            <a:r>
              <a:rPr lang="ru-RU" sz="1600" dirty="0" smtClean="0"/>
              <a:t> </a:t>
            </a:r>
            <a:r>
              <a:rPr lang="ru-RU" sz="1600" dirty="0" err="1" smtClean="0"/>
              <a:t>ijodkorlarning</a:t>
            </a:r>
            <a:r>
              <a:rPr lang="ru-RU" sz="1600" dirty="0" smtClean="0"/>
              <a:t> </a:t>
            </a:r>
            <a:r>
              <a:rPr lang="ru-RU" sz="1600" dirty="0" err="1" smtClean="0"/>
              <a:t>asarlari</a:t>
            </a:r>
            <a:r>
              <a:rPr lang="ru-RU" sz="1600" dirty="0" smtClean="0"/>
              <a:t> </a:t>
            </a:r>
            <a:r>
              <a:rPr lang="ru-RU" sz="1600" dirty="0" err="1" smtClean="0"/>
              <a:t>to‘g‘risida</a:t>
            </a:r>
            <a:r>
              <a:rPr lang="ru-RU" sz="1600" dirty="0" smtClean="0"/>
              <a:t> </a:t>
            </a:r>
            <a:r>
              <a:rPr lang="ru-RU" sz="1600" dirty="0" err="1" smtClean="0"/>
              <a:t>bahs</a:t>
            </a:r>
            <a:r>
              <a:rPr lang="ru-RU" sz="1600" dirty="0" smtClean="0"/>
              <a:t> </a:t>
            </a:r>
            <a:r>
              <a:rPr lang="ru-RU" sz="1600" dirty="0" err="1" smtClean="0"/>
              <a:t>boshlanadi-yu</a:t>
            </a:r>
            <a:r>
              <a:rPr lang="ru-RU" sz="1600" dirty="0" smtClean="0"/>
              <a:t> </a:t>
            </a:r>
            <a:r>
              <a:rPr lang="ru-RU" sz="1600" dirty="0" err="1" smtClean="0"/>
              <a:t>o‘z-o‘zidan</a:t>
            </a:r>
            <a:r>
              <a:rPr lang="ru-RU" sz="1600" dirty="0" smtClean="0"/>
              <a:t> </a:t>
            </a:r>
            <a:r>
              <a:rPr lang="ru-RU" sz="1600" dirty="0" err="1" smtClean="0"/>
              <a:t>to‘xtaydi</a:t>
            </a:r>
            <a:r>
              <a:rPr lang="ru-RU" sz="1600" dirty="0" smtClean="0"/>
              <a:t>. </a:t>
            </a:r>
            <a:r>
              <a:rPr lang="ru-RU" sz="1600" dirty="0" err="1" smtClean="0"/>
              <a:t>Aksariyat</a:t>
            </a:r>
            <a:r>
              <a:rPr lang="ru-RU" sz="1600" dirty="0" smtClean="0"/>
              <a:t> </a:t>
            </a:r>
            <a:r>
              <a:rPr lang="ru-RU" sz="1600" dirty="0" err="1" smtClean="0"/>
              <a:t>qalamkashlarning</a:t>
            </a:r>
            <a:r>
              <a:rPr lang="ru-RU" sz="1600" dirty="0" smtClean="0"/>
              <a:t> </a:t>
            </a:r>
            <a:r>
              <a:rPr lang="ru-RU" sz="1600" dirty="0" err="1" smtClean="0"/>
              <a:t>asarlari</a:t>
            </a:r>
            <a:r>
              <a:rPr lang="ru-RU" sz="1600" dirty="0" smtClean="0"/>
              <a:t> </a:t>
            </a:r>
            <a:r>
              <a:rPr lang="ru-RU" sz="1600" dirty="0" err="1" smtClean="0"/>
              <a:t>ko‘pchilikning</a:t>
            </a:r>
            <a:r>
              <a:rPr lang="ru-RU" sz="1600" dirty="0" smtClean="0"/>
              <a:t> </a:t>
            </a:r>
            <a:r>
              <a:rPr lang="ru-RU" sz="1600" dirty="0" err="1" smtClean="0"/>
              <a:t>e’tiborini</a:t>
            </a:r>
            <a:r>
              <a:rPr lang="ru-RU" sz="1600" dirty="0" smtClean="0"/>
              <a:t> </a:t>
            </a:r>
            <a:r>
              <a:rPr lang="ru-RU" sz="1600" dirty="0" err="1" smtClean="0"/>
              <a:t>tortmaganicha</a:t>
            </a:r>
            <a:r>
              <a:rPr lang="ru-RU" sz="1600" dirty="0" smtClean="0"/>
              <a:t> </a:t>
            </a:r>
            <a:r>
              <a:rPr lang="ru-RU" sz="1600" dirty="0" err="1" smtClean="0"/>
              <a:t>unutilib</a:t>
            </a:r>
            <a:r>
              <a:rPr lang="ru-RU" sz="1600" dirty="0" smtClean="0"/>
              <a:t> </a:t>
            </a:r>
            <a:r>
              <a:rPr lang="ru-RU" sz="1600" dirty="0" err="1" smtClean="0"/>
              <a:t>ketadi</a:t>
            </a:r>
            <a:r>
              <a:rPr lang="ru-RU" sz="1600" dirty="0" smtClean="0"/>
              <a:t>. </a:t>
            </a:r>
            <a:r>
              <a:rPr lang="ru-RU" sz="1600" dirty="0" err="1" smtClean="0"/>
              <a:t>Chingiz</a:t>
            </a:r>
            <a:r>
              <a:rPr lang="ru-RU" sz="1600" dirty="0" smtClean="0"/>
              <a:t> </a:t>
            </a:r>
            <a:r>
              <a:rPr lang="ru-RU" sz="1600" dirty="0" err="1" smtClean="0"/>
              <a:t>Aytmatovning</a:t>
            </a:r>
            <a:r>
              <a:rPr lang="ru-RU" sz="1600" dirty="0" smtClean="0"/>
              <a:t> </a:t>
            </a:r>
            <a:r>
              <a:rPr lang="ru-RU" sz="1600" dirty="0" err="1" smtClean="0"/>
              <a:t>qissa</a:t>
            </a:r>
            <a:r>
              <a:rPr lang="ru-RU" sz="1600" dirty="0" smtClean="0"/>
              <a:t>, </a:t>
            </a:r>
            <a:r>
              <a:rPr lang="ru-RU" sz="1600" dirty="0" err="1" smtClean="0"/>
              <a:t>romanlari</a:t>
            </a:r>
            <a:r>
              <a:rPr lang="ru-RU" sz="1600" dirty="0" smtClean="0"/>
              <a:t> </a:t>
            </a:r>
            <a:r>
              <a:rPr lang="ru-RU" sz="1600" dirty="0" err="1" smtClean="0"/>
              <a:t>esa</a:t>
            </a:r>
            <a:r>
              <a:rPr lang="ru-RU" sz="1600" dirty="0" smtClean="0"/>
              <a:t> </a:t>
            </a:r>
            <a:r>
              <a:rPr lang="ru-RU" sz="1600" dirty="0" err="1" smtClean="0"/>
              <a:t>hamisha</a:t>
            </a:r>
            <a:r>
              <a:rPr lang="ru-RU" sz="1600" dirty="0" smtClean="0"/>
              <a:t> </a:t>
            </a:r>
            <a:r>
              <a:rPr lang="ru-RU" sz="1600" dirty="0" err="1" smtClean="0"/>
              <a:t>adabiyot</a:t>
            </a:r>
            <a:r>
              <a:rPr lang="ru-RU" sz="1600" dirty="0" smtClean="0"/>
              <a:t> </a:t>
            </a:r>
            <a:r>
              <a:rPr lang="ru-RU" sz="1600" dirty="0" err="1" smtClean="0"/>
              <a:t>va</a:t>
            </a:r>
            <a:r>
              <a:rPr lang="ru-RU" sz="1600" dirty="0" smtClean="0"/>
              <a:t> </a:t>
            </a:r>
            <a:r>
              <a:rPr lang="ru-RU" sz="1600" dirty="0" err="1" smtClean="0"/>
              <a:t>ijtimoiy</a:t>
            </a:r>
            <a:r>
              <a:rPr lang="ru-RU" sz="1600" dirty="0" smtClean="0"/>
              <a:t> </a:t>
            </a:r>
            <a:r>
              <a:rPr lang="ru-RU" sz="1600" dirty="0" err="1" smtClean="0"/>
              <a:t>hayot</a:t>
            </a:r>
            <a:r>
              <a:rPr lang="ru-RU" sz="1600" dirty="0" smtClean="0"/>
              <a:t> </a:t>
            </a:r>
            <a:r>
              <a:rPr lang="ru-RU" sz="1600" dirty="0" err="1" smtClean="0"/>
              <a:t>to‘g‘risidagi</a:t>
            </a:r>
            <a:r>
              <a:rPr lang="ru-RU" sz="1600" dirty="0" smtClean="0"/>
              <a:t> </a:t>
            </a:r>
            <a:r>
              <a:rPr lang="ru-RU" sz="1600" dirty="0" err="1" smtClean="0"/>
              <a:t>turli</a:t>
            </a:r>
            <a:r>
              <a:rPr lang="ru-RU" sz="1600" dirty="0" smtClean="0"/>
              <a:t> </a:t>
            </a:r>
            <a:r>
              <a:rPr lang="ru-RU" sz="1600" dirty="0" err="1" smtClean="0"/>
              <a:t>bahs-munozaralar</a:t>
            </a:r>
            <a:r>
              <a:rPr lang="ru-RU" sz="1600" dirty="0" smtClean="0"/>
              <a:t>, </a:t>
            </a:r>
            <a:r>
              <a:rPr lang="ru-RU" sz="1600" dirty="0" err="1" smtClean="0"/>
              <a:t>o‘zaro</a:t>
            </a:r>
            <a:r>
              <a:rPr lang="ru-RU" sz="1600" dirty="0" smtClean="0"/>
              <a:t> </a:t>
            </a:r>
            <a:r>
              <a:rPr lang="ru-RU" sz="1600" dirty="0" err="1" smtClean="0"/>
              <a:t>suhbat</a:t>
            </a:r>
            <a:r>
              <a:rPr lang="ru-RU" sz="1600" dirty="0" smtClean="0"/>
              <a:t>, </a:t>
            </a:r>
            <a:r>
              <a:rPr lang="ru-RU" sz="1600" dirty="0" err="1" smtClean="0"/>
              <a:t>muloqotlar</a:t>
            </a:r>
            <a:r>
              <a:rPr lang="ru-RU" sz="1600" dirty="0" smtClean="0"/>
              <a:t> </a:t>
            </a:r>
            <a:r>
              <a:rPr lang="ru-RU" sz="1600" dirty="0" err="1" smtClean="0"/>
              <a:t>uchun</a:t>
            </a:r>
            <a:r>
              <a:rPr lang="ru-RU" sz="1600" dirty="0" smtClean="0"/>
              <a:t> </a:t>
            </a:r>
            <a:r>
              <a:rPr lang="ru-RU" sz="1600" dirty="0" err="1" smtClean="0"/>
              <a:t>mavzu</a:t>
            </a:r>
            <a:r>
              <a:rPr lang="ru-RU" sz="1600" dirty="0" smtClean="0"/>
              <a:t> </a:t>
            </a:r>
            <a:r>
              <a:rPr lang="ru-RU" sz="1600" dirty="0" err="1" smtClean="0"/>
              <a:t>bo‘lib</a:t>
            </a:r>
            <a:r>
              <a:rPr lang="ru-RU" sz="1600" dirty="0" smtClean="0"/>
              <a:t> </a:t>
            </a:r>
            <a:r>
              <a:rPr lang="ru-RU" sz="1600" dirty="0" err="1" smtClean="0"/>
              <a:t>keladi</a:t>
            </a:r>
            <a:r>
              <a:rPr lang="ru-RU" sz="1600" dirty="0" smtClean="0"/>
              <a:t>. </a:t>
            </a:r>
            <a:r>
              <a:rPr lang="ru-RU" sz="1600" dirty="0" err="1" smtClean="0"/>
              <a:t>Bu</a:t>
            </a:r>
            <a:r>
              <a:rPr lang="ru-RU" sz="1600" dirty="0" smtClean="0"/>
              <a:t> </a:t>
            </a:r>
            <a:r>
              <a:rPr lang="ru-RU" sz="1600" dirty="0" err="1" smtClean="0"/>
              <a:t>adib</a:t>
            </a:r>
            <a:r>
              <a:rPr lang="ru-RU" sz="1600" dirty="0" smtClean="0"/>
              <a:t> </a:t>
            </a:r>
            <a:r>
              <a:rPr lang="ru-RU" sz="1600" dirty="0" err="1" smtClean="0"/>
              <a:t>asarlarining</a:t>
            </a:r>
            <a:r>
              <a:rPr lang="ru-RU" sz="1600" dirty="0" smtClean="0"/>
              <a:t> </a:t>
            </a:r>
            <a:r>
              <a:rPr lang="ru-RU" sz="1600" dirty="0" err="1" smtClean="0"/>
              <a:t>favqulodda</a:t>
            </a:r>
            <a:r>
              <a:rPr lang="ru-RU" sz="1600" dirty="0" smtClean="0"/>
              <a:t> </a:t>
            </a:r>
            <a:r>
              <a:rPr lang="ru-RU" sz="1600" dirty="0" err="1" smtClean="0"/>
              <a:t>ta’sirchan</a:t>
            </a:r>
            <a:r>
              <a:rPr lang="ru-RU" sz="1600" dirty="0" smtClean="0"/>
              <a:t> </a:t>
            </a:r>
            <a:r>
              <a:rPr lang="ru-RU" sz="1600" dirty="0" err="1" smtClean="0"/>
              <a:t>ekanligi</a:t>
            </a:r>
            <a:r>
              <a:rPr lang="ru-RU" sz="1600" dirty="0" smtClean="0"/>
              <a:t>, </a:t>
            </a:r>
            <a:r>
              <a:rPr lang="ru-RU" sz="1600" dirty="0" err="1" smtClean="0"/>
              <a:t>ular</a:t>
            </a:r>
            <a:r>
              <a:rPr lang="ru-RU" sz="1600" dirty="0" smtClean="0"/>
              <a:t> </a:t>
            </a:r>
            <a:r>
              <a:rPr lang="ru-RU" sz="1600" dirty="0" err="1" smtClean="0"/>
              <a:t>kishilarning</a:t>
            </a:r>
            <a:r>
              <a:rPr lang="ru-RU" sz="1600" dirty="0" smtClean="0"/>
              <a:t> </a:t>
            </a:r>
            <a:r>
              <a:rPr lang="ru-RU" sz="1600" dirty="0" err="1" smtClean="0"/>
              <a:t>qalbi</a:t>
            </a:r>
            <a:r>
              <a:rPr lang="ru-RU" sz="1600" dirty="0" smtClean="0"/>
              <a:t>, </a:t>
            </a:r>
            <a:r>
              <a:rPr lang="ru-RU" sz="1600" dirty="0" err="1" smtClean="0"/>
              <a:t>ruhiga</a:t>
            </a:r>
            <a:r>
              <a:rPr lang="ru-RU" sz="1600" dirty="0" smtClean="0"/>
              <a:t> </a:t>
            </a:r>
            <a:r>
              <a:rPr lang="ru-RU" sz="1600" dirty="0" err="1" smtClean="0"/>
              <a:t>singiganidan</a:t>
            </a:r>
            <a:r>
              <a:rPr lang="ru-RU" sz="1600" dirty="0" smtClean="0"/>
              <a:t> </a:t>
            </a:r>
            <a:r>
              <a:rPr lang="ru-RU" sz="1600" dirty="0" err="1" smtClean="0"/>
              <a:t>dalolat</a:t>
            </a:r>
            <a:r>
              <a:rPr lang="ru-RU" sz="1600" dirty="0" smtClean="0"/>
              <a:t> </a:t>
            </a:r>
            <a:r>
              <a:rPr lang="ru-RU" sz="1600" dirty="0" err="1" smtClean="0"/>
              <a:t>beradi</a:t>
            </a:r>
            <a:r>
              <a:rPr lang="ru-RU" sz="1600" dirty="0" smtClean="0"/>
              <a:t>. </a:t>
            </a:r>
            <a:endParaRPr lang="ru-RU" sz="1600" dirty="0"/>
          </a:p>
        </p:txBody>
      </p:sp>
      <p:pic>
        <p:nvPicPr>
          <p:cNvPr id="3" name="Рисунок 2"/>
          <p:cNvPicPr>
            <a:picLocks noChangeAspect="1"/>
          </p:cNvPicPr>
          <p:nvPr/>
        </p:nvPicPr>
        <p:blipFill>
          <a:blip r:embed="rId2"/>
          <a:stretch>
            <a:fillRect/>
          </a:stretch>
        </p:blipFill>
        <p:spPr>
          <a:xfrm>
            <a:off x="8351520" y="487680"/>
            <a:ext cx="3840480" cy="5396885"/>
          </a:xfrm>
          <a:prstGeom prst="rect">
            <a:avLst/>
          </a:prstGeom>
        </p:spPr>
      </p:pic>
    </p:spTree>
    <p:extLst>
      <p:ext uri="{BB962C8B-B14F-4D97-AF65-F5344CB8AC3E}">
        <p14:creationId xmlns:p14="http://schemas.microsoft.com/office/powerpoint/2010/main" val="36186561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259252" y="58563"/>
            <a:ext cx="2688908" cy="2768383"/>
          </a:xfrm>
          <a:prstGeom prst="rect">
            <a:avLst/>
          </a:prstGeom>
        </p:spPr>
      </p:pic>
      <p:sp>
        <p:nvSpPr>
          <p:cNvPr id="3" name="Прямоугольник 2"/>
          <p:cNvSpPr/>
          <p:nvPr/>
        </p:nvSpPr>
        <p:spPr>
          <a:xfrm>
            <a:off x="1615440" y="0"/>
            <a:ext cx="6842760" cy="6740307"/>
          </a:xfrm>
          <a:prstGeom prst="rect">
            <a:avLst/>
          </a:prstGeom>
        </p:spPr>
        <p:txBody>
          <a:bodyPr wrap="square">
            <a:spAutoFit/>
          </a:bodyPr>
          <a:lstStyle/>
          <a:p>
            <a:pPr algn="just"/>
            <a:r>
              <a:rPr lang="ru-RU" dirty="0" err="1" smtClean="0"/>
              <a:t>Ch.Aytmatovning</a:t>
            </a:r>
            <a:r>
              <a:rPr lang="ru-RU" dirty="0" smtClean="0"/>
              <a:t> </a:t>
            </a:r>
            <a:r>
              <a:rPr lang="ru-RU" dirty="0" err="1" smtClean="0"/>
              <a:t>romanlari</a:t>
            </a:r>
            <a:r>
              <a:rPr lang="ru-RU" dirty="0" smtClean="0"/>
              <a:t> </a:t>
            </a:r>
            <a:r>
              <a:rPr lang="ru-RU" dirty="0" err="1" smtClean="0"/>
              <a:t>ham</a:t>
            </a:r>
            <a:r>
              <a:rPr lang="ru-RU" dirty="0" smtClean="0"/>
              <a:t> </a:t>
            </a:r>
            <a:r>
              <a:rPr lang="ru-RU" dirty="0" err="1" smtClean="0"/>
              <a:t>xuddi</a:t>
            </a:r>
            <a:r>
              <a:rPr lang="ru-RU" dirty="0" smtClean="0"/>
              <a:t> </a:t>
            </a:r>
            <a:r>
              <a:rPr lang="ru-RU" dirty="0" err="1" smtClean="0"/>
              <a:t>qissalari</a:t>
            </a:r>
            <a:r>
              <a:rPr lang="ru-RU" dirty="0" smtClean="0"/>
              <a:t> </a:t>
            </a:r>
            <a:r>
              <a:rPr lang="ru-RU" dirty="0" err="1" smtClean="0"/>
              <a:t>singari</a:t>
            </a:r>
            <a:r>
              <a:rPr lang="ru-RU" dirty="0" smtClean="0"/>
              <a:t> </a:t>
            </a:r>
            <a:r>
              <a:rPr lang="ru-RU" dirty="0" err="1" smtClean="0"/>
              <a:t>unga</a:t>
            </a:r>
            <a:r>
              <a:rPr lang="ru-RU" dirty="0" smtClean="0"/>
              <a:t> </a:t>
            </a:r>
            <a:r>
              <a:rPr lang="ru-RU" dirty="0" err="1" smtClean="0"/>
              <a:t>katta</a:t>
            </a:r>
            <a:r>
              <a:rPr lang="ru-RU" dirty="0" smtClean="0"/>
              <a:t> </a:t>
            </a:r>
            <a:r>
              <a:rPr lang="ru-RU" dirty="0" err="1" smtClean="0"/>
              <a:t>shuhrat</a:t>
            </a:r>
            <a:r>
              <a:rPr lang="ru-RU" dirty="0" smtClean="0"/>
              <a:t> </a:t>
            </a:r>
            <a:r>
              <a:rPr lang="ru-RU" dirty="0" err="1" smtClean="0"/>
              <a:t>keltirdi</a:t>
            </a:r>
            <a:r>
              <a:rPr lang="ru-RU" dirty="0" smtClean="0"/>
              <a:t>. </a:t>
            </a:r>
            <a:r>
              <a:rPr lang="ru-RU" dirty="0" err="1" smtClean="0"/>
              <a:t>Bundan</a:t>
            </a:r>
            <a:r>
              <a:rPr lang="ru-RU" dirty="0" smtClean="0"/>
              <a:t> </a:t>
            </a:r>
            <a:r>
              <a:rPr lang="ru-RU" dirty="0" err="1" smtClean="0"/>
              <a:t>yozuvchi</a:t>
            </a:r>
            <a:r>
              <a:rPr lang="ru-RU" dirty="0" smtClean="0"/>
              <a:t> </a:t>
            </a:r>
            <a:r>
              <a:rPr lang="ru-RU" dirty="0" err="1" smtClean="0"/>
              <a:t>uchun</a:t>
            </a:r>
            <a:r>
              <a:rPr lang="ru-RU" dirty="0" smtClean="0"/>
              <a:t> </a:t>
            </a:r>
            <a:r>
              <a:rPr lang="ru-RU" dirty="0" err="1" smtClean="0"/>
              <a:t>adabiy</a:t>
            </a:r>
            <a:r>
              <a:rPr lang="ru-RU" dirty="0" smtClean="0"/>
              <a:t> </a:t>
            </a:r>
            <a:r>
              <a:rPr lang="ru-RU" dirty="0" err="1" smtClean="0"/>
              <a:t>janrlar</a:t>
            </a:r>
            <a:r>
              <a:rPr lang="ru-RU" dirty="0" smtClean="0"/>
              <a:t> </a:t>
            </a:r>
            <a:r>
              <a:rPr lang="ru-RU" dirty="0" err="1" smtClean="0"/>
              <a:t>bir</a:t>
            </a:r>
            <a:r>
              <a:rPr lang="ru-RU" dirty="0" smtClean="0"/>
              <a:t> </a:t>
            </a:r>
            <a:r>
              <a:rPr lang="ru-RU" dirty="0" err="1" smtClean="0"/>
              <a:t>vosita</a:t>
            </a:r>
            <a:r>
              <a:rPr lang="ru-RU" dirty="0" smtClean="0"/>
              <a:t> </a:t>
            </a:r>
            <a:r>
              <a:rPr lang="ru-RU" dirty="0" err="1" smtClean="0"/>
              <a:t>ekani</a:t>
            </a:r>
            <a:r>
              <a:rPr lang="ru-RU" dirty="0" smtClean="0"/>
              <a:t> </a:t>
            </a:r>
            <a:r>
              <a:rPr lang="ru-RU" dirty="0" err="1" smtClean="0"/>
              <a:t>ayonlashadi</a:t>
            </a:r>
            <a:r>
              <a:rPr lang="ru-RU" dirty="0" smtClean="0"/>
              <a:t>. </a:t>
            </a:r>
            <a:r>
              <a:rPr lang="ru-RU" dirty="0" err="1" smtClean="0"/>
              <a:t>Ch.Aytmatovning</a:t>
            </a:r>
            <a:r>
              <a:rPr lang="ru-RU" dirty="0" smtClean="0"/>
              <a:t> “</a:t>
            </a:r>
            <a:r>
              <a:rPr lang="ru-RU" dirty="0" err="1" smtClean="0"/>
              <a:t>Asrga</a:t>
            </a:r>
            <a:r>
              <a:rPr lang="ru-RU" dirty="0" smtClean="0"/>
              <a:t> </a:t>
            </a:r>
            <a:r>
              <a:rPr lang="ru-RU" dirty="0" err="1" smtClean="0"/>
              <a:t>tatigulik</a:t>
            </a:r>
            <a:r>
              <a:rPr lang="ru-RU" dirty="0" smtClean="0"/>
              <a:t> </a:t>
            </a:r>
            <a:r>
              <a:rPr lang="ru-RU" dirty="0" err="1" smtClean="0"/>
              <a:t>kun</a:t>
            </a:r>
            <a:r>
              <a:rPr lang="ru-RU" dirty="0" smtClean="0"/>
              <a:t>” </a:t>
            </a:r>
            <a:r>
              <a:rPr lang="ru-RU" dirty="0" err="1" smtClean="0"/>
              <a:t>romani</a:t>
            </a:r>
            <a:r>
              <a:rPr lang="ru-RU" dirty="0" smtClean="0"/>
              <a:t> 80-yillar </a:t>
            </a:r>
            <a:r>
              <a:rPr lang="ru-RU" dirty="0" err="1" smtClean="0"/>
              <a:t>boshida</a:t>
            </a:r>
            <a:r>
              <a:rPr lang="ru-RU" dirty="0" smtClean="0"/>
              <a:t> </a:t>
            </a:r>
            <a:r>
              <a:rPr lang="ru-RU" dirty="0" err="1" smtClean="0"/>
              <a:t>yozilgan</a:t>
            </a:r>
            <a:r>
              <a:rPr lang="ru-RU" dirty="0" smtClean="0"/>
              <a:t>. </a:t>
            </a:r>
            <a:r>
              <a:rPr lang="ru-RU" dirty="0" err="1" smtClean="0"/>
              <a:t>Bu</a:t>
            </a:r>
            <a:r>
              <a:rPr lang="ru-RU" dirty="0" smtClean="0"/>
              <a:t> </a:t>
            </a:r>
            <a:r>
              <a:rPr lang="ru-RU" dirty="0" err="1" smtClean="0"/>
              <a:t>davrda</a:t>
            </a:r>
            <a:r>
              <a:rPr lang="ru-RU" dirty="0" smtClean="0"/>
              <a:t> </a:t>
            </a:r>
            <a:r>
              <a:rPr lang="ru-RU" dirty="0" err="1" smtClean="0"/>
              <a:t>ijtimoiy</a:t>
            </a:r>
            <a:r>
              <a:rPr lang="ru-RU" dirty="0" smtClean="0"/>
              <a:t> </a:t>
            </a:r>
            <a:r>
              <a:rPr lang="ru-RU" dirty="0" err="1" smtClean="0"/>
              <a:t>hayotimizda</a:t>
            </a:r>
            <a:r>
              <a:rPr lang="ru-RU" dirty="0" smtClean="0"/>
              <a:t> </a:t>
            </a:r>
            <a:r>
              <a:rPr lang="ru-RU" dirty="0" err="1" smtClean="0"/>
              <a:t>turg‘unlik</a:t>
            </a:r>
            <a:r>
              <a:rPr lang="ru-RU" dirty="0" smtClean="0"/>
              <a:t> </a:t>
            </a:r>
            <a:r>
              <a:rPr lang="ru-RU" dirty="0" err="1" smtClean="0"/>
              <a:t>hukm</a:t>
            </a:r>
            <a:r>
              <a:rPr lang="ru-RU" dirty="0" smtClean="0"/>
              <a:t> </a:t>
            </a:r>
            <a:r>
              <a:rPr lang="ru-RU" dirty="0" err="1" smtClean="0"/>
              <a:t>surmoqda</a:t>
            </a:r>
            <a:r>
              <a:rPr lang="ru-RU" dirty="0" smtClean="0"/>
              <a:t> </a:t>
            </a:r>
            <a:r>
              <a:rPr lang="ru-RU" dirty="0" err="1" smtClean="0"/>
              <a:t>edi</a:t>
            </a:r>
            <a:r>
              <a:rPr lang="ru-RU" dirty="0" smtClean="0"/>
              <a:t>. </a:t>
            </a:r>
            <a:r>
              <a:rPr lang="ru-RU" dirty="0" err="1" smtClean="0"/>
              <a:t>Adib</a:t>
            </a:r>
            <a:r>
              <a:rPr lang="ru-RU" dirty="0" smtClean="0"/>
              <a:t> </a:t>
            </a:r>
            <a:r>
              <a:rPr lang="ru-RU" dirty="0" err="1" smtClean="0"/>
              <a:t>mazkur</a:t>
            </a:r>
            <a:r>
              <a:rPr lang="ru-RU" dirty="0" smtClean="0"/>
              <a:t> </a:t>
            </a:r>
            <a:r>
              <a:rPr lang="ru-RU" dirty="0" err="1" smtClean="0"/>
              <a:t>romanida</a:t>
            </a:r>
            <a:r>
              <a:rPr lang="ru-RU" dirty="0" smtClean="0"/>
              <a:t> </a:t>
            </a:r>
            <a:r>
              <a:rPr lang="ru-RU" dirty="0" err="1" smtClean="0"/>
              <a:t>shu</a:t>
            </a:r>
            <a:r>
              <a:rPr lang="ru-RU" dirty="0" smtClean="0"/>
              <a:t> </a:t>
            </a:r>
            <a:r>
              <a:rPr lang="ru-RU" dirty="0" err="1" smtClean="0"/>
              <a:t>tuzumga</a:t>
            </a:r>
            <a:r>
              <a:rPr lang="ru-RU" dirty="0" smtClean="0"/>
              <a:t> </a:t>
            </a:r>
            <a:r>
              <a:rPr lang="ru-RU" dirty="0" err="1" smtClean="0"/>
              <a:t>o‘z</a:t>
            </a:r>
            <a:r>
              <a:rPr lang="ru-RU" dirty="0" smtClean="0"/>
              <a:t> </a:t>
            </a:r>
            <a:r>
              <a:rPr lang="ru-RU" dirty="0" err="1" smtClean="0"/>
              <a:t>e’tirozlarini</a:t>
            </a:r>
            <a:r>
              <a:rPr lang="ru-RU" dirty="0" smtClean="0"/>
              <a:t> </a:t>
            </a:r>
            <a:r>
              <a:rPr lang="ru-RU" dirty="0" err="1" smtClean="0"/>
              <a:t>ifoda</a:t>
            </a:r>
            <a:r>
              <a:rPr lang="ru-RU" dirty="0" smtClean="0"/>
              <a:t> </a:t>
            </a:r>
            <a:r>
              <a:rPr lang="ru-RU" dirty="0" err="1" smtClean="0"/>
              <a:t>etgan</a:t>
            </a:r>
            <a:r>
              <a:rPr lang="ru-RU" dirty="0" smtClean="0"/>
              <a:t>. </a:t>
            </a:r>
            <a:r>
              <a:rPr lang="ru-RU" dirty="0" err="1" smtClean="0"/>
              <a:t>Ushbu</a:t>
            </a:r>
            <a:r>
              <a:rPr lang="ru-RU" dirty="0" smtClean="0"/>
              <a:t> </a:t>
            </a:r>
            <a:r>
              <a:rPr lang="ru-RU" dirty="0" err="1" smtClean="0"/>
              <a:t>roman</a:t>
            </a:r>
            <a:r>
              <a:rPr lang="ru-RU" dirty="0" smtClean="0"/>
              <a:t> </a:t>
            </a:r>
            <a:r>
              <a:rPr lang="ru-RU" dirty="0" err="1" smtClean="0"/>
              <a:t>ko‘p</a:t>
            </a:r>
            <a:r>
              <a:rPr lang="ru-RU" dirty="0" smtClean="0"/>
              <a:t> </a:t>
            </a:r>
            <a:r>
              <a:rPr lang="ru-RU" dirty="0" err="1" smtClean="0"/>
              <a:t>planli</a:t>
            </a:r>
            <a:r>
              <a:rPr lang="ru-RU" dirty="0" smtClean="0"/>
              <a:t> </a:t>
            </a:r>
            <a:r>
              <a:rPr lang="ru-RU" dirty="0" err="1" smtClean="0"/>
              <a:t>asar</a:t>
            </a:r>
            <a:r>
              <a:rPr lang="ru-RU" dirty="0" smtClean="0"/>
              <a:t> </a:t>
            </a:r>
            <a:r>
              <a:rPr lang="ru-RU" dirty="0" err="1" smtClean="0"/>
              <a:t>bo‘lib</a:t>
            </a:r>
            <a:r>
              <a:rPr lang="ru-RU" dirty="0" smtClean="0"/>
              <a:t>, u </a:t>
            </a:r>
            <a:r>
              <a:rPr lang="ru-RU" dirty="0" err="1" smtClean="0"/>
              <a:t>bir</a:t>
            </a:r>
            <a:r>
              <a:rPr lang="ru-RU" dirty="0" smtClean="0"/>
              <a:t> </a:t>
            </a:r>
            <a:r>
              <a:rPr lang="ru-RU" dirty="0" err="1" smtClean="0"/>
              <a:t>nechta</a:t>
            </a:r>
            <a:r>
              <a:rPr lang="ru-RU" dirty="0" smtClean="0"/>
              <a:t> </a:t>
            </a:r>
            <a:r>
              <a:rPr lang="ru-RU" dirty="0" err="1" smtClean="0"/>
              <a:t>syujet</a:t>
            </a:r>
            <a:r>
              <a:rPr lang="ru-RU" dirty="0" smtClean="0"/>
              <a:t> </a:t>
            </a:r>
            <a:r>
              <a:rPr lang="ru-RU" dirty="0" err="1" smtClean="0"/>
              <a:t>yo‘nalishiga</a:t>
            </a:r>
            <a:r>
              <a:rPr lang="ru-RU" dirty="0" smtClean="0"/>
              <a:t> </a:t>
            </a:r>
            <a:r>
              <a:rPr lang="ru-RU" dirty="0" err="1" smtClean="0"/>
              <a:t>ega</a:t>
            </a:r>
            <a:r>
              <a:rPr lang="ru-RU" dirty="0" smtClean="0"/>
              <a:t>. </a:t>
            </a:r>
            <a:r>
              <a:rPr lang="ru-RU" dirty="0" err="1" smtClean="0"/>
              <a:t>Ularda</a:t>
            </a:r>
            <a:r>
              <a:rPr lang="ru-RU" dirty="0" smtClean="0"/>
              <a:t> </a:t>
            </a:r>
            <a:r>
              <a:rPr lang="ru-RU" dirty="0" err="1" smtClean="0"/>
              <a:t>asarning</a:t>
            </a:r>
            <a:r>
              <a:rPr lang="ru-RU" dirty="0" smtClean="0"/>
              <a:t> </a:t>
            </a:r>
            <a:r>
              <a:rPr lang="ru-RU" dirty="0" err="1" smtClean="0"/>
              <a:t>g‘oyaviy</a:t>
            </a:r>
            <a:r>
              <a:rPr lang="ru-RU" dirty="0" smtClean="0"/>
              <a:t> </a:t>
            </a:r>
            <a:r>
              <a:rPr lang="ru-RU" dirty="0" err="1" smtClean="0"/>
              <a:t>mazmuni</a:t>
            </a:r>
            <a:r>
              <a:rPr lang="ru-RU" dirty="0" smtClean="0"/>
              <a:t> </a:t>
            </a:r>
            <a:r>
              <a:rPr lang="ru-RU" dirty="0" err="1" smtClean="0"/>
              <a:t>ifodalanadi</a:t>
            </a:r>
            <a:r>
              <a:rPr lang="ru-RU" dirty="0" smtClean="0"/>
              <a:t>. </a:t>
            </a:r>
            <a:r>
              <a:rPr lang="ru-RU" dirty="0" err="1" smtClean="0"/>
              <a:t>Asar</a:t>
            </a:r>
            <a:r>
              <a:rPr lang="ru-RU" dirty="0" smtClean="0"/>
              <a:t> </a:t>
            </a:r>
            <a:r>
              <a:rPr lang="ru-RU" dirty="0" err="1" smtClean="0"/>
              <a:t>qahramonlari</a:t>
            </a:r>
            <a:r>
              <a:rPr lang="ru-RU" dirty="0" smtClean="0"/>
              <a:t> – </a:t>
            </a:r>
            <a:r>
              <a:rPr lang="ru-RU" dirty="0" err="1" smtClean="0"/>
              <a:t>oddiy</a:t>
            </a:r>
            <a:r>
              <a:rPr lang="ru-RU" dirty="0" smtClean="0"/>
              <a:t> </a:t>
            </a:r>
            <a:r>
              <a:rPr lang="ru-RU" dirty="0" err="1" smtClean="0"/>
              <a:t>mehnatkashlarning</a:t>
            </a:r>
            <a:r>
              <a:rPr lang="ru-RU" dirty="0" smtClean="0"/>
              <a:t> </a:t>
            </a:r>
            <a:r>
              <a:rPr lang="ru-RU" dirty="0" err="1" smtClean="0"/>
              <a:t>vakillari</a:t>
            </a:r>
            <a:r>
              <a:rPr lang="ru-RU" dirty="0" smtClean="0"/>
              <a:t>. </a:t>
            </a:r>
            <a:r>
              <a:rPr lang="ru-RU" dirty="0" err="1" smtClean="0"/>
              <a:t>Ular</a:t>
            </a:r>
            <a:r>
              <a:rPr lang="ru-RU" dirty="0" smtClean="0"/>
              <a:t> </a:t>
            </a:r>
            <a:r>
              <a:rPr lang="ru-RU" dirty="0" err="1" smtClean="0"/>
              <a:t>poyezd</a:t>
            </a:r>
            <a:r>
              <a:rPr lang="ru-RU" dirty="0" smtClean="0"/>
              <a:t> </a:t>
            </a:r>
            <a:r>
              <a:rPr lang="ru-RU" dirty="0" err="1" smtClean="0"/>
              <a:t>yo‘lidagi</a:t>
            </a:r>
            <a:r>
              <a:rPr lang="ru-RU" dirty="0" smtClean="0"/>
              <a:t> </a:t>
            </a:r>
            <a:r>
              <a:rPr lang="ru-RU" dirty="0" err="1" smtClean="0"/>
              <a:t>bir</a:t>
            </a:r>
            <a:r>
              <a:rPr lang="ru-RU" dirty="0" smtClean="0"/>
              <a:t> </a:t>
            </a:r>
            <a:r>
              <a:rPr lang="ru-RU" dirty="0" err="1" smtClean="0"/>
              <a:t>bekatda</a:t>
            </a:r>
            <a:r>
              <a:rPr lang="ru-RU" dirty="0" smtClean="0"/>
              <a:t> </a:t>
            </a:r>
            <a:r>
              <a:rPr lang="ru-RU" dirty="0" err="1" smtClean="0"/>
              <a:t>xizmat</a:t>
            </a:r>
            <a:r>
              <a:rPr lang="ru-RU" dirty="0" smtClean="0"/>
              <a:t> </a:t>
            </a:r>
            <a:r>
              <a:rPr lang="ru-RU" dirty="0" err="1" smtClean="0"/>
              <a:t>qilishadi</a:t>
            </a:r>
            <a:r>
              <a:rPr lang="ru-RU" dirty="0" smtClean="0"/>
              <a:t>. </a:t>
            </a:r>
            <a:r>
              <a:rPr lang="ru-RU" dirty="0" err="1" smtClean="0"/>
              <a:t>Adib</a:t>
            </a:r>
            <a:r>
              <a:rPr lang="ru-RU" dirty="0" smtClean="0"/>
              <a:t> </a:t>
            </a:r>
            <a:r>
              <a:rPr lang="ru-RU" dirty="0" err="1" smtClean="0"/>
              <a:t>poyezdlar</a:t>
            </a:r>
            <a:r>
              <a:rPr lang="ru-RU" dirty="0" smtClean="0"/>
              <a:t> </a:t>
            </a:r>
            <a:r>
              <a:rPr lang="ru-RU" dirty="0" err="1" smtClean="0"/>
              <a:t>G‘arbdan</a:t>
            </a:r>
            <a:r>
              <a:rPr lang="ru-RU" dirty="0" smtClean="0"/>
              <a:t> </a:t>
            </a:r>
            <a:r>
              <a:rPr lang="ru-RU" dirty="0" err="1" smtClean="0"/>
              <a:t>Sharqqa</a:t>
            </a:r>
            <a:r>
              <a:rPr lang="ru-RU" dirty="0" smtClean="0"/>
              <a:t>, </a:t>
            </a:r>
            <a:r>
              <a:rPr lang="ru-RU" dirty="0" err="1" smtClean="0"/>
              <a:t>Sharqdan</a:t>
            </a:r>
            <a:r>
              <a:rPr lang="ru-RU" dirty="0" smtClean="0"/>
              <a:t> </a:t>
            </a:r>
            <a:r>
              <a:rPr lang="ru-RU" dirty="0" err="1" smtClean="0"/>
              <a:t>G‘arbga</a:t>
            </a:r>
            <a:r>
              <a:rPr lang="ru-RU" dirty="0" smtClean="0"/>
              <a:t> </a:t>
            </a:r>
            <a:r>
              <a:rPr lang="ru-RU" dirty="0" err="1" smtClean="0"/>
              <a:t>o‘tib</a:t>
            </a:r>
            <a:r>
              <a:rPr lang="ru-RU" dirty="0" smtClean="0"/>
              <a:t> </a:t>
            </a:r>
            <a:r>
              <a:rPr lang="ru-RU" dirty="0" err="1" smtClean="0"/>
              <a:t>turadigan</a:t>
            </a:r>
            <a:r>
              <a:rPr lang="ru-RU" dirty="0" smtClean="0"/>
              <a:t> </a:t>
            </a:r>
            <a:r>
              <a:rPr lang="ru-RU" dirty="0" err="1" smtClean="0"/>
              <a:t>Bo‘ronli</a:t>
            </a:r>
            <a:r>
              <a:rPr lang="ru-RU" dirty="0" smtClean="0"/>
              <a:t> </a:t>
            </a:r>
            <a:r>
              <a:rPr lang="ru-RU" dirty="0" err="1" smtClean="0"/>
              <a:t>bekatidagi</a:t>
            </a:r>
            <a:r>
              <a:rPr lang="ru-RU" dirty="0" smtClean="0"/>
              <a:t> </a:t>
            </a:r>
            <a:r>
              <a:rPr lang="ru-RU" dirty="0" err="1" smtClean="0"/>
              <a:t>xizmatchining</a:t>
            </a:r>
            <a:r>
              <a:rPr lang="ru-RU" dirty="0" smtClean="0"/>
              <a:t> </a:t>
            </a:r>
            <a:r>
              <a:rPr lang="ru-RU" dirty="0" err="1" smtClean="0"/>
              <a:t>qismati</a:t>
            </a:r>
            <a:r>
              <a:rPr lang="ru-RU" dirty="0" smtClean="0"/>
              <a:t> </a:t>
            </a:r>
            <a:r>
              <a:rPr lang="ru-RU" dirty="0" err="1" smtClean="0"/>
              <a:t>orqali</a:t>
            </a:r>
            <a:r>
              <a:rPr lang="ru-RU" dirty="0" smtClean="0"/>
              <a:t> </a:t>
            </a:r>
            <a:r>
              <a:rPr lang="ru-RU" dirty="0" err="1" smtClean="0"/>
              <a:t>juda</a:t>
            </a:r>
            <a:r>
              <a:rPr lang="ru-RU" dirty="0" smtClean="0"/>
              <a:t> </a:t>
            </a:r>
            <a:r>
              <a:rPr lang="ru-RU" dirty="0" err="1" smtClean="0"/>
              <a:t>katta</a:t>
            </a:r>
            <a:r>
              <a:rPr lang="ru-RU" dirty="0" smtClean="0"/>
              <a:t> </a:t>
            </a:r>
            <a:r>
              <a:rPr lang="ru-RU" dirty="0" err="1" smtClean="0"/>
              <a:t>hayotiy</a:t>
            </a:r>
            <a:r>
              <a:rPr lang="ru-RU" dirty="0" smtClean="0"/>
              <a:t> </a:t>
            </a:r>
            <a:r>
              <a:rPr lang="ru-RU" dirty="0" err="1" smtClean="0"/>
              <a:t>muammolarni</a:t>
            </a:r>
            <a:r>
              <a:rPr lang="ru-RU" dirty="0" smtClean="0"/>
              <a:t> </a:t>
            </a:r>
            <a:r>
              <a:rPr lang="ru-RU" dirty="0" err="1" smtClean="0"/>
              <a:t>ko‘tarib</a:t>
            </a:r>
            <a:r>
              <a:rPr lang="ru-RU" dirty="0" smtClean="0"/>
              <a:t> </a:t>
            </a:r>
            <a:r>
              <a:rPr lang="ru-RU" dirty="0" err="1" smtClean="0"/>
              <a:t>chiqqan</a:t>
            </a:r>
            <a:r>
              <a:rPr lang="ru-RU" dirty="0" smtClean="0"/>
              <a:t>. </a:t>
            </a:r>
            <a:r>
              <a:rPr lang="ru-RU" dirty="0" err="1" smtClean="0"/>
              <a:t>Keksa</a:t>
            </a:r>
            <a:r>
              <a:rPr lang="ru-RU" dirty="0" smtClean="0"/>
              <a:t> </a:t>
            </a:r>
            <a:r>
              <a:rPr lang="ru-RU" dirty="0" err="1" smtClean="0"/>
              <a:t>xizmatchi</a:t>
            </a:r>
            <a:r>
              <a:rPr lang="ru-RU" dirty="0" smtClean="0"/>
              <a:t> </a:t>
            </a:r>
            <a:r>
              <a:rPr lang="ru-RU" dirty="0" err="1" smtClean="0"/>
              <a:t>Kazangapni</a:t>
            </a:r>
            <a:r>
              <a:rPr lang="ru-RU" dirty="0" smtClean="0"/>
              <a:t> </a:t>
            </a:r>
            <a:r>
              <a:rPr lang="ru-RU" dirty="0" err="1" smtClean="0"/>
              <a:t>dafn</a:t>
            </a:r>
            <a:r>
              <a:rPr lang="ru-RU" dirty="0" smtClean="0"/>
              <a:t> </a:t>
            </a:r>
            <a:r>
              <a:rPr lang="ru-RU" dirty="0" err="1" smtClean="0"/>
              <a:t>qilish</a:t>
            </a:r>
            <a:r>
              <a:rPr lang="ru-RU" dirty="0" smtClean="0"/>
              <a:t> </a:t>
            </a:r>
            <a:r>
              <a:rPr lang="ru-RU" dirty="0" err="1" smtClean="0"/>
              <a:t>marosimi</a:t>
            </a:r>
            <a:r>
              <a:rPr lang="ru-RU" dirty="0" smtClean="0"/>
              <a:t> </a:t>
            </a:r>
            <a:r>
              <a:rPr lang="ru-RU" dirty="0" err="1" smtClean="0"/>
              <a:t>bilan</a:t>
            </a:r>
            <a:r>
              <a:rPr lang="ru-RU" dirty="0" smtClean="0"/>
              <a:t> </a:t>
            </a:r>
            <a:r>
              <a:rPr lang="ru-RU" dirty="0" err="1" smtClean="0"/>
              <a:t>bog‘liq</a:t>
            </a:r>
            <a:r>
              <a:rPr lang="ru-RU" dirty="0" smtClean="0"/>
              <a:t> </a:t>
            </a:r>
            <a:r>
              <a:rPr lang="ru-RU" dirty="0" err="1" smtClean="0"/>
              <a:t>voqealar</a:t>
            </a:r>
            <a:r>
              <a:rPr lang="ru-RU" dirty="0" smtClean="0"/>
              <a:t> </a:t>
            </a:r>
            <a:r>
              <a:rPr lang="ru-RU" dirty="0" err="1" smtClean="0"/>
              <a:t>tasviri</a:t>
            </a:r>
            <a:r>
              <a:rPr lang="ru-RU" dirty="0" smtClean="0"/>
              <a:t> </a:t>
            </a:r>
            <a:r>
              <a:rPr lang="ru-RU" dirty="0" err="1" smtClean="0"/>
              <a:t>asarning</a:t>
            </a:r>
            <a:r>
              <a:rPr lang="ru-RU" dirty="0" smtClean="0"/>
              <a:t> </a:t>
            </a:r>
            <a:r>
              <a:rPr lang="ru-RU" dirty="0" err="1" smtClean="0"/>
              <a:t>asosiy</a:t>
            </a:r>
            <a:r>
              <a:rPr lang="ru-RU" dirty="0" smtClean="0"/>
              <a:t> </a:t>
            </a:r>
            <a:r>
              <a:rPr lang="ru-RU" dirty="0" err="1" smtClean="0"/>
              <a:t>syujet</a:t>
            </a:r>
            <a:r>
              <a:rPr lang="ru-RU" dirty="0" smtClean="0"/>
              <a:t> </a:t>
            </a:r>
            <a:r>
              <a:rPr lang="ru-RU" dirty="0" err="1" smtClean="0"/>
              <a:t>chizig‘ini</a:t>
            </a:r>
            <a:r>
              <a:rPr lang="ru-RU" dirty="0" smtClean="0"/>
              <a:t> </a:t>
            </a:r>
            <a:r>
              <a:rPr lang="ru-RU" dirty="0" err="1" smtClean="0"/>
              <a:t>belgilaydi</a:t>
            </a:r>
            <a:r>
              <a:rPr lang="ru-RU" dirty="0" smtClean="0"/>
              <a:t>. </a:t>
            </a:r>
            <a:r>
              <a:rPr lang="ru-RU" dirty="0" err="1" smtClean="0"/>
              <a:t>Marhumning</a:t>
            </a:r>
            <a:r>
              <a:rPr lang="ru-RU" dirty="0" smtClean="0"/>
              <a:t> </a:t>
            </a:r>
            <a:r>
              <a:rPr lang="ru-RU" dirty="0" err="1" smtClean="0"/>
              <a:t>do‘sti</a:t>
            </a:r>
            <a:r>
              <a:rPr lang="ru-RU" dirty="0" smtClean="0"/>
              <a:t> </a:t>
            </a:r>
            <a:r>
              <a:rPr lang="ru-RU" dirty="0" err="1" smtClean="0"/>
              <a:t>Edigey</a:t>
            </a:r>
            <a:r>
              <a:rPr lang="ru-RU" dirty="0" smtClean="0"/>
              <a:t> </a:t>
            </a:r>
            <a:r>
              <a:rPr lang="ru-RU" dirty="0" err="1" smtClean="0"/>
              <a:t>Kazangapni</a:t>
            </a:r>
            <a:r>
              <a:rPr lang="ru-RU" dirty="0" smtClean="0"/>
              <a:t> </a:t>
            </a:r>
            <a:r>
              <a:rPr lang="ru-RU" dirty="0" err="1" smtClean="0"/>
              <a:t>ajdodlarining</a:t>
            </a:r>
            <a:r>
              <a:rPr lang="ru-RU" dirty="0" smtClean="0"/>
              <a:t> </a:t>
            </a:r>
            <a:r>
              <a:rPr lang="ru-RU" dirty="0" err="1" smtClean="0"/>
              <a:t>qabristoni</a:t>
            </a:r>
            <a:r>
              <a:rPr lang="ru-RU" dirty="0" smtClean="0"/>
              <a:t> </a:t>
            </a:r>
            <a:r>
              <a:rPr lang="ru-RU" dirty="0" err="1" smtClean="0"/>
              <a:t>Ona</a:t>
            </a:r>
            <a:r>
              <a:rPr lang="ru-RU" dirty="0" smtClean="0"/>
              <a:t> </a:t>
            </a:r>
            <a:r>
              <a:rPr lang="ru-RU" dirty="0" err="1" smtClean="0"/>
              <a:t>Bayitga</a:t>
            </a:r>
            <a:r>
              <a:rPr lang="ru-RU" dirty="0" smtClean="0"/>
              <a:t> </a:t>
            </a:r>
            <a:r>
              <a:rPr lang="ru-RU" dirty="0" err="1" smtClean="0"/>
              <a:t>dafn</a:t>
            </a:r>
            <a:r>
              <a:rPr lang="ru-RU" dirty="0" smtClean="0"/>
              <a:t> </a:t>
            </a:r>
            <a:r>
              <a:rPr lang="ru-RU" dirty="0" err="1" smtClean="0"/>
              <a:t>etish</a:t>
            </a:r>
            <a:r>
              <a:rPr lang="ru-RU" dirty="0" smtClean="0"/>
              <a:t> </a:t>
            </a:r>
            <a:r>
              <a:rPr lang="ru-RU" dirty="0" err="1" smtClean="0"/>
              <a:t>uchun</a:t>
            </a:r>
            <a:r>
              <a:rPr lang="ru-RU" dirty="0" smtClean="0"/>
              <a:t> </a:t>
            </a:r>
            <a:r>
              <a:rPr lang="ru-RU" dirty="0" err="1" smtClean="0"/>
              <a:t>harakat</a:t>
            </a:r>
            <a:r>
              <a:rPr lang="ru-RU" dirty="0" smtClean="0"/>
              <a:t> </a:t>
            </a:r>
            <a:r>
              <a:rPr lang="ru-RU" dirty="0" err="1" smtClean="0"/>
              <a:t>qiladi</a:t>
            </a:r>
            <a:r>
              <a:rPr lang="ru-RU" dirty="0" smtClean="0"/>
              <a:t>. </a:t>
            </a:r>
            <a:r>
              <a:rPr lang="ru-RU" dirty="0" err="1" smtClean="0"/>
              <a:t>Lekin</a:t>
            </a:r>
            <a:r>
              <a:rPr lang="ru-RU" dirty="0" smtClean="0"/>
              <a:t> </a:t>
            </a:r>
            <a:r>
              <a:rPr lang="ru-RU" dirty="0" err="1" smtClean="0"/>
              <a:t>bu</a:t>
            </a:r>
            <a:r>
              <a:rPr lang="ru-RU" dirty="0" smtClean="0"/>
              <a:t> </a:t>
            </a:r>
            <a:r>
              <a:rPr lang="ru-RU" dirty="0" err="1" smtClean="0"/>
              <a:t>qabriston</a:t>
            </a:r>
            <a:r>
              <a:rPr lang="ru-RU" dirty="0" smtClean="0"/>
              <a:t> </a:t>
            </a:r>
            <a:r>
              <a:rPr lang="ru-RU" dirty="0" err="1" smtClean="0"/>
              <a:t>kosmodrom</a:t>
            </a:r>
            <a:r>
              <a:rPr lang="ru-RU" dirty="0" smtClean="0"/>
              <a:t> </a:t>
            </a:r>
            <a:r>
              <a:rPr lang="ru-RU" dirty="0" err="1" smtClean="0"/>
              <a:t>hududida</a:t>
            </a:r>
            <a:r>
              <a:rPr lang="ru-RU" dirty="0" smtClean="0"/>
              <a:t> </a:t>
            </a:r>
            <a:r>
              <a:rPr lang="ru-RU" dirty="0" err="1" smtClean="0"/>
              <a:t>ekanligi</a:t>
            </a:r>
            <a:r>
              <a:rPr lang="ru-RU" dirty="0" smtClean="0"/>
              <a:t> </a:t>
            </a:r>
            <a:r>
              <a:rPr lang="ru-RU" dirty="0" err="1" smtClean="0"/>
              <a:t>bois</a:t>
            </a:r>
            <a:r>
              <a:rPr lang="ru-RU" dirty="0" smtClean="0"/>
              <a:t> </a:t>
            </a:r>
            <a:r>
              <a:rPr lang="ru-RU" dirty="0" err="1" smtClean="0"/>
              <a:t>tikonli</a:t>
            </a:r>
            <a:r>
              <a:rPr lang="ru-RU" dirty="0" smtClean="0"/>
              <a:t> </a:t>
            </a:r>
            <a:r>
              <a:rPr lang="ru-RU" dirty="0" err="1" smtClean="0"/>
              <a:t>simlar</a:t>
            </a:r>
            <a:r>
              <a:rPr lang="ru-RU" dirty="0" smtClean="0"/>
              <a:t> </a:t>
            </a:r>
            <a:r>
              <a:rPr lang="ru-RU" dirty="0" err="1" smtClean="0"/>
              <a:t>bilan</a:t>
            </a:r>
            <a:r>
              <a:rPr lang="ru-RU" dirty="0" smtClean="0"/>
              <a:t> </a:t>
            </a:r>
            <a:r>
              <a:rPr lang="ru-RU" dirty="0" err="1" smtClean="0"/>
              <a:t>o‘rab</a:t>
            </a:r>
            <a:r>
              <a:rPr lang="ru-RU" dirty="0" smtClean="0"/>
              <a:t> </a:t>
            </a:r>
            <a:r>
              <a:rPr lang="ru-RU" dirty="0" err="1" smtClean="0"/>
              <a:t>olingan</a:t>
            </a:r>
            <a:r>
              <a:rPr lang="ru-RU" dirty="0" smtClean="0"/>
              <a:t> </a:t>
            </a:r>
            <a:r>
              <a:rPr lang="ru-RU" dirty="0" err="1" smtClean="0"/>
              <a:t>edi</a:t>
            </a:r>
            <a:r>
              <a:rPr lang="ru-RU" dirty="0" smtClean="0"/>
              <a:t>. </a:t>
            </a:r>
            <a:r>
              <a:rPr lang="ru-RU" dirty="0" err="1" smtClean="0"/>
              <a:t>Harbiylar</a:t>
            </a:r>
            <a:r>
              <a:rPr lang="ru-RU" dirty="0" smtClean="0"/>
              <a:t> </a:t>
            </a:r>
            <a:r>
              <a:rPr lang="ru-RU" dirty="0" err="1" smtClean="0"/>
              <a:t>marhumni</a:t>
            </a:r>
            <a:r>
              <a:rPr lang="ru-RU" dirty="0" smtClean="0"/>
              <a:t> </a:t>
            </a:r>
            <a:r>
              <a:rPr lang="ru-RU" dirty="0" err="1" smtClean="0"/>
              <a:t>ajdodlari</a:t>
            </a:r>
            <a:r>
              <a:rPr lang="ru-RU" dirty="0" smtClean="0"/>
              <a:t> </a:t>
            </a:r>
            <a:r>
              <a:rPr lang="ru-RU" dirty="0" err="1" smtClean="0"/>
              <a:t>qabristoniga</a:t>
            </a:r>
            <a:r>
              <a:rPr lang="ru-RU" dirty="0" smtClean="0"/>
              <a:t> </a:t>
            </a:r>
            <a:r>
              <a:rPr lang="ru-RU" dirty="0" err="1" smtClean="0"/>
              <a:t>dafn</a:t>
            </a:r>
            <a:r>
              <a:rPr lang="ru-RU" dirty="0" smtClean="0"/>
              <a:t> </a:t>
            </a:r>
            <a:r>
              <a:rPr lang="ru-RU" dirty="0" err="1" smtClean="0"/>
              <a:t>etishga</a:t>
            </a:r>
            <a:r>
              <a:rPr lang="ru-RU" dirty="0" smtClean="0"/>
              <a:t> </a:t>
            </a:r>
            <a:r>
              <a:rPr lang="ru-RU" dirty="0" err="1" smtClean="0"/>
              <a:t>ruxsat</a:t>
            </a:r>
            <a:r>
              <a:rPr lang="ru-RU" dirty="0" smtClean="0"/>
              <a:t> </a:t>
            </a:r>
            <a:r>
              <a:rPr lang="ru-RU" dirty="0" err="1" smtClean="0"/>
              <a:t>berishmaydi</a:t>
            </a:r>
            <a:r>
              <a:rPr lang="ru-RU" dirty="0" smtClean="0"/>
              <a:t>. </a:t>
            </a:r>
            <a:r>
              <a:rPr lang="ru-RU" dirty="0" err="1" smtClean="0"/>
              <a:t>Edigey</a:t>
            </a:r>
            <a:r>
              <a:rPr lang="ru-RU" dirty="0" smtClean="0"/>
              <a:t> </a:t>
            </a:r>
            <a:r>
              <a:rPr lang="ru-RU" dirty="0" err="1" smtClean="0"/>
              <a:t>ularni</a:t>
            </a:r>
            <a:r>
              <a:rPr lang="ru-RU" dirty="0" smtClean="0"/>
              <a:t> </a:t>
            </a:r>
            <a:r>
              <a:rPr lang="ru-RU" dirty="0" err="1" smtClean="0"/>
              <a:t>manqurtlar</a:t>
            </a:r>
            <a:r>
              <a:rPr lang="ru-RU" dirty="0" smtClean="0"/>
              <a:t> </a:t>
            </a:r>
            <a:r>
              <a:rPr lang="ru-RU" dirty="0" err="1" smtClean="0"/>
              <a:t>deb</a:t>
            </a:r>
            <a:r>
              <a:rPr lang="ru-RU" dirty="0" smtClean="0"/>
              <a:t> </a:t>
            </a:r>
            <a:r>
              <a:rPr lang="ru-RU" dirty="0" err="1" smtClean="0"/>
              <a:t>ataydi</a:t>
            </a:r>
            <a:r>
              <a:rPr lang="ru-RU" dirty="0" smtClean="0"/>
              <a:t>. </a:t>
            </a:r>
            <a:r>
              <a:rPr lang="ru-RU" dirty="0" err="1" smtClean="0"/>
              <a:t>Kazangapni</a:t>
            </a:r>
            <a:r>
              <a:rPr lang="ru-RU" dirty="0" smtClean="0"/>
              <a:t> </a:t>
            </a:r>
            <a:r>
              <a:rPr lang="ru-RU" dirty="0" err="1" smtClean="0"/>
              <a:t>boshqa</a:t>
            </a:r>
            <a:r>
              <a:rPr lang="ru-RU" dirty="0" smtClean="0"/>
              <a:t> </a:t>
            </a:r>
            <a:r>
              <a:rPr lang="ru-RU" dirty="0" err="1" smtClean="0"/>
              <a:t>joyga</a:t>
            </a:r>
            <a:r>
              <a:rPr lang="ru-RU" dirty="0" smtClean="0"/>
              <a:t> </a:t>
            </a:r>
            <a:r>
              <a:rPr lang="ru-RU" dirty="0" err="1" smtClean="0"/>
              <a:t>eltib</a:t>
            </a:r>
            <a:r>
              <a:rPr lang="ru-RU" dirty="0" smtClean="0"/>
              <a:t>, </a:t>
            </a:r>
            <a:r>
              <a:rPr lang="ru-RU" dirty="0" err="1" smtClean="0"/>
              <a:t>dafn</a:t>
            </a:r>
            <a:r>
              <a:rPr lang="ru-RU" dirty="0" smtClean="0"/>
              <a:t> </a:t>
            </a:r>
            <a:r>
              <a:rPr lang="ru-RU" dirty="0" err="1" smtClean="0"/>
              <a:t>qilishga</a:t>
            </a:r>
            <a:r>
              <a:rPr lang="ru-RU" dirty="0" smtClean="0"/>
              <a:t> </a:t>
            </a:r>
            <a:r>
              <a:rPr lang="ru-RU" dirty="0" err="1" smtClean="0"/>
              <a:t>majbur</a:t>
            </a:r>
            <a:r>
              <a:rPr lang="ru-RU" dirty="0" smtClean="0"/>
              <a:t> </a:t>
            </a:r>
            <a:r>
              <a:rPr lang="ru-RU" dirty="0" err="1" smtClean="0"/>
              <a:t>bo‘lishadi</a:t>
            </a:r>
            <a:r>
              <a:rPr lang="ru-RU" dirty="0" smtClean="0"/>
              <a:t>. </a:t>
            </a:r>
            <a:r>
              <a:rPr lang="ru-RU" dirty="0" err="1" smtClean="0"/>
              <a:t>Edigey</a:t>
            </a:r>
            <a:r>
              <a:rPr lang="ru-RU" dirty="0" smtClean="0"/>
              <a:t> </a:t>
            </a:r>
            <a:r>
              <a:rPr lang="ru-RU" dirty="0" err="1" smtClean="0"/>
              <a:t>ana</a:t>
            </a:r>
            <a:r>
              <a:rPr lang="ru-RU" dirty="0" smtClean="0"/>
              <a:t> </a:t>
            </a:r>
            <a:r>
              <a:rPr lang="ru-RU" dirty="0" err="1" smtClean="0"/>
              <a:t>shu</a:t>
            </a:r>
            <a:r>
              <a:rPr lang="ru-RU" dirty="0" smtClean="0"/>
              <a:t> </a:t>
            </a:r>
            <a:r>
              <a:rPr lang="ru-RU" dirty="0" err="1" smtClean="0"/>
              <a:t>dafn</a:t>
            </a:r>
            <a:r>
              <a:rPr lang="ru-RU" dirty="0" smtClean="0"/>
              <a:t> </a:t>
            </a:r>
            <a:r>
              <a:rPr lang="ru-RU" dirty="0" err="1" smtClean="0"/>
              <a:t>jarayonida</a:t>
            </a:r>
            <a:r>
              <a:rPr lang="ru-RU" dirty="0" smtClean="0"/>
              <a:t> </a:t>
            </a:r>
            <a:r>
              <a:rPr lang="ru-RU" dirty="0" err="1" smtClean="0"/>
              <a:t>boshidan</a:t>
            </a:r>
            <a:r>
              <a:rPr lang="ru-RU" dirty="0" smtClean="0"/>
              <a:t> </a:t>
            </a:r>
            <a:r>
              <a:rPr lang="ru-RU" dirty="0" err="1" smtClean="0"/>
              <a:t>o‘tgan</a:t>
            </a:r>
            <a:r>
              <a:rPr lang="ru-RU" dirty="0" smtClean="0"/>
              <a:t> </a:t>
            </a:r>
            <a:r>
              <a:rPr lang="ru-RU" dirty="0" err="1" smtClean="0"/>
              <a:t>barcha</a:t>
            </a:r>
            <a:r>
              <a:rPr lang="ru-RU" dirty="0" smtClean="0"/>
              <a:t> </a:t>
            </a:r>
            <a:r>
              <a:rPr lang="ru-RU" dirty="0" err="1" smtClean="0"/>
              <a:t>voqealarni</a:t>
            </a:r>
            <a:r>
              <a:rPr lang="ru-RU" dirty="0" smtClean="0"/>
              <a:t> </a:t>
            </a:r>
            <a:r>
              <a:rPr lang="ru-RU" dirty="0" err="1" smtClean="0"/>
              <a:t>eslaydi</a:t>
            </a:r>
            <a:r>
              <a:rPr lang="ru-RU" dirty="0" smtClean="0"/>
              <a:t>. </a:t>
            </a:r>
            <a:endParaRPr lang="ru-RU" dirty="0"/>
          </a:p>
        </p:txBody>
      </p:sp>
      <p:pic>
        <p:nvPicPr>
          <p:cNvPr id="4" name="Рисунок 3"/>
          <p:cNvPicPr>
            <a:picLocks noChangeAspect="1"/>
          </p:cNvPicPr>
          <p:nvPr/>
        </p:nvPicPr>
        <p:blipFill>
          <a:blip r:embed="rId3"/>
          <a:stretch>
            <a:fillRect/>
          </a:stretch>
        </p:blipFill>
        <p:spPr>
          <a:xfrm>
            <a:off x="8961120" y="2826946"/>
            <a:ext cx="2987040" cy="4031054"/>
          </a:xfrm>
          <a:prstGeom prst="rect">
            <a:avLst/>
          </a:prstGeom>
        </p:spPr>
      </p:pic>
    </p:spTree>
    <p:extLst>
      <p:ext uri="{BB962C8B-B14F-4D97-AF65-F5344CB8AC3E}">
        <p14:creationId xmlns:p14="http://schemas.microsoft.com/office/powerpoint/2010/main" val="1404875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37360" y="333672"/>
            <a:ext cx="10271760" cy="5909310"/>
          </a:xfrm>
          <a:prstGeom prst="rect">
            <a:avLst/>
          </a:prstGeom>
        </p:spPr>
        <p:txBody>
          <a:bodyPr wrap="square">
            <a:spAutoFit/>
          </a:bodyPr>
          <a:lstStyle/>
          <a:p>
            <a:pPr algn="ctr"/>
            <a:r>
              <a:rPr lang="ru-RU" b="1" dirty="0" smtClean="0"/>
              <a:t>TURKMAN ADABIYOTI </a:t>
            </a:r>
            <a:endParaRPr lang="en-US" b="1" dirty="0" smtClean="0"/>
          </a:p>
          <a:p>
            <a:pPr algn="just"/>
            <a:r>
              <a:rPr lang="ru-RU" dirty="0" err="1" smtClean="0"/>
              <a:t>Turkman</a:t>
            </a:r>
            <a:r>
              <a:rPr lang="ru-RU" dirty="0" smtClean="0"/>
              <a:t> </a:t>
            </a:r>
            <a:r>
              <a:rPr lang="ru-RU" dirty="0" err="1" smtClean="0"/>
              <a:t>adabiyoti</a:t>
            </a:r>
            <a:r>
              <a:rPr lang="ru-RU" dirty="0" smtClean="0"/>
              <a:t> </a:t>
            </a:r>
            <a:r>
              <a:rPr lang="ru-RU" dirty="0" err="1" smtClean="0"/>
              <a:t>ham</a:t>
            </a:r>
            <a:r>
              <a:rPr lang="ru-RU" dirty="0" smtClean="0"/>
              <a:t> </a:t>
            </a:r>
            <a:r>
              <a:rPr lang="ru-RU" dirty="0" err="1" smtClean="0"/>
              <a:t>boshqa</a:t>
            </a:r>
            <a:r>
              <a:rPr lang="ru-RU" dirty="0" smtClean="0"/>
              <a:t> </a:t>
            </a:r>
            <a:r>
              <a:rPr lang="ru-RU" dirty="0" err="1" smtClean="0"/>
              <a:t>xalqlar</a:t>
            </a:r>
            <a:r>
              <a:rPr lang="ru-RU" dirty="0" smtClean="0"/>
              <a:t> </a:t>
            </a:r>
            <a:r>
              <a:rPr lang="ru-RU" dirty="0" err="1" smtClean="0"/>
              <a:t>adabiyoti</a:t>
            </a:r>
            <a:r>
              <a:rPr lang="ru-RU" dirty="0" smtClean="0"/>
              <a:t> </a:t>
            </a:r>
            <a:r>
              <a:rPr lang="ru-RU" dirty="0" err="1" smtClean="0"/>
              <a:t>singari</a:t>
            </a:r>
            <a:r>
              <a:rPr lang="ru-RU" dirty="0" smtClean="0"/>
              <a:t> </a:t>
            </a:r>
            <a:r>
              <a:rPr lang="ru-RU" dirty="0" err="1" smtClean="0"/>
              <a:t>xalq</a:t>
            </a:r>
            <a:r>
              <a:rPr lang="ru-RU" dirty="0" smtClean="0"/>
              <a:t> </a:t>
            </a:r>
            <a:r>
              <a:rPr lang="ru-RU" dirty="0" err="1" smtClean="0"/>
              <a:t>og‘zaki</a:t>
            </a:r>
            <a:r>
              <a:rPr lang="ru-RU" dirty="0" smtClean="0"/>
              <a:t> </a:t>
            </a:r>
            <a:r>
              <a:rPr lang="ru-RU" dirty="0" err="1" smtClean="0"/>
              <a:t>ijodiyotidan</a:t>
            </a:r>
            <a:r>
              <a:rPr lang="ru-RU" dirty="0" smtClean="0"/>
              <a:t> </a:t>
            </a:r>
            <a:r>
              <a:rPr lang="ru-RU" dirty="0" err="1" smtClean="0"/>
              <a:t>boshlangan</a:t>
            </a:r>
            <a:r>
              <a:rPr lang="ru-RU" dirty="0" smtClean="0"/>
              <a:t>. </a:t>
            </a:r>
            <a:r>
              <a:rPr lang="ru-RU" dirty="0" err="1" smtClean="0"/>
              <a:t>Turkiy</a:t>
            </a:r>
            <a:r>
              <a:rPr lang="ru-RU" dirty="0" smtClean="0"/>
              <a:t> </a:t>
            </a:r>
            <a:r>
              <a:rPr lang="ru-RU" dirty="0" err="1" smtClean="0"/>
              <a:t>xalqlarning</a:t>
            </a:r>
            <a:r>
              <a:rPr lang="ru-RU" dirty="0" smtClean="0"/>
              <a:t> </a:t>
            </a:r>
            <a:r>
              <a:rPr lang="ru-RU" dirty="0" err="1" smtClean="0"/>
              <a:t>mushtarak</a:t>
            </a:r>
            <a:r>
              <a:rPr lang="ru-RU" dirty="0" smtClean="0"/>
              <a:t> </a:t>
            </a:r>
            <a:r>
              <a:rPr lang="ru-RU" dirty="0" err="1" smtClean="0"/>
              <a:t>adabiy</a:t>
            </a:r>
            <a:r>
              <a:rPr lang="ru-RU" dirty="0" smtClean="0"/>
              <a:t> </a:t>
            </a:r>
            <a:r>
              <a:rPr lang="ru-RU" dirty="0" err="1" smtClean="0"/>
              <a:t>yodgorliklari</a:t>
            </a:r>
            <a:r>
              <a:rPr lang="ru-RU" dirty="0" smtClean="0"/>
              <a:t>: “</a:t>
            </a:r>
            <a:r>
              <a:rPr lang="ru-RU" dirty="0" err="1" smtClean="0"/>
              <a:t>Qo‘rqut</a:t>
            </a:r>
            <a:r>
              <a:rPr lang="ru-RU" dirty="0" smtClean="0"/>
              <a:t> </a:t>
            </a:r>
            <a:r>
              <a:rPr lang="ru-RU" dirty="0" err="1" smtClean="0"/>
              <a:t>Ota</a:t>
            </a:r>
            <a:r>
              <a:rPr lang="ru-RU" dirty="0" smtClean="0"/>
              <a:t> </a:t>
            </a:r>
            <a:r>
              <a:rPr lang="ru-RU" dirty="0" err="1" smtClean="0"/>
              <a:t>kitobi</a:t>
            </a:r>
            <a:r>
              <a:rPr lang="ru-RU" dirty="0" smtClean="0"/>
              <a:t>”, «</a:t>
            </a:r>
            <a:r>
              <a:rPr lang="ru-RU" dirty="0" err="1" smtClean="0"/>
              <a:t>Shohsanam</a:t>
            </a:r>
            <a:r>
              <a:rPr lang="ru-RU" dirty="0" smtClean="0"/>
              <a:t> </a:t>
            </a:r>
            <a:r>
              <a:rPr lang="ru-RU" dirty="0" err="1" smtClean="0"/>
              <a:t>va</a:t>
            </a:r>
            <a:r>
              <a:rPr lang="ru-RU" dirty="0" smtClean="0"/>
              <a:t> </a:t>
            </a:r>
            <a:r>
              <a:rPr lang="ru-RU" dirty="0" err="1" smtClean="0"/>
              <a:t>G‘arib</a:t>
            </a:r>
            <a:r>
              <a:rPr lang="ru-RU" dirty="0" smtClean="0"/>
              <a:t>», «</a:t>
            </a:r>
            <a:r>
              <a:rPr lang="ru-RU" dirty="0" err="1" smtClean="0"/>
              <a:t>Sayot</a:t>
            </a:r>
            <a:r>
              <a:rPr lang="ru-RU" dirty="0" smtClean="0"/>
              <a:t> </a:t>
            </a:r>
            <a:r>
              <a:rPr lang="ru-RU" dirty="0" err="1" smtClean="0"/>
              <a:t>va</a:t>
            </a:r>
            <a:r>
              <a:rPr lang="ru-RU" dirty="0" smtClean="0"/>
              <a:t> </a:t>
            </a:r>
            <a:r>
              <a:rPr lang="ru-RU" dirty="0" err="1" smtClean="0"/>
              <a:t>Hamro</a:t>
            </a:r>
            <a:r>
              <a:rPr lang="ru-RU" dirty="0" smtClean="0"/>
              <a:t>», «</a:t>
            </a:r>
            <a:r>
              <a:rPr lang="ru-RU" dirty="0" err="1" smtClean="0"/>
              <a:t>Go‘ro‘g‘li</a:t>
            </a:r>
            <a:r>
              <a:rPr lang="ru-RU" dirty="0" smtClean="0"/>
              <a:t>», «</a:t>
            </a:r>
            <a:r>
              <a:rPr lang="ru-RU" dirty="0" err="1" smtClean="0"/>
              <a:t>Layli</a:t>
            </a:r>
            <a:r>
              <a:rPr lang="ru-RU" dirty="0" smtClean="0"/>
              <a:t> </a:t>
            </a:r>
            <a:r>
              <a:rPr lang="ru-RU" dirty="0" err="1" smtClean="0"/>
              <a:t>va</a:t>
            </a:r>
            <a:r>
              <a:rPr lang="ru-RU" dirty="0" smtClean="0"/>
              <a:t> </a:t>
            </a:r>
            <a:r>
              <a:rPr lang="ru-RU" dirty="0" err="1" smtClean="0"/>
              <a:t>Majnun</a:t>
            </a:r>
            <a:r>
              <a:rPr lang="ru-RU" dirty="0" smtClean="0"/>
              <a:t>», «</a:t>
            </a:r>
            <a:r>
              <a:rPr lang="ru-RU" dirty="0" err="1" smtClean="0"/>
              <a:t>Yusuf</a:t>
            </a:r>
            <a:r>
              <a:rPr lang="ru-RU" dirty="0" smtClean="0"/>
              <a:t> </a:t>
            </a:r>
            <a:r>
              <a:rPr lang="ru-RU" dirty="0" err="1" smtClean="0"/>
              <a:t>va</a:t>
            </a:r>
            <a:r>
              <a:rPr lang="ru-RU" dirty="0" smtClean="0"/>
              <a:t> </a:t>
            </a:r>
            <a:r>
              <a:rPr lang="ru-RU" dirty="0" err="1" smtClean="0"/>
              <a:t>Zulayho</a:t>
            </a:r>
            <a:r>
              <a:rPr lang="ru-RU" dirty="0" smtClean="0"/>
              <a:t>» </a:t>
            </a:r>
            <a:r>
              <a:rPr lang="ru-RU" dirty="0" err="1" smtClean="0"/>
              <a:t>kabi</a:t>
            </a:r>
            <a:r>
              <a:rPr lang="ru-RU" dirty="0" smtClean="0"/>
              <a:t> </a:t>
            </a:r>
            <a:r>
              <a:rPr lang="ru-RU" dirty="0" err="1" smtClean="0"/>
              <a:t>dostonlarning</a:t>
            </a:r>
            <a:r>
              <a:rPr lang="ru-RU" dirty="0" smtClean="0"/>
              <a:t> </a:t>
            </a:r>
            <a:r>
              <a:rPr lang="ru-RU" dirty="0" err="1" smtClean="0"/>
              <a:t>turkman</a:t>
            </a:r>
            <a:r>
              <a:rPr lang="ru-RU" dirty="0" smtClean="0"/>
              <a:t> </a:t>
            </a:r>
            <a:r>
              <a:rPr lang="ru-RU" dirty="0" err="1" smtClean="0"/>
              <a:t>adabiyotida</a:t>
            </a:r>
            <a:r>
              <a:rPr lang="ru-RU" dirty="0" smtClean="0"/>
              <a:t> </a:t>
            </a:r>
            <a:r>
              <a:rPr lang="ru-RU" dirty="0" err="1" smtClean="0"/>
              <a:t>ham</a:t>
            </a:r>
            <a:r>
              <a:rPr lang="ru-RU" dirty="0" smtClean="0"/>
              <a:t> </a:t>
            </a:r>
            <a:r>
              <a:rPr lang="ru-RU" dirty="0" err="1" smtClean="0"/>
              <a:t>o‘ziga</a:t>
            </a:r>
            <a:r>
              <a:rPr lang="ru-RU" dirty="0" smtClean="0"/>
              <a:t> </a:t>
            </a:r>
            <a:r>
              <a:rPr lang="ru-RU" dirty="0" err="1" smtClean="0"/>
              <a:t>xos</a:t>
            </a:r>
            <a:r>
              <a:rPr lang="ru-RU" dirty="0" smtClean="0"/>
              <a:t> </a:t>
            </a:r>
            <a:r>
              <a:rPr lang="ru-RU" dirty="0" err="1" smtClean="0"/>
              <a:t>variantlari</a:t>
            </a:r>
            <a:r>
              <a:rPr lang="ru-RU" dirty="0" smtClean="0"/>
              <a:t> </a:t>
            </a:r>
            <a:r>
              <a:rPr lang="ru-RU" dirty="0" err="1" smtClean="0"/>
              <a:t>mavjud</a:t>
            </a:r>
            <a:r>
              <a:rPr lang="ru-RU" dirty="0" smtClean="0"/>
              <a:t>. </a:t>
            </a:r>
            <a:r>
              <a:rPr lang="ru-RU" dirty="0" err="1" smtClean="0"/>
              <a:t>Turkman</a:t>
            </a:r>
            <a:r>
              <a:rPr lang="ru-RU" dirty="0" smtClean="0"/>
              <a:t> </a:t>
            </a:r>
            <a:r>
              <a:rPr lang="ru-RU" dirty="0" err="1" smtClean="0"/>
              <a:t>xalqining</a:t>
            </a:r>
            <a:r>
              <a:rPr lang="ru-RU" dirty="0" smtClean="0"/>
              <a:t> </a:t>
            </a:r>
            <a:r>
              <a:rPr lang="ru-RU" dirty="0" err="1" smtClean="0"/>
              <a:t>orzu-umidlari</a:t>
            </a:r>
            <a:r>
              <a:rPr lang="ru-RU" dirty="0" smtClean="0"/>
              <a:t>, </a:t>
            </a:r>
            <a:r>
              <a:rPr lang="ru-RU" dirty="0" err="1" smtClean="0"/>
              <a:t>alam</a:t>
            </a:r>
            <a:r>
              <a:rPr lang="ru-RU" dirty="0" smtClean="0"/>
              <a:t> </a:t>
            </a:r>
            <a:r>
              <a:rPr lang="ru-RU" dirty="0" err="1" smtClean="0"/>
              <a:t>va</a:t>
            </a:r>
            <a:r>
              <a:rPr lang="ru-RU" dirty="0" smtClean="0"/>
              <a:t> </a:t>
            </a:r>
            <a:r>
              <a:rPr lang="ru-RU" dirty="0" err="1" smtClean="0"/>
              <a:t>iztiroblari</a:t>
            </a:r>
            <a:r>
              <a:rPr lang="ru-RU" dirty="0" smtClean="0"/>
              <a:t> </a:t>
            </a:r>
            <a:r>
              <a:rPr lang="ru-RU" dirty="0" err="1" smtClean="0"/>
              <a:t>uning</a:t>
            </a:r>
            <a:r>
              <a:rPr lang="ru-RU" dirty="0" smtClean="0"/>
              <a:t> </a:t>
            </a:r>
            <a:r>
              <a:rPr lang="ru-RU" dirty="0" err="1" smtClean="0"/>
              <a:t>ertaklari</a:t>
            </a:r>
            <a:r>
              <a:rPr lang="ru-RU" dirty="0" smtClean="0"/>
              <a:t>, </a:t>
            </a:r>
            <a:r>
              <a:rPr lang="ru-RU" dirty="0" err="1" smtClean="0"/>
              <a:t>dostonlari</a:t>
            </a:r>
            <a:r>
              <a:rPr lang="ru-RU" dirty="0" smtClean="0"/>
              <a:t>, </a:t>
            </a:r>
            <a:r>
              <a:rPr lang="ru-RU" dirty="0" err="1" smtClean="0"/>
              <a:t>qo‘shiqlarida</a:t>
            </a:r>
            <a:r>
              <a:rPr lang="ru-RU" dirty="0" smtClean="0"/>
              <a:t> </a:t>
            </a:r>
            <a:r>
              <a:rPr lang="ru-RU" dirty="0" err="1" smtClean="0"/>
              <a:t>ifodalangan</a:t>
            </a:r>
            <a:r>
              <a:rPr lang="ru-RU" dirty="0" smtClean="0"/>
              <a:t>. </a:t>
            </a:r>
            <a:r>
              <a:rPr lang="ru-RU" dirty="0" err="1" smtClean="0"/>
              <a:t>Turkman</a:t>
            </a:r>
            <a:r>
              <a:rPr lang="ru-RU" dirty="0" smtClean="0"/>
              <a:t> </a:t>
            </a:r>
            <a:r>
              <a:rPr lang="ru-RU" dirty="0" err="1" smtClean="0"/>
              <a:t>xalq</a:t>
            </a:r>
            <a:r>
              <a:rPr lang="ru-RU" dirty="0" smtClean="0"/>
              <a:t> </a:t>
            </a:r>
            <a:r>
              <a:rPr lang="ru-RU" dirty="0" err="1" smtClean="0"/>
              <a:t>latifalaridagi</a:t>
            </a:r>
            <a:r>
              <a:rPr lang="ru-RU" dirty="0" smtClean="0"/>
              <a:t> </a:t>
            </a:r>
            <a:r>
              <a:rPr lang="ru-RU" dirty="0" err="1" smtClean="0"/>
              <a:t>dono</a:t>
            </a:r>
            <a:r>
              <a:rPr lang="ru-RU" dirty="0" smtClean="0"/>
              <a:t> </a:t>
            </a:r>
            <a:r>
              <a:rPr lang="ru-RU" dirty="0" err="1" smtClean="0"/>
              <a:t>va</a:t>
            </a:r>
            <a:r>
              <a:rPr lang="ru-RU" dirty="0" smtClean="0"/>
              <a:t> </a:t>
            </a:r>
            <a:r>
              <a:rPr lang="ru-RU" dirty="0" err="1" smtClean="0"/>
              <a:t>tadbirkor</a:t>
            </a:r>
            <a:r>
              <a:rPr lang="ru-RU" dirty="0" smtClean="0"/>
              <a:t> </a:t>
            </a:r>
            <a:r>
              <a:rPr lang="ru-RU" dirty="0" err="1" smtClean="0"/>
              <a:t>Kamina</a:t>
            </a:r>
            <a:r>
              <a:rPr lang="ru-RU" dirty="0" smtClean="0"/>
              <a:t> </a:t>
            </a:r>
            <a:r>
              <a:rPr lang="ru-RU" dirty="0" err="1" smtClean="0"/>
              <a:t>obrazi</a:t>
            </a:r>
            <a:r>
              <a:rPr lang="ru-RU" dirty="0" smtClean="0"/>
              <a:t> </a:t>
            </a:r>
            <a:r>
              <a:rPr lang="ru-RU" dirty="0" err="1" smtClean="0"/>
              <a:t>o‘zining</a:t>
            </a:r>
            <a:r>
              <a:rPr lang="ru-RU" dirty="0" smtClean="0"/>
              <a:t> </a:t>
            </a:r>
            <a:r>
              <a:rPr lang="ru-RU" dirty="0" err="1" smtClean="0"/>
              <a:t>ko‘p</a:t>
            </a:r>
            <a:r>
              <a:rPr lang="ru-RU" dirty="0" smtClean="0"/>
              <a:t> </a:t>
            </a:r>
            <a:r>
              <a:rPr lang="ru-RU" dirty="0" err="1" smtClean="0"/>
              <a:t>xususiyatlari</a:t>
            </a:r>
            <a:r>
              <a:rPr lang="ru-RU" dirty="0" smtClean="0"/>
              <a:t> </a:t>
            </a:r>
            <a:r>
              <a:rPr lang="ru-RU" dirty="0" err="1" smtClean="0"/>
              <a:t>bilan</a:t>
            </a:r>
            <a:r>
              <a:rPr lang="ru-RU" dirty="0" smtClean="0"/>
              <a:t> </a:t>
            </a:r>
            <a:r>
              <a:rPr lang="ru-RU" dirty="0" err="1" smtClean="0"/>
              <a:t>o‘zbek</a:t>
            </a:r>
            <a:r>
              <a:rPr lang="ru-RU" dirty="0" smtClean="0"/>
              <a:t> </a:t>
            </a:r>
            <a:r>
              <a:rPr lang="ru-RU" dirty="0" err="1" smtClean="0"/>
              <a:t>xalq</a:t>
            </a:r>
            <a:r>
              <a:rPr lang="ru-RU" dirty="0" smtClean="0"/>
              <a:t> </a:t>
            </a:r>
            <a:r>
              <a:rPr lang="ru-RU" dirty="0" err="1" smtClean="0"/>
              <a:t>latifalaridagi</a:t>
            </a:r>
            <a:r>
              <a:rPr lang="ru-RU" dirty="0" smtClean="0"/>
              <a:t> </a:t>
            </a:r>
            <a:r>
              <a:rPr lang="ru-RU" dirty="0" err="1" smtClean="0"/>
              <a:t>Afandi</a:t>
            </a:r>
            <a:r>
              <a:rPr lang="ru-RU" dirty="0" smtClean="0"/>
              <a:t> </a:t>
            </a:r>
            <a:r>
              <a:rPr lang="ru-RU" dirty="0" err="1" smtClean="0"/>
              <a:t>obraziga</a:t>
            </a:r>
            <a:r>
              <a:rPr lang="ru-RU" dirty="0" smtClean="0"/>
              <a:t> </a:t>
            </a:r>
            <a:r>
              <a:rPr lang="ru-RU" dirty="0" err="1" smtClean="0"/>
              <a:t>juda</a:t>
            </a:r>
            <a:r>
              <a:rPr lang="ru-RU" dirty="0" smtClean="0"/>
              <a:t> </a:t>
            </a:r>
            <a:r>
              <a:rPr lang="ru-RU" dirty="0" err="1" smtClean="0"/>
              <a:t>yaqin</a:t>
            </a:r>
            <a:r>
              <a:rPr lang="ru-RU" dirty="0" smtClean="0"/>
              <a:t>. </a:t>
            </a:r>
            <a:r>
              <a:rPr lang="ru-RU" dirty="0" err="1" smtClean="0"/>
              <a:t>O‘zbek</a:t>
            </a:r>
            <a:r>
              <a:rPr lang="ru-RU" dirty="0" smtClean="0"/>
              <a:t> </a:t>
            </a:r>
            <a:r>
              <a:rPr lang="ru-RU" dirty="0" err="1" smtClean="0"/>
              <a:t>va</a:t>
            </a:r>
            <a:r>
              <a:rPr lang="ru-RU" dirty="0" smtClean="0"/>
              <a:t> </a:t>
            </a:r>
            <a:r>
              <a:rPr lang="ru-RU" dirty="0" err="1" smtClean="0"/>
              <a:t>turkman</a:t>
            </a:r>
            <a:r>
              <a:rPr lang="ru-RU" dirty="0" smtClean="0"/>
              <a:t> </a:t>
            </a:r>
            <a:r>
              <a:rPr lang="ru-RU" dirty="0" err="1" smtClean="0"/>
              <a:t>xalqlarining</a:t>
            </a:r>
            <a:r>
              <a:rPr lang="ru-RU" dirty="0" smtClean="0"/>
              <a:t> </a:t>
            </a:r>
            <a:r>
              <a:rPr lang="ru-RU" dirty="0" err="1" smtClean="0"/>
              <a:t>do‘stlik</a:t>
            </a:r>
            <a:r>
              <a:rPr lang="ru-RU" dirty="0" smtClean="0"/>
              <a:t> </a:t>
            </a:r>
            <a:r>
              <a:rPr lang="ru-RU" dirty="0" err="1" smtClean="0"/>
              <a:t>va</a:t>
            </a:r>
            <a:r>
              <a:rPr lang="ru-RU" dirty="0" smtClean="0"/>
              <a:t> </a:t>
            </a:r>
            <a:r>
              <a:rPr lang="ru-RU" dirty="0" err="1" smtClean="0"/>
              <a:t>qardoshligi</a:t>
            </a:r>
            <a:r>
              <a:rPr lang="ru-RU" dirty="0" smtClean="0"/>
              <a:t> </a:t>
            </a:r>
            <a:r>
              <a:rPr lang="ru-RU" dirty="0" err="1" smtClean="0"/>
              <a:t>ularning</a:t>
            </a:r>
            <a:r>
              <a:rPr lang="ru-RU" dirty="0" smtClean="0"/>
              <a:t> </a:t>
            </a:r>
            <a:r>
              <a:rPr lang="ru-RU" dirty="0" err="1" smtClean="0"/>
              <a:t>adabiyoti</a:t>
            </a:r>
            <a:r>
              <a:rPr lang="ru-RU" dirty="0" smtClean="0"/>
              <a:t> </a:t>
            </a:r>
            <a:r>
              <a:rPr lang="ru-RU" dirty="0" err="1" smtClean="0"/>
              <a:t>va</a:t>
            </a:r>
            <a:r>
              <a:rPr lang="ru-RU" dirty="0" smtClean="0"/>
              <a:t> </a:t>
            </a:r>
            <a:r>
              <a:rPr lang="ru-RU" dirty="0" err="1" smtClean="0"/>
              <a:t>og‘zaki</a:t>
            </a:r>
            <a:r>
              <a:rPr lang="ru-RU" dirty="0" smtClean="0"/>
              <a:t> </a:t>
            </a:r>
            <a:r>
              <a:rPr lang="ru-RU" dirty="0" err="1" smtClean="0"/>
              <a:t>ijodiyotida</a:t>
            </a:r>
            <a:r>
              <a:rPr lang="ru-RU" dirty="0" smtClean="0"/>
              <a:t> </a:t>
            </a:r>
            <a:r>
              <a:rPr lang="ru-RU" dirty="0" err="1" smtClean="0"/>
              <a:t>ham</a:t>
            </a:r>
            <a:r>
              <a:rPr lang="ru-RU" dirty="0" smtClean="0"/>
              <a:t> </a:t>
            </a:r>
            <a:r>
              <a:rPr lang="ru-RU" dirty="0" err="1" smtClean="0"/>
              <a:t>chuqur</a:t>
            </a:r>
            <a:r>
              <a:rPr lang="ru-RU" dirty="0" smtClean="0"/>
              <a:t> </a:t>
            </a:r>
            <a:r>
              <a:rPr lang="ru-RU" dirty="0" err="1" smtClean="0"/>
              <a:t>iz</a:t>
            </a:r>
            <a:r>
              <a:rPr lang="ru-RU" dirty="0" smtClean="0"/>
              <a:t> </a:t>
            </a:r>
            <a:r>
              <a:rPr lang="ru-RU" dirty="0" err="1" smtClean="0"/>
              <a:t>qoldirgan</a:t>
            </a:r>
            <a:r>
              <a:rPr lang="ru-RU" dirty="0" smtClean="0"/>
              <a:t>. </a:t>
            </a:r>
            <a:r>
              <a:rPr lang="ru-RU" dirty="0" err="1" smtClean="0"/>
              <a:t>Go‘ro‘g‘li</a:t>
            </a:r>
            <a:r>
              <a:rPr lang="ru-RU" dirty="0" smtClean="0"/>
              <a:t> </a:t>
            </a:r>
            <a:r>
              <a:rPr lang="ru-RU" dirty="0" err="1" smtClean="0"/>
              <a:t>bir</a:t>
            </a:r>
            <a:r>
              <a:rPr lang="ru-RU" dirty="0" smtClean="0"/>
              <a:t> </a:t>
            </a:r>
            <a:r>
              <a:rPr lang="ru-RU" dirty="0" err="1" smtClean="0"/>
              <a:t>qancha</a:t>
            </a:r>
            <a:r>
              <a:rPr lang="ru-RU" dirty="0" smtClean="0"/>
              <a:t> </a:t>
            </a:r>
            <a:r>
              <a:rPr lang="ru-RU" dirty="0" err="1" smtClean="0"/>
              <a:t>turkman</a:t>
            </a:r>
            <a:r>
              <a:rPr lang="ru-RU" dirty="0" smtClean="0"/>
              <a:t> </a:t>
            </a:r>
            <a:r>
              <a:rPr lang="ru-RU" dirty="0" err="1" smtClean="0"/>
              <a:t>xalq</a:t>
            </a:r>
            <a:r>
              <a:rPr lang="ru-RU" dirty="0" smtClean="0"/>
              <a:t> </a:t>
            </a:r>
            <a:r>
              <a:rPr lang="ru-RU" dirty="0" err="1" smtClean="0"/>
              <a:t>eposlarining</a:t>
            </a:r>
            <a:r>
              <a:rPr lang="ru-RU" dirty="0" smtClean="0"/>
              <a:t> </a:t>
            </a:r>
            <a:r>
              <a:rPr lang="ru-RU" dirty="0" err="1" smtClean="0"/>
              <a:t>bosh</a:t>
            </a:r>
            <a:r>
              <a:rPr lang="ru-RU" dirty="0" smtClean="0"/>
              <a:t> </a:t>
            </a:r>
            <a:r>
              <a:rPr lang="ru-RU" dirty="0" err="1" smtClean="0"/>
              <a:t>qahramoni</a:t>
            </a:r>
            <a:r>
              <a:rPr lang="ru-RU" dirty="0" smtClean="0"/>
              <a:t> </a:t>
            </a:r>
            <a:r>
              <a:rPr lang="ru-RU" dirty="0" err="1" smtClean="0"/>
              <a:t>bo‘lganiday</a:t>
            </a:r>
            <a:r>
              <a:rPr lang="ru-RU" dirty="0" smtClean="0"/>
              <a:t>, </a:t>
            </a:r>
            <a:r>
              <a:rPr lang="ru-RU" dirty="0" err="1" smtClean="0"/>
              <a:t>qirqdan</a:t>
            </a:r>
            <a:r>
              <a:rPr lang="ru-RU" dirty="0" smtClean="0"/>
              <a:t> </a:t>
            </a:r>
            <a:r>
              <a:rPr lang="ru-RU" dirty="0" err="1" smtClean="0"/>
              <a:t>ortiq</a:t>
            </a:r>
            <a:r>
              <a:rPr lang="ru-RU" dirty="0" smtClean="0"/>
              <a:t> </a:t>
            </a:r>
            <a:r>
              <a:rPr lang="ru-RU" dirty="0" err="1" smtClean="0"/>
              <a:t>o‘zbek</a:t>
            </a:r>
            <a:r>
              <a:rPr lang="ru-RU" dirty="0" smtClean="0"/>
              <a:t> </a:t>
            </a:r>
            <a:r>
              <a:rPr lang="ru-RU" dirty="0" err="1" smtClean="0"/>
              <a:t>xalq</a:t>
            </a:r>
            <a:r>
              <a:rPr lang="ru-RU" dirty="0" smtClean="0"/>
              <a:t> </a:t>
            </a:r>
            <a:r>
              <a:rPr lang="ru-RU" dirty="0" err="1" smtClean="0"/>
              <a:t>dostonida</a:t>
            </a:r>
            <a:r>
              <a:rPr lang="ru-RU" dirty="0" smtClean="0"/>
              <a:t> </a:t>
            </a:r>
            <a:r>
              <a:rPr lang="ru-RU" dirty="0" err="1" smtClean="0"/>
              <a:t>ham</a:t>
            </a:r>
            <a:r>
              <a:rPr lang="ru-RU" dirty="0" smtClean="0"/>
              <a:t> </a:t>
            </a:r>
            <a:r>
              <a:rPr lang="ru-RU" dirty="0" err="1" smtClean="0"/>
              <a:t>uning</a:t>
            </a:r>
            <a:r>
              <a:rPr lang="ru-RU" dirty="0" smtClean="0"/>
              <a:t> </a:t>
            </a:r>
            <a:r>
              <a:rPr lang="ru-RU" dirty="0" err="1" smtClean="0"/>
              <a:t>mardligi</a:t>
            </a:r>
            <a:r>
              <a:rPr lang="ru-RU" dirty="0" smtClean="0"/>
              <a:t>, </a:t>
            </a:r>
            <a:r>
              <a:rPr lang="ru-RU" dirty="0" err="1" smtClean="0"/>
              <a:t>olijanobligi</a:t>
            </a:r>
            <a:r>
              <a:rPr lang="ru-RU" dirty="0" smtClean="0"/>
              <a:t> </a:t>
            </a:r>
            <a:r>
              <a:rPr lang="ru-RU" dirty="0" err="1" smtClean="0"/>
              <a:t>madh</a:t>
            </a:r>
            <a:r>
              <a:rPr lang="ru-RU" dirty="0" smtClean="0"/>
              <a:t> </a:t>
            </a:r>
            <a:r>
              <a:rPr lang="ru-RU" dirty="0" err="1" smtClean="0"/>
              <a:t>etilgan</a:t>
            </a:r>
            <a:r>
              <a:rPr lang="ru-RU" dirty="0" smtClean="0"/>
              <a:t>. </a:t>
            </a:r>
            <a:r>
              <a:rPr lang="ru-RU" dirty="0" err="1" smtClean="0"/>
              <a:t>Tohir</a:t>
            </a:r>
            <a:r>
              <a:rPr lang="ru-RU" dirty="0" smtClean="0"/>
              <a:t> </a:t>
            </a:r>
            <a:r>
              <a:rPr lang="ru-RU" dirty="0" err="1" smtClean="0"/>
              <a:t>va</a:t>
            </a:r>
            <a:r>
              <a:rPr lang="ru-RU" dirty="0" smtClean="0"/>
              <a:t> </a:t>
            </a:r>
            <a:r>
              <a:rPr lang="ru-RU" dirty="0" err="1" smtClean="0"/>
              <a:t>Zuhra</a:t>
            </a:r>
            <a:r>
              <a:rPr lang="ru-RU" dirty="0" smtClean="0"/>
              <a:t>, </a:t>
            </a:r>
            <a:r>
              <a:rPr lang="ru-RU" dirty="0" err="1" smtClean="0"/>
              <a:t>Oshiq</a:t>
            </a:r>
            <a:r>
              <a:rPr lang="ru-RU" dirty="0" smtClean="0"/>
              <a:t> </a:t>
            </a:r>
            <a:r>
              <a:rPr lang="ru-RU" dirty="0" err="1" smtClean="0"/>
              <a:t>va</a:t>
            </a:r>
            <a:r>
              <a:rPr lang="ru-RU" dirty="0" smtClean="0"/>
              <a:t> </a:t>
            </a:r>
            <a:r>
              <a:rPr lang="ru-RU" dirty="0" err="1" smtClean="0"/>
              <a:t>G‘arib</a:t>
            </a:r>
            <a:r>
              <a:rPr lang="ru-RU" dirty="0" smtClean="0"/>
              <a:t> </a:t>
            </a:r>
            <a:r>
              <a:rPr lang="ru-RU" dirty="0" err="1" smtClean="0"/>
              <a:t>singari</a:t>
            </a:r>
            <a:r>
              <a:rPr lang="ru-RU" dirty="0" smtClean="0"/>
              <a:t> </a:t>
            </a:r>
            <a:r>
              <a:rPr lang="ru-RU" dirty="0" err="1" smtClean="0"/>
              <a:t>pok</a:t>
            </a:r>
            <a:r>
              <a:rPr lang="ru-RU" dirty="0" smtClean="0"/>
              <a:t> </a:t>
            </a:r>
            <a:r>
              <a:rPr lang="ru-RU" dirty="0" err="1" smtClean="0"/>
              <a:t>sevgi</a:t>
            </a:r>
            <a:r>
              <a:rPr lang="ru-RU" dirty="0" smtClean="0"/>
              <a:t> </a:t>
            </a:r>
            <a:r>
              <a:rPr lang="ru-RU" dirty="0" err="1" smtClean="0"/>
              <a:t>timsollari</a:t>
            </a:r>
            <a:r>
              <a:rPr lang="ru-RU" dirty="0" smtClean="0"/>
              <a:t> </a:t>
            </a:r>
            <a:r>
              <a:rPr lang="ru-RU" dirty="0" err="1" smtClean="0"/>
              <a:t>har</a:t>
            </a:r>
            <a:r>
              <a:rPr lang="ru-RU" dirty="0" smtClean="0"/>
              <a:t> </a:t>
            </a:r>
            <a:r>
              <a:rPr lang="ru-RU" dirty="0" err="1" smtClean="0"/>
              <a:t>ikki</a:t>
            </a:r>
            <a:r>
              <a:rPr lang="ru-RU" dirty="0" smtClean="0"/>
              <a:t> </a:t>
            </a:r>
            <a:r>
              <a:rPr lang="ru-RU" dirty="0" err="1" smtClean="0"/>
              <a:t>xalqda</a:t>
            </a:r>
            <a:r>
              <a:rPr lang="ru-RU" dirty="0" smtClean="0"/>
              <a:t> </a:t>
            </a:r>
            <a:r>
              <a:rPr lang="ru-RU" dirty="0" err="1" smtClean="0"/>
              <a:t>ham</a:t>
            </a:r>
            <a:r>
              <a:rPr lang="ru-RU" dirty="0" smtClean="0"/>
              <a:t> </a:t>
            </a:r>
            <a:r>
              <a:rPr lang="ru-RU" dirty="0" err="1" smtClean="0"/>
              <a:t>zo‘r</a:t>
            </a:r>
            <a:r>
              <a:rPr lang="ru-RU" dirty="0" smtClean="0"/>
              <a:t> </a:t>
            </a:r>
            <a:r>
              <a:rPr lang="ru-RU" dirty="0" err="1" smtClean="0"/>
              <a:t>muhabbat</a:t>
            </a:r>
            <a:r>
              <a:rPr lang="ru-RU" dirty="0" smtClean="0"/>
              <a:t> </a:t>
            </a:r>
            <a:r>
              <a:rPr lang="ru-RU" dirty="0" err="1" smtClean="0"/>
              <a:t>va</a:t>
            </a:r>
            <a:r>
              <a:rPr lang="ru-RU" dirty="0" smtClean="0"/>
              <a:t> </a:t>
            </a:r>
            <a:r>
              <a:rPr lang="ru-RU" dirty="0" err="1" smtClean="0"/>
              <a:t>samimiyat</a:t>
            </a:r>
            <a:r>
              <a:rPr lang="ru-RU" dirty="0" smtClean="0"/>
              <a:t> </a:t>
            </a:r>
            <a:r>
              <a:rPr lang="ru-RU" dirty="0" err="1" smtClean="0"/>
              <a:t>bilan</a:t>
            </a:r>
            <a:r>
              <a:rPr lang="ru-RU" dirty="0" smtClean="0"/>
              <a:t> </a:t>
            </a:r>
            <a:r>
              <a:rPr lang="ru-RU" dirty="0" err="1" smtClean="0"/>
              <a:t>ulug‘lanadi</a:t>
            </a:r>
            <a:r>
              <a:rPr lang="ru-RU" dirty="0" smtClean="0"/>
              <a:t>. </a:t>
            </a:r>
            <a:r>
              <a:rPr lang="ru-RU" dirty="0" err="1" smtClean="0"/>
              <a:t>Zero</a:t>
            </a:r>
            <a:r>
              <a:rPr lang="ru-RU" dirty="0" smtClean="0"/>
              <a:t>, </a:t>
            </a:r>
            <a:r>
              <a:rPr lang="ru-RU" dirty="0" err="1" smtClean="0"/>
              <a:t>o‘zbek</a:t>
            </a:r>
            <a:r>
              <a:rPr lang="ru-RU" dirty="0" smtClean="0"/>
              <a:t> </a:t>
            </a:r>
            <a:r>
              <a:rPr lang="ru-RU" dirty="0" err="1" smtClean="0"/>
              <a:t>va</a:t>
            </a:r>
            <a:r>
              <a:rPr lang="ru-RU" dirty="0" smtClean="0"/>
              <a:t> </a:t>
            </a:r>
            <a:r>
              <a:rPr lang="ru-RU" dirty="0" err="1" smtClean="0"/>
              <a:t>turkmanning</a:t>
            </a:r>
            <a:r>
              <a:rPr lang="ru-RU" dirty="0" smtClean="0"/>
              <a:t> </a:t>
            </a:r>
            <a:r>
              <a:rPr lang="ru-RU" dirty="0" err="1" smtClean="0"/>
              <a:t>tili</a:t>
            </a:r>
            <a:r>
              <a:rPr lang="ru-RU" dirty="0" smtClean="0"/>
              <a:t>, </a:t>
            </a:r>
            <a:r>
              <a:rPr lang="ru-RU" dirty="0" err="1" smtClean="0"/>
              <a:t>urf-odatlari</a:t>
            </a:r>
            <a:r>
              <a:rPr lang="ru-RU" dirty="0" smtClean="0"/>
              <a:t>, </a:t>
            </a:r>
            <a:r>
              <a:rPr lang="ru-RU" dirty="0" err="1" smtClean="0"/>
              <a:t>madaniyati</a:t>
            </a:r>
            <a:r>
              <a:rPr lang="ru-RU" dirty="0" smtClean="0"/>
              <a:t> </a:t>
            </a:r>
            <a:r>
              <a:rPr lang="ru-RU" dirty="0" err="1" smtClean="0"/>
              <a:t>uyg‘un</a:t>
            </a:r>
            <a:r>
              <a:rPr lang="ru-RU" dirty="0" smtClean="0"/>
              <a:t>, </a:t>
            </a:r>
            <a:r>
              <a:rPr lang="ru-RU" dirty="0" err="1" smtClean="0"/>
              <a:t>adabiyoti</a:t>
            </a:r>
            <a:r>
              <a:rPr lang="ru-RU" dirty="0" smtClean="0"/>
              <a:t> </a:t>
            </a:r>
            <a:r>
              <a:rPr lang="ru-RU" dirty="0" err="1" smtClean="0"/>
              <a:t>va</a:t>
            </a:r>
            <a:r>
              <a:rPr lang="ru-RU" dirty="0" smtClean="0"/>
              <a:t> </a:t>
            </a:r>
            <a:r>
              <a:rPr lang="ru-RU" dirty="0" err="1" smtClean="0"/>
              <a:t>san’ati</a:t>
            </a:r>
            <a:r>
              <a:rPr lang="ru-RU" dirty="0" smtClean="0"/>
              <a:t> </a:t>
            </a:r>
            <a:r>
              <a:rPr lang="ru-RU" dirty="0" err="1" smtClean="0"/>
              <a:t>umumiydir</a:t>
            </a:r>
            <a:r>
              <a:rPr lang="ru-RU" dirty="0" smtClean="0"/>
              <a:t>. </a:t>
            </a:r>
            <a:r>
              <a:rPr lang="ru-RU" dirty="0" err="1" smtClean="0"/>
              <a:t>Turkman</a:t>
            </a:r>
            <a:r>
              <a:rPr lang="ru-RU" dirty="0" smtClean="0"/>
              <a:t> </a:t>
            </a:r>
            <a:r>
              <a:rPr lang="ru-RU" dirty="0" err="1" smtClean="0"/>
              <a:t>xalq</a:t>
            </a:r>
            <a:r>
              <a:rPr lang="ru-RU" dirty="0" smtClean="0"/>
              <a:t> </a:t>
            </a:r>
            <a:r>
              <a:rPr lang="ru-RU" dirty="0" err="1" smtClean="0"/>
              <a:t>og‘zaki</a:t>
            </a:r>
            <a:r>
              <a:rPr lang="ru-RU" dirty="0" smtClean="0"/>
              <a:t> </a:t>
            </a:r>
            <a:r>
              <a:rPr lang="ru-RU" dirty="0" err="1" smtClean="0"/>
              <a:t>ijodida</a:t>
            </a:r>
            <a:r>
              <a:rPr lang="ru-RU" dirty="0" smtClean="0"/>
              <a:t> </a:t>
            </a:r>
            <a:r>
              <a:rPr lang="ru-RU" dirty="0" err="1" smtClean="0"/>
              <a:t>ertak</a:t>
            </a:r>
            <a:r>
              <a:rPr lang="ru-RU" dirty="0" smtClean="0"/>
              <a:t>, </a:t>
            </a:r>
            <a:r>
              <a:rPr lang="ru-RU" dirty="0" err="1" smtClean="0"/>
              <a:t>ashula</a:t>
            </a:r>
            <a:r>
              <a:rPr lang="ru-RU" dirty="0" smtClean="0"/>
              <a:t>, </a:t>
            </a:r>
            <a:r>
              <a:rPr lang="ru-RU" dirty="0" err="1" smtClean="0"/>
              <a:t>qo‘shiq</a:t>
            </a:r>
            <a:r>
              <a:rPr lang="ru-RU" dirty="0" smtClean="0"/>
              <a:t> </a:t>
            </a:r>
            <a:r>
              <a:rPr lang="ru-RU" dirty="0" err="1" smtClean="0"/>
              <a:t>va</a:t>
            </a:r>
            <a:r>
              <a:rPr lang="ru-RU" dirty="0" smtClean="0"/>
              <a:t> </a:t>
            </a:r>
            <a:r>
              <a:rPr lang="ru-RU" dirty="0" err="1" smtClean="0"/>
              <a:t>doston</a:t>
            </a:r>
            <a:r>
              <a:rPr lang="ru-RU" dirty="0" smtClean="0"/>
              <a:t> </a:t>
            </a:r>
            <a:r>
              <a:rPr lang="ru-RU" dirty="0" err="1" smtClean="0"/>
              <a:t>janrlari</a:t>
            </a:r>
            <a:r>
              <a:rPr lang="ru-RU" dirty="0" smtClean="0"/>
              <a:t> </a:t>
            </a:r>
            <a:r>
              <a:rPr lang="ru-RU" dirty="0" err="1" smtClean="0"/>
              <a:t>juda</a:t>
            </a:r>
            <a:r>
              <a:rPr lang="ru-RU" dirty="0" smtClean="0"/>
              <a:t> </a:t>
            </a:r>
            <a:r>
              <a:rPr lang="ru-RU" dirty="0" err="1" smtClean="0"/>
              <a:t>keng</a:t>
            </a:r>
            <a:r>
              <a:rPr lang="ru-RU" dirty="0" smtClean="0"/>
              <a:t> </a:t>
            </a:r>
            <a:r>
              <a:rPr lang="ru-RU" dirty="0" err="1" smtClean="0"/>
              <a:t>tarqalgan</a:t>
            </a:r>
            <a:r>
              <a:rPr lang="ru-RU" dirty="0" smtClean="0"/>
              <a:t>. </a:t>
            </a:r>
            <a:r>
              <a:rPr lang="ru-RU" dirty="0" err="1" smtClean="0"/>
              <a:t>Ashula</a:t>
            </a:r>
            <a:r>
              <a:rPr lang="ru-RU" dirty="0" smtClean="0"/>
              <a:t>, </a:t>
            </a:r>
            <a:r>
              <a:rPr lang="ru-RU" dirty="0" err="1" smtClean="0"/>
              <a:t>qo‘shiq</a:t>
            </a:r>
            <a:r>
              <a:rPr lang="ru-RU" dirty="0" smtClean="0"/>
              <a:t> </a:t>
            </a:r>
            <a:r>
              <a:rPr lang="ru-RU" dirty="0" err="1" smtClean="0"/>
              <a:t>va</a:t>
            </a:r>
            <a:r>
              <a:rPr lang="ru-RU" dirty="0" smtClean="0"/>
              <a:t> </a:t>
            </a:r>
            <a:r>
              <a:rPr lang="ru-RU" dirty="0" err="1" smtClean="0"/>
              <a:t>ertaklar</a:t>
            </a:r>
            <a:r>
              <a:rPr lang="ru-RU" dirty="0" smtClean="0"/>
              <a:t> </a:t>
            </a:r>
            <a:r>
              <a:rPr lang="ru-RU" dirty="0" err="1" smtClean="0"/>
              <a:t>turkman</a:t>
            </a:r>
            <a:r>
              <a:rPr lang="ru-RU" dirty="0" smtClean="0"/>
              <a:t> </a:t>
            </a:r>
            <a:r>
              <a:rPr lang="ru-RU" dirty="0" err="1" smtClean="0"/>
              <a:t>folkloridagi</a:t>
            </a:r>
            <a:r>
              <a:rPr lang="ru-RU" dirty="0" smtClean="0"/>
              <a:t> </a:t>
            </a:r>
            <a:r>
              <a:rPr lang="ru-RU" dirty="0" err="1" smtClean="0"/>
              <a:t>eng</a:t>
            </a:r>
            <a:r>
              <a:rPr lang="ru-RU" dirty="0" smtClean="0"/>
              <a:t> </a:t>
            </a:r>
            <a:r>
              <a:rPr lang="ru-RU" dirty="0" err="1" smtClean="0"/>
              <a:t>qadimgi</a:t>
            </a:r>
            <a:r>
              <a:rPr lang="ru-RU" dirty="0" smtClean="0"/>
              <a:t> </a:t>
            </a:r>
            <a:r>
              <a:rPr lang="ru-RU" dirty="0" err="1" smtClean="0"/>
              <a:t>janrlardir</a:t>
            </a:r>
            <a:r>
              <a:rPr lang="ru-RU" dirty="0" smtClean="0"/>
              <a:t>. </a:t>
            </a:r>
            <a:r>
              <a:rPr lang="ru-RU" dirty="0" err="1" smtClean="0"/>
              <a:t>Xalq</a:t>
            </a:r>
            <a:r>
              <a:rPr lang="ru-RU" dirty="0" smtClean="0"/>
              <a:t> </a:t>
            </a:r>
            <a:r>
              <a:rPr lang="ru-RU" dirty="0" err="1" smtClean="0"/>
              <a:t>ertaklari</a:t>
            </a:r>
            <a:r>
              <a:rPr lang="ru-RU" dirty="0" smtClean="0"/>
              <a:t> </a:t>
            </a:r>
            <a:r>
              <a:rPr lang="ru-RU" dirty="0" err="1" smtClean="0"/>
              <a:t>syujetidan</a:t>
            </a:r>
            <a:r>
              <a:rPr lang="ru-RU" dirty="0" smtClean="0"/>
              <a:t> </a:t>
            </a:r>
            <a:r>
              <a:rPr lang="ru-RU" dirty="0" err="1" smtClean="0"/>
              <a:t>keng</a:t>
            </a:r>
            <a:r>
              <a:rPr lang="ru-RU" dirty="0" smtClean="0"/>
              <a:t> </a:t>
            </a:r>
            <a:r>
              <a:rPr lang="ru-RU" dirty="0" err="1" smtClean="0"/>
              <a:t>foydalanish</a:t>
            </a:r>
            <a:r>
              <a:rPr lang="ru-RU" dirty="0" smtClean="0"/>
              <a:t> </a:t>
            </a:r>
            <a:r>
              <a:rPr lang="ru-RU" dirty="0" err="1" smtClean="0"/>
              <a:t>asosida</a:t>
            </a:r>
            <a:r>
              <a:rPr lang="ru-RU" dirty="0" smtClean="0"/>
              <a:t> </a:t>
            </a:r>
            <a:r>
              <a:rPr lang="ru-RU" dirty="0" err="1" smtClean="0"/>
              <a:t>keyinchalik</a:t>
            </a:r>
            <a:r>
              <a:rPr lang="ru-RU" dirty="0" smtClean="0"/>
              <a:t> </a:t>
            </a:r>
            <a:r>
              <a:rPr lang="ru-RU" dirty="0" err="1" smtClean="0"/>
              <a:t>xalq</a:t>
            </a:r>
            <a:r>
              <a:rPr lang="ru-RU" dirty="0" smtClean="0"/>
              <a:t> </a:t>
            </a:r>
            <a:r>
              <a:rPr lang="ru-RU" dirty="0" err="1" smtClean="0"/>
              <a:t>qahramonlik</a:t>
            </a:r>
            <a:r>
              <a:rPr lang="ru-RU" dirty="0" smtClean="0"/>
              <a:t> </a:t>
            </a:r>
            <a:r>
              <a:rPr lang="ru-RU" dirty="0" err="1" smtClean="0"/>
              <a:t>va</a:t>
            </a:r>
            <a:r>
              <a:rPr lang="ru-RU" dirty="0" smtClean="0"/>
              <a:t> </a:t>
            </a:r>
            <a:r>
              <a:rPr lang="ru-RU" dirty="0" err="1" smtClean="0"/>
              <a:t>ishqiy-lirik</a:t>
            </a:r>
            <a:r>
              <a:rPr lang="ru-RU" dirty="0" smtClean="0"/>
              <a:t> </a:t>
            </a:r>
            <a:r>
              <a:rPr lang="ru-RU" dirty="0" err="1" smtClean="0"/>
              <a:t>dostonlar</a:t>
            </a:r>
            <a:r>
              <a:rPr lang="ru-RU" dirty="0" smtClean="0"/>
              <a:t> </a:t>
            </a:r>
            <a:r>
              <a:rPr lang="ru-RU" dirty="0" err="1" smtClean="0"/>
              <a:t>yuzaga</a:t>
            </a:r>
            <a:r>
              <a:rPr lang="ru-RU" dirty="0" smtClean="0"/>
              <a:t> </a:t>
            </a:r>
            <a:r>
              <a:rPr lang="ru-RU" dirty="0" err="1" smtClean="0"/>
              <a:t>kelgan</a:t>
            </a:r>
            <a:r>
              <a:rPr lang="ru-RU" dirty="0" smtClean="0"/>
              <a:t>. </a:t>
            </a:r>
            <a:r>
              <a:rPr lang="ru-RU" dirty="0" err="1" smtClean="0"/>
              <a:t>Turkman</a:t>
            </a:r>
            <a:r>
              <a:rPr lang="ru-RU" dirty="0" smtClean="0"/>
              <a:t> </a:t>
            </a:r>
            <a:r>
              <a:rPr lang="ru-RU" dirty="0" err="1" smtClean="0"/>
              <a:t>xalq</a:t>
            </a:r>
            <a:r>
              <a:rPr lang="ru-RU" dirty="0" smtClean="0"/>
              <a:t> </a:t>
            </a:r>
            <a:r>
              <a:rPr lang="ru-RU" dirty="0" err="1" smtClean="0"/>
              <a:t>dostonlarining</a:t>
            </a:r>
            <a:r>
              <a:rPr lang="ru-RU" dirty="0" smtClean="0"/>
              <a:t> </a:t>
            </a:r>
            <a:r>
              <a:rPr lang="ru-RU" dirty="0" err="1" smtClean="0"/>
              <a:t>bir</a:t>
            </a:r>
            <a:r>
              <a:rPr lang="ru-RU" dirty="0" smtClean="0"/>
              <a:t> </a:t>
            </a:r>
            <a:r>
              <a:rPr lang="ru-RU" dirty="0" err="1" smtClean="0"/>
              <a:t>qismi</a:t>
            </a:r>
            <a:r>
              <a:rPr lang="ru-RU" dirty="0" smtClean="0"/>
              <a:t> </a:t>
            </a:r>
            <a:r>
              <a:rPr lang="ru-RU" dirty="0" err="1" smtClean="0"/>
              <a:t>Sharq</a:t>
            </a:r>
            <a:r>
              <a:rPr lang="ru-RU" dirty="0" smtClean="0"/>
              <a:t> </a:t>
            </a:r>
            <a:r>
              <a:rPr lang="ru-RU" dirty="0" err="1" smtClean="0"/>
              <a:t>mumtoz</a:t>
            </a:r>
            <a:r>
              <a:rPr lang="ru-RU" dirty="0" smtClean="0"/>
              <a:t> </a:t>
            </a:r>
            <a:r>
              <a:rPr lang="ru-RU" dirty="0" err="1" smtClean="0"/>
              <a:t>adabiyoti</a:t>
            </a:r>
            <a:r>
              <a:rPr lang="ru-RU" dirty="0" smtClean="0"/>
              <a:t> </a:t>
            </a:r>
            <a:r>
              <a:rPr lang="ru-RU" dirty="0" err="1" smtClean="0"/>
              <a:t>asarlari</a:t>
            </a:r>
            <a:r>
              <a:rPr lang="ru-RU" dirty="0" smtClean="0"/>
              <a:t> </a:t>
            </a:r>
            <a:r>
              <a:rPr lang="ru-RU" dirty="0" err="1" smtClean="0"/>
              <a:t>va</a:t>
            </a:r>
            <a:r>
              <a:rPr lang="ru-RU" dirty="0" smtClean="0"/>
              <a:t> </a:t>
            </a:r>
            <a:r>
              <a:rPr lang="ru-RU" dirty="0" err="1" smtClean="0"/>
              <a:t>diniy</a:t>
            </a:r>
            <a:r>
              <a:rPr lang="ru-RU" dirty="0" smtClean="0"/>
              <a:t> </a:t>
            </a:r>
            <a:r>
              <a:rPr lang="ru-RU" dirty="0" err="1" smtClean="0"/>
              <a:t>kitoblar</a:t>
            </a:r>
            <a:r>
              <a:rPr lang="ru-RU" dirty="0" smtClean="0"/>
              <a:t> (</a:t>
            </a:r>
            <a:r>
              <a:rPr lang="ru-RU" dirty="0" err="1" smtClean="0"/>
              <a:t>masalan</a:t>
            </a:r>
            <a:r>
              <a:rPr lang="ru-RU" dirty="0" smtClean="0"/>
              <a:t>, “</a:t>
            </a:r>
            <a:r>
              <a:rPr lang="ru-RU" dirty="0" err="1" smtClean="0"/>
              <a:t>Layli</a:t>
            </a:r>
            <a:r>
              <a:rPr lang="ru-RU" dirty="0" smtClean="0"/>
              <a:t> </a:t>
            </a:r>
            <a:r>
              <a:rPr lang="ru-RU" dirty="0" err="1" smtClean="0"/>
              <a:t>va</a:t>
            </a:r>
            <a:r>
              <a:rPr lang="ru-RU" dirty="0" smtClean="0"/>
              <a:t> </a:t>
            </a:r>
            <a:r>
              <a:rPr lang="ru-RU" dirty="0" err="1" smtClean="0"/>
              <a:t>Majnun</a:t>
            </a:r>
            <a:r>
              <a:rPr lang="ru-RU" dirty="0" smtClean="0"/>
              <a:t>”, “</a:t>
            </a:r>
            <a:r>
              <a:rPr lang="ru-RU" dirty="0" err="1" smtClean="0"/>
              <a:t>Yusuf</a:t>
            </a:r>
            <a:r>
              <a:rPr lang="ru-RU" dirty="0" smtClean="0"/>
              <a:t> </a:t>
            </a:r>
            <a:r>
              <a:rPr lang="ru-RU" dirty="0" err="1" smtClean="0"/>
              <a:t>va</a:t>
            </a:r>
            <a:r>
              <a:rPr lang="ru-RU" dirty="0" smtClean="0"/>
              <a:t> </a:t>
            </a:r>
            <a:r>
              <a:rPr lang="ru-RU" dirty="0" err="1" smtClean="0"/>
              <a:t>Zulayho</a:t>
            </a:r>
            <a:r>
              <a:rPr lang="ru-RU" dirty="0" smtClean="0"/>
              <a:t>”) </a:t>
            </a:r>
            <a:r>
              <a:rPr lang="ru-RU" dirty="0" err="1" smtClean="0"/>
              <a:t>mazmunini</a:t>
            </a:r>
            <a:r>
              <a:rPr lang="ru-RU" dirty="0" smtClean="0"/>
              <a:t> </a:t>
            </a:r>
            <a:r>
              <a:rPr lang="ru-RU" dirty="0" err="1" smtClean="0"/>
              <a:t>qamrab</a:t>
            </a:r>
            <a:r>
              <a:rPr lang="ru-RU" dirty="0" smtClean="0"/>
              <a:t> </a:t>
            </a:r>
            <a:r>
              <a:rPr lang="ru-RU" dirty="0" err="1" smtClean="0"/>
              <a:t>olgan</a:t>
            </a:r>
            <a:r>
              <a:rPr lang="ru-RU" dirty="0" smtClean="0"/>
              <a:t> </a:t>
            </a:r>
            <a:r>
              <a:rPr lang="ru-RU" dirty="0" err="1" smtClean="0"/>
              <a:t>bo‘lsa</a:t>
            </a:r>
            <a:r>
              <a:rPr lang="ru-RU" dirty="0" smtClean="0"/>
              <a:t>, </a:t>
            </a:r>
            <a:r>
              <a:rPr lang="ru-RU" dirty="0" err="1" smtClean="0"/>
              <a:t>bir</a:t>
            </a:r>
            <a:r>
              <a:rPr lang="ru-RU" dirty="0" smtClean="0"/>
              <a:t> </a:t>
            </a:r>
            <a:r>
              <a:rPr lang="ru-RU" dirty="0" err="1" smtClean="0"/>
              <a:t>qismi</a:t>
            </a:r>
            <a:r>
              <a:rPr lang="ru-RU" dirty="0" smtClean="0"/>
              <a:t> </a:t>
            </a:r>
            <a:r>
              <a:rPr lang="ru-RU" dirty="0" err="1" smtClean="0"/>
              <a:t>uchun</a:t>
            </a:r>
            <a:r>
              <a:rPr lang="ru-RU" dirty="0" smtClean="0"/>
              <a:t> </a:t>
            </a:r>
            <a:r>
              <a:rPr lang="ru-RU" dirty="0" err="1" smtClean="0"/>
              <a:t>ertaklar</a:t>
            </a:r>
            <a:r>
              <a:rPr lang="ru-RU" dirty="0" smtClean="0"/>
              <a:t> </a:t>
            </a:r>
            <a:r>
              <a:rPr lang="ru-RU" dirty="0" err="1" smtClean="0"/>
              <a:t>va</a:t>
            </a:r>
            <a:r>
              <a:rPr lang="ru-RU" dirty="0" smtClean="0"/>
              <a:t> </a:t>
            </a:r>
            <a:r>
              <a:rPr lang="ru-RU" dirty="0" err="1" smtClean="0"/>
              <a:t>rivoyatlarning</a:t>
            </a:r>
            <a:r>
              <a:rPr lang="ru-RU" dirty="0" smtClean="0"/>
              <a:t> </a:t>
            </a:r>
            <a:r>
              <a:rPr lang="ru-RU" dirty="0" err="1" smtClean="0"/>
              <a:t>syujetlari</a:t>
            </a:r>
            <a:r>
              <a:rPr lang="ru-RU" dirty="0" smtClean="0"/>
              <a:t> </a:t>
            </a:r>
            <a:r>
              <a:rPr lang="ru-RU" dirty="0" err="1" smtClean="0"/>
              <a:t>asosiy</a:t>
            </a:r>
            <a:r>
              <a:rPr lang="ru-RU" dirty="0" smtClean="0"/>
              <a:t> </a:t>
            </a:r>
            <a:r>
              <a:rPr lang="ru-RU" dirty="0" err="1" smtClean="0"/>
              <a:t>manba</a:t>
            </a:r>
            <a:r>
              <a:rPr lang="ru-RU" dirty="0" smtClean="0"/>
              <a:t> </a:t>
            </a:r>
            <a:r>
              <a:rPr lang="ru-RU" dirty="0" err="1" smtClean="0"/>
              <a:t>bo‘lib</a:t>
            </a:r>
            <a:r>
              <a:rPr lang="ru-RU" dirty="0" smtClean="0"/>
              <a:t> </a:t>
            </a:r>
            <a:r>
              <a:rPr lang="ru-RU" dirty="0" err="1" smtClean="0"/>
              <a:t>xizmat</a:t>
            </a:r>
            <a:r>
              <a:rPr lang="ru-RU" dirty="0" smtClean="0"/>
              <a:t> </a:t>
            </a:r>
            <a:r>
              <a:rPr lang="ru-RU" dirty="0" err="1" smtClean="0"/>
              <a:t>qilgan</a:t>
            </a:r>
            <a:r>
              <a:rPr lang="ru-RU" dirty="0" smtClean="0"/>
              <a:t> (“</a:t>
            </a:r>
            <a:r>
              <a:rPr lang="ru-RU" dirty="0" err="1" smtClean="0"/>
              <a:t>Shasenem</a:t>
            </a:r>
            <a:r>
              <a:rPr lang="ru-RU" dirty="0" smtClean="0"/>
              <a:t> </a:t>
            </a:r>
            <a:r>
              <a:rPr lang="ru-RU" dirty="0" err="1" smtClean="0"/>
              <a:t>va</a:t>
            </a:r>
            <a:r>
              <a:rPr lang="ru-RU" dirty="0" smtClean="0"/>
              <a:t> </a:t>
            </a:r>
            <a:r>
              <a:rPr lang="ru-RU" dirty="0" err="1" smtClean="0"/>
              <a:t>G‘arib</a:t>
            </a:r>
            <a:r>
              <a:rPr lang="ru-RU" dirty="0" smtClean="0"/>
              <a:t>”, “</a:t>
            </a:r>
            <a:r>
              <a:rPr lang="ru-RU" dirty="0" err="1" smtClean="0"/>
              <a:t>Zo‘hro</a:t>
            </a:r>
            <a:r>
              <a:rPr lang="ru-RU" dirty="0" smtClean="0"/>
              <a:t> </a:t>
            </a:r>
            <a:r>
              <a:rPr lang="ru-RU" dirty="0" err="1" smtClean="0"/>
              <a:t>va</a:t>
            </a:r>
            <a:r>
              <a:rPr lang="ru-RU" dirty="0" smtClean="0"/>
              <a:t> </a:t>
            </a:r>
            <a:r>
              <a:rPr lang="ru-RU" dirty="0" err="1" smtClean="0"/>
              <a:t>Tohir</a:t>
            </a:r>
            <a:r>
              <a:rPr lang="ru-RU" dirty="0" smtClean="0"/>
              <a:t>”, “</a:t>
            </a:r>
            <a:r>
              <a:rPr lang="ru-RU" dirty="0" err="1" smtClean="0"/>
              <a:t>Asli</a:t>
            </a:r>
            <a:r>
              <a:rPr lang="ru-RU" dirty="0" smtClean="0"/>
              <a:t> </a:t>
            </a:r>
            <a:r>
              <a:rPr lang="ru-RU" dirty="0" err="1" smtClean="0"/>
              <a:t>va</a:t>
            </a:r>
            <a:r>
              <a:rPr lang="ru-RU" dirty="0" smtClean="0"/>
              <a:t> </a:t>
            </a:r>
            <a:r>
              <a:rPr lang="ru-RU" dirty="0" err="1" smtClean="0"/>
              <a:t>Karam</a:t>
            </a:r>
            <a:r>
              <a:rPr lang="ru-RU" dirty="0" smtClean="0"/>
              <a:t>”).</a:t>
            </a:r>
            <a:endParaRPr lang="ru-RU" dirty="0"/>
          </a:p>
        </p:txBody>
      </p:sp>
    </p:spTree>
    <p:extLst>
      <p:ext uri="{BB962C8B-B14F-4D97-AF65-F5344CB8AC3E}">
        <p14:creationId xmlns:p14="http://schemas.microsoft.com/office/powerpoint/2010/main" val="21808641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02646" y="0"/>
            <a:ext cx="8999794" cy="3970318"/>
          </a:xfrm>
          <a:prstGeom prst="rect">
            <a:avLst/>
          </a:prstGeom>
        </p:spPr>
        <p:txBody>
          <a:bodyPr wrap="square">
            <a:spAutoFit/>
          </a:bodyPr>
          <a:lstStyle/>
          <a:p>
            <a:pPr algn="just"/>
            <a:r>
              <a:rPr lang="ru-RU" dirty="0" err="1" smtClean="0"/>
              <a:t>Turkman</a:t>
            </a:r>
            <a:r>
              <a:rPr lang="ru-RU" dirty="0" smtClean="0"/>
              <a:t> </a:t>
            </a:r>
            <a:r>
              <a:rPr lang="ru-RU" dirty="0" err="1" smtClean="0"/>
              <a:t>shoiri</a:t>
            </a:r>
            <a:r>
              <a:rPr lang="ru-RU" dirty="0" smtClean="0"/>
              <a:t> </a:t>
            </a:r>
            <a:r>
              <a:rPr lang="ru-RU" dirty="0" err="1" smtClean="0"/>
              <a:t>va</a:t>
            </a:r>
            <a:r>
              <a:rPr lang="ru-RU" dirty="0" smtClean="0"/>
              <a:t> </a:t>
            </a:r>
            <a:r>
              <a:rPr lang="ru-RU" dirty="0" err="1" smtClean="0"/>
              <a:t>mutafakkiri</a:t>
            </a:r>
            <a:r>
              <a:rPr lang="ru-RU" dirty="0" smtClean="0"/>
              <a:t> </a:t>
            </a:r>
            <a:r>
              <a:rPr lang="ru-RU" b="1" dirty="0" err="1" smtClean="0"/>
              <a:t>Maxtumquli</a:t>
            </a:r>
            <a:r>
              <a:rPr lang="ru-RU" b="1" dirty="0" smtClean="0"/>
              <a:t> </a:t>
            </a:r>
            <a:r>
              <a:rPr lang="ru-RU" dirty="0" smtClean="0"/>
              <a:t>(</a:t>
            </a:r>
            <a:r>
              <a:rPr lang="ru-RU" dirty="0" err="1" smtClean="0"/>
              <a:t>taxallusi</a:t>
            </a:r>
            <a:r>
              <a:rPr lang="ru-RU" dirty="0" smtClean="0"/>
              <a:t> </a:t>
            </a:r>
            <a:r>
              <a:rPr lang="ru-RU" dirty="0" err="1" smtClean="0"/>
              <a:t>Firog‘iy</a:t>
            </a:r>
            <a:r>
              <a:rPr lang="ru-RU" dirty="0" smtClean="0"/>
              <a:t>; 1733 – 1791)</a:t>
            </a:r>
            <a:r>
              <a:rPr lang="ru-RU" dirty="0" err="1" smtClean="0"/>
              <a:t>ning</a:t>
            </a:r>
            <a:r>
              <a:rPr lang="ru-RU" dirty="0" smtClean="0"/>
              <a:t> </a:t>
            </a:r>
            <a:r>
              <a:rPr lang="ru-RU" dirty="0" err="1" smtClean="0"/>
              <a:t>otasi</a:t>
            </a:r>
            <a:r>
              <a:rPr lang="ru-RU" dirty="0" smtClean="0"/>
              <a:t> </a:t>
            </a:r>
            <a:r>
              <a:rPr lang="ru-RU" dirty="0" err="1" smtClean="0"/>
              <a:t>Davlatmamat</a:t>
            </a:r>
            <a:r>
              <a:rPr lang="ru-RU" dirty="0" smtClean="0"/>
              <a:t> </a:t>
            </a:r>
            <a:r>
              <a:rPr lang="ru-RU" dirty="0" err="1" smtClean="0"/>
              <a:t>Ozodiy</a:t>
            </a:r>
            <a:r>
              <a:rPr lang="ru-RU" dirty="0" smtClean="0"/>
              <a:t> (1700 – 1760) </a:t>
            </a:r>
            <a:r>
              <a:rPr lang="ru-RU" dirty="0" err="1" smtClean="0"/>
              <a:t>ham</a:t>
            </a:r>
            <a:r>
              <a:rPr lang="ru-RU" dirty="0" smtClean="0"/>
              <a:t> </a:t>
            </a:r>
            <a:r>
              <a:rPr lang="ru-RU" dirty="0" err="1" smtClean="0"/>
              <a:t>shoir</a:t>
            </a:r>
            <a:r>
              <a:rPr lang="ru-RU" dirty="0" smtClean="0"/>
              <a:t> </a:t>
            </a:r>
            <a:r>
              <a:rPr lang="ru-RU" dirty="0" err="1" smtClean="0"/>
              <a:t>bo‘lgan</a:t>
            </a:r>
            <a:r>
              <a:rPr lang="ru-RU" dirty="0" smtClean="0"/>
              <a:t>. </a:t>
            </a:r>
            <a:r>
              <a:rPr lang="ru-RU" dirty="0" err="1" smtClean="0"/>
              <a:t>Maxtumquli</a:t>
            </a:r>
            <a:r>
              <a:rPr lang="ru-RU" dirty="0" smtClean="0"/>
              <a:t> </a:t>
            </a:r>
            <a:r>
              <a:rPr lang="ru-RU" dirty="0" err="1" smtClean="0"/>
              <a:t>boshlang‘ich</a:t>
            </a:r>
            <a:r>
              <a:rPr lang="ru-RU" dirty="0" smtClean="0"/>
              <a:t> </a:t>
            </a:r>
            <a:r>
              <a:rPr lang="ru-RU" dirty="0" err="1" smtClean="0"/>
              <a:t>ta’limni</a:t>
            </a:r>
            <a:r>
              <a:rPr lang="ru-RU" dirty="0" smtClean="0"/>
              <a:t> </a:t>
            </a:r>
            <a:r>
              <a:rPr lang="ru-RU" dirty="0" err="1" smtClean="0"/>
              <a:t>oilada</a:t>
            </a:r>
            <a:r>
              <a:rPr lang="ru-RU" dirty="0" smtClean="0"/>
              <a:t> </a:t>
            </a:r>
            <a:r>
              <a:rPr lang="ru-RU" dirty="0" err="1" smtClean="0"/>
              <a:t>o‘z</a:t>
            </a:r>
            <a:r>
              <a:rPr lang="ru-RU" dirty="0" smtClean="0"/>
              <a:t> </a:t>
            </a:r>
            <a:r>
              <a:rPr lang="ru-RU" dirty="0" err="1" smtClean="0"/>
              <a:t>otasidan</a:t>
            </a:r>
            <a:r>
              <a:rPr lang="ru-RU" dirty="0" smtClean="0"/>
              <a:t> </a:t>
            </a:r>
            <a:r>
              <a:rPr lang="ru-RU" dirty="0" err="1" smtClean="0"/>
              <a:t>olgan</a:t>
            </a:r>
            <a:r>
              <a:rPr lang="ru-RU" dirty="0" smtClean="0"/>
              <a:t>. </a:t>
            </a:r>
            <a:r>
              <a:rPr lang="ru-RU" dirty="0" err="1" smtClean="0"/>
              <a:t>So‘ng</a:t>
            </a:r>
            <a:r>
              <a:rPr lang="ru-RU" dirty="0" smtClean="0"/>
              <a:t> </a:t>
            </a:r>
            <a:r>
              <a:rPr lang="ru-RU" dirty="0" err="1" smtClean="0"/>
              <a:t>qishloq</a:t>
            </a:r>
            <a:r>
              <a:rPr lang="ru-RU" dirty="0" smtClean="0"/>
              <a:t> </a:t>
            </a:r>
            <a:r>
              <a:rPr lang="ru-RU" dirty="0" err="1" smtClean="0"/>
              <a:t>maktabida</a:t>
            </a:r>
            <a:r>
              <a:rPr lang="ru-RU" dirty="0" smtClean="0"/>
              <a:t> </a:t>
            </a:r>
            <a:r>
              <a:rPr lang="ru-RU" dirty="0" err="1" smtClean="0"/>
              <a:t>Niyozsolih</a:t>
            </a:r>
            <a:r>
              <a:rPr lang="ru-RU" dirty="0" smtClean="0"/>
              <a:t> </a:t>
            </a:r>
            <a:r>
              <a:rPr lang="ru-RU" dirty="0" err="1" smtClean="0"/>
              <a:t>mulla</a:t>
            </a:r>
            <a:r>
              <a:rPr lang="ru-RU" dirty="0" smtClean="0"/>
              <a:t> </a:t>
            </a:r>
            <a:r>
              <a:rPr lang="ru-RU" dirty="0" err="1" smtClean="0"/>
              <a:t>qo‘lida</a:t>
            </a:r>
            <a:r>
              <a:rPr lang="ru-RU" dirty="0" smtClean="0"/>
              <a:t> </a:t>
            </a:r>
            <a:r>
              <a:rPr lang="ru-RU" dirty="0" err="1" smtClean="0"/>
              <a:t>o‘qigan</a:t>
            </a:r>
            <a:r>
              <a:rPr lang="ru-RU" dirty="0" smtClean="0"/>
              <a:t>. </a:t>
            </a:r>
            <a:r>
              <a:rPr lang="ru-RU" dirty="0" err="1" smtClean="0"/>
              <a:t>Dastlab</a:t>
            </a:r>
            <a:r>
              <a:rPr lang="ru-RU" dirty="0" smtClean="0"/>
              <a:t> </a:t>
            </a:r>
            <a:r>
              <a:rPr lang="ru-RU" dirty="0" err="1" smtClean="0"/>
              <a:t>Maxtumquli</a:t>
            </a:r>
            <a:r>
              <a:rPr lang="ru-RU" dirty="0" smtClean="0"/>
              <a:t> </a:t>
            </a:r>
            <a:r>
              <a:rPr lang="ru-RU" dirty="0" err="1" smtClean="0"/>
              <a:t>Xalach</a:t>
            </a:r>
            <a:r>
              <a:rPr lang="ru-RU" dirty="0" smtClean="0"/>
              <a:t> </a:t>
            </a:r>
            <a:r>
              <a:rPr lang="ru-RU" dirty="0" err="1" smtClean="0"/>
              <a:t>yaqinidagi</a:t>
            </a:r>
            <a:r>
              <a:rPr lang="ru-RU" dirty="0" smtClean="0"/>
              <a:t> </a:t>
            </a:r>
            <a:r>
              <a:rPr lang="ru-RU" dirty="0" err="1" smtClean="0"/>
              <a:t>Qiziloyoq</a:t>
            </a:r>
            <a:r>
              <a:rPr lang="ru-RU" dirty="0" smtClean="0"/>
              <a:t> </a:t>
            </a:r>
            <a:r>
              <a:rPr lang="ru-RU" dirty="0" err="1" smtClean="0"/>
              <a:t>qishlog‘ida</a:t>
            </a:r>
            <a:r>
              <a:rPr lang="ru-RU" dirty="0" smtClean="0"/>
              <a:t> </a:t>
            </a:r>
            <a:r>
              <a:rPr lang="ru-RU" dirty="0" err="1" smtClean="0"/>
              <a:t>Idrisbobo</a:t>
            </a:r>
            <a:r>
              <a:rPr lang="ru-RU" dirty="0" smtClean="0"/>
              <a:t> </a:t>
            </a:r>
            <a:r>
              <a:rPr lang="ru-RU" dirty="0" err="1" smtClean="0"/>
              <a:t>madrasasida</a:t>
            </a:r>
            <a:r>
              <a:rPr lang="ru-RU" dirty="0" smtClean="0"/>
              <a:t>, </a:t>
            </a:r>
            <a:r>
              <a:rPr lang="ru-RU" dirty="0" err="1" smtClean="0"/>
              <a:t>keyinchalik</a:t>
            </a:r>
            <a:r>
              <a:rPr lang="ru-RU" dirty="0" smtClean="0"/>
              <a:t> </a:t>
            </a:r>
            <a:r>
              <a:rPr lang="ru-RU" dirty="0" err="1" smtClean="0"/>
              <a:t>Buxoroning</a:t>
            </a:r>
            <a:r>
              <a:rPr lang="ru-RU" dirty="0" smtClean="0"/>
              <a:t> </a:t>
            </a:r>
            <a:r>
              <a:rPr lang="ru-RU" dirty="0" err="1" smtClean="0"/>
              <a:t>Ko‘kaldosh</a:t>
            </a:r>
            <a:r>
              <a:rPr lang="ru-RU" dirty="0" smtClean="0"/>
              <a:t>, </a:t>
            </a:r>
            <a:r>
              <a:rPr lang="ru-RU" dirty="0" err="1" smtClean="0"/>
              <a:t>Xivaning</a:t>
            </a:r>
            <a:r>
              <a:rPr lang="ru-RU" dirty="0" smtClean="0"/>
              <a:t> </a:t>
            </a:r>
            <a:r>
              <a:rPr lang="ru-RU" dirty="0" err="1" smtClean="0"/>
              <a:t>Sherg‘oziy</a:t>
            </a:r>
            <a:r>
              <a:rPr lang="ru-RU" dirty="0" smtClean="0"/>
              <a:t> </a:t>
            </a:r>
            <a:r>
              <a:rPr lang="ru-RU" dirty="0" err="1" smtClean="0"/>
              <a:t>madrasalarida</a:t>
            </a:r>
            <a:r>
              <a:rPr lang="ru-RU" dirty="0" smtClean="0"/>
              <a:t> </a:t>
            </a:r>
            <a:r>
              <a:rPr lang="ru-RU" dirty="0" err="1" smtClean="0"/>
              <a:t>tahsil</a:t>
            </a:r>
            <a:r>
              <a:rPr lang="ru-RU" dirty="0" smtClean="0"/>
              <a:t> </a:t>
            </a:r>
            <a:r>
              <a:rPr lang="ru-RU" dirty="0" err="1" smtClean="0"/>
              <a:t>olib</a:t>
            </a:r>
            <a:r>
              <a:rPr lang="ru-RU" dirty="0" smtClean="0"/>
              <a:t>, </a:t>
            </a:r>
            <a:r>
              <a:rPr lang="ru-RU" dirty="0" err="1" smtClean="0"/>
              <a:t>Nizomiy</a:t>
            </a:r>
            <a:r>
              <a:rPr lang="ru-RU" dirty="0" smtClean="0"/>
              <a:t>, </a:t>
            </a:r>
            <a:r>
              <a:rPr lang="ru-RU" dirty="0" err="1" smtClean="0"/>
              <a:t>Firdavsiy</a:t>
            </a:r>
            <a:r>
              <a:rPr lang="ru-RU" dirty="0" smtClean="0"/>
              <a:t>, </a:t>
            </a:r>
            <a:r>
              <a:rPr lang="ru-RU" dirty="0" err="1" smtClean="0"/>
              <a:t>Fuzuliy</a:t>
            </a:r>
            <a:r>
              <a:rPr lang="ru-RU" dirty="0" smtClean="0"/>
              <a:t>, </a:t>
            </a:r>
            <a:r>
              <a:rPr lang="ru-RU" dirty="0" err="1" smtClean="0"/>
              <a:t>Navoiy</a:t>
            </a:r>
            <a:r>
              <a:rPr lang="ru-RU" dirty="0" smtClean="0"/>
              <a:t> </a:t>
            </a:r>
            <a:r>
              <a:rPr lang="ru-RU" dirty="0" err="1" smtClean="0"/>
              <a:t>singari</a:t>
            </a:r>
            <a:r>
              <a:rPr lang="ru-RU" dirty="0" smtClean="0"/>
              <a:t> </a:t>
            </a:r>
            <a:r>
              <a:rPr lang="ru-RU" dirty="0" err="1" smtClean="0"/>
              <a:t>mashhur</a:t>
            </a:r>
            <a:r>
              <a:rPr lang="ru-RU" dirty="0" smtClean="0"/>
              <a:t> </a:t>
            </a:r>
            <a:r>
              <a:rPr lang="ru-RU" dirty="0" err="1" smtClean="0"/>
              <a:t>shoirlar</a:t>
            </a:r>
            <a:r>
              <a:rPr lang="ru-RU" dirty="0" smtClean="0"/>
              <a:t> </a:t>
            </a:r>
            <a:r>
              <a:rPr lang="ru-RU" dirty="0" err="1" smtClean="0"/>
              <a:t>ijodidan</a:t>
            </a:r>
            <a:r>
              <a:rPr lang="ru-RU" dirty="0" smtClean="0"/>
              <a:t> </a:t>
            </a:r>
            <a:r>
              <a:rPr lang="ru-RU" dirty="0" err="1" smtClean="0"/>
              <a:t>bahramand</a:t>
            </a:r>
            <a:r>
              <a:rPr lang="ru-RU" dirty="0" smtClean="0"/>
              <a:t> </a:t>
            </a:r>
            <a:r>
              <a:rPr lang="ru-RU" dirty="0" err="1" smtClean="0"/>
              <a:t>bo‘lgan</a:t>
            </a:r>
            <a:r>
              <a:rPr lang="ru-RU" dirty="0" smtClean="0"/>
              <a:t>. </a:t>
            </a:r>
            <a:r>
              <a:rPr lang="ru-RU" dirty="0" err="1" smtClean="0"/>
              <a:t>Hayot</a:t>
            </a:r>
            <a:r>
              <a:rPr lang="ru-RU" dirty="0" smtClean="0"/>
              <a:t> </a:t>
            </a:r>
            <a:r>
              <a:rPr lang="ru-RU" dirty="0" err="1" smtClean="0"/>
              <a:t>kechirib</a:t>
            </a:r>
            <a:r>
              <a:rPr lang="ru-RU" dirty="0" smtClean="0"/>
              <a:t>, </a:t>
            </a:r>
            <a:r>
              <a:rPr lang="ru-RU" dirty="0" err="1" smtClean="0"/>
              <a:t>tirikchiligini</a:t>
            </a:r>
            <a:r>
              <a:rPr lang="ru-RU" dirty="0" smtClean="0"/>
              <a:t> </a:t>
            </a:r>
            <a:r>
              <a:rPr lang="ru-RU" dirty="0" err="1" smtClean="0"/>
              <a:t>ta’minlash</a:t>
            </a:r>
            <a:r>
              <a:rPr lang="ru-RU" dirty="0" smtClean="0"/>
              <a:t> </a:t>
            </a:r>
            <a:r>
              <a:rPr lang="ru-RU" dirty="0" err="1" smtClean="0"/>
              <a:t>uchun</a:t>
            </a:r>
            <a:r>
              <a:rPr lang="ru-RU" dirty="0" smtClean="0"/>
              <a:t> </a:t>
            </a:r>
            <a:r>
              <a:rPr lang="ru-RU" dirty="0" err="1" smtClean="0"/>
              <a:t>turli</a:t>
            </a:r>
            <a:r>
              <a:rPr lang="ru-RU" dirty="0" smtClean="0"/>
              <a:t> </a:t>
            </a:r>
            <a:r>
              <a:rPr lang="ru-RU" dirty="0" err="1" smtClean="0"/>
              <a:t>ishlarga</a:t>
            </a:r>
            <a:r>
              <a:rPr lang="ru-RU" dirty="0" smtClean="0"/>
              <a:t> </a:t>
            </a:r>
            <a:r>
              <a:rPr lang="ru-RU" dirty="0" err="1" smtClean="0"/>
              <a:t>qo‘l</a:t>
            </a:r>
            <a:r>
              <a:rPr lang="ru-RU" dirty="0" smtClean="0"/>
              <a:t> </a:t>
            </a:r>
            <a:r>
              <a:rPr lang="ru-RU" dirty="0" err="1" smtClean="0"/>
              <a:t>urgan</a:t>
            </a:r>
            <a:r>
              <a:rPr lang="ru-RU" dirty="0" smtClean="0"/>
              <a:t>, </a:t>
            </a:r>
            <a:r>
              <a:rPr lang="ru-RU" dirty="0" err="1" smtClean="0"/>
              <a:t>jumladan</a:t>
            </a:r>
            <a:r>
              <a:rPr lang="ru-RU" dirty="0" smtClean="0"/>
              <a:t>, </a:t>
            </a:r>
            <a:r>
              <a:rPr lang="ru-RU" dirty="0" err="1" smtClean="0"/>
              <a:t>zargarlik</a:t>
            </a:r>
            <a:r>
              <a:rPr lang="ru-RU" dirty="0" smtClean="0"/>
              <a:t> </a:t>
            </a:r>
            <a:r>
              <a:rPr lang="ru-RU" dirty="0" err="1" smtClean="0"/>
              <a:t>bilan</a:t>
            </a:r>
            <a:r>
              <a:rPr lang="ru-RU" dirty="0" smtClean="0"/>
              <a:t> </a:t>
            </a:r>
            <a:r>
              <a:rPr lang="ru-RU" dirty="0" err="1" smtClean="0"/>
              <a:t>shug‘ullangan</a:t>
            </a:r>
            <a:r>
              <a:rPr lang="ru-RU" dirty="0" smtClean="0"/>
              <a:t>. U </a:t>
            </a:r>
            <a:r>
              <a:rPr lang="ru-RU" dirty="0" err="1" smtClean="0"/>
              <a:t>Afg‘oniston</a:t>
            </a:r>
            <a:r>
              <a:rPr lang="ru-RU" dirty="0" smtClean="0"/>
              <a:t>, </a:t>
            </a:r>
            <a:r>
              <a:rPr lang="ru-RU" dirty="0" err="1" smtClean="0"/>
              <a:t>Eron</a:t>
            </a:r>
            <a:r>
              <a:rPr lang="ru-RU" dirty="0" smtClean="0"/>
              <a:t>, </a:t>
            </a:r>
            <a:r>
              <a:rPr lang="ru-RU" dirty="0" err="1" smtClean="0"/>
              <a:t>Hindiston</a:t>
            </a:r>
            <a:r>
              <a:rPr lang="ru-RU" dirty="0" smtClean="0"/>
              <a:t>, </a:t>
            </a:r>
            <a:r>
              <a:rPr lang="ru-RU" dirty="0" err="1" smtClean="0"/>
              <a:t>Ozarbayjon</a:t>
            </a:r>
            <a:r>
              <a:rPr lang="ru-RU" dirty="0" smtClean="0"/>
              <a:t>, </a:t>
            </a:r>
            <a:r>
              <a:rPr lang="ru-RU" dirty="0" err="1" smtClean="0"/>
              <a:t>Samarqand</a:t>
            </a:r>
            <a:r>
              <a:rPr lang="ru-RU" dirty="0" smtClean="0"/>
              <a:t>, </a:t>
            </a:r>
            <a:r>
              <a:rPr lang="ru-RU" dirty="0" err="1" smtClean="0"/>
              <a:t>Turkiston</a:t>
            </a:r>
            <a:r>
              <a:rPr lang="ru-RU" dirty="0" smtClean="0"/>
              <a:t> </a:t>
            </a:r>
            <a:r>
              <a:rPr lang="ru-RU" dirty="0" err="1" smtClean="0"/>
              <a:t>kabi</a:t>
            </a:r>
            <a:r>
              <a:rPr lang="ru-RU" dirty="0" smtClean="0"/>
              <a:t> </a:t>
            </a:r>
            <a:r>
              <a:rPr lang="ru-RU" dirty="0" err="1" smtClean="0"/>
              <a:t>bir</a:t>
            </a:r>
            <a:r>
              <a:rPr lang="ru-RU" dirty="0" smtClean="0"/>
              <a:t> </a:t>
            </a:r>
            <a:r>
              <a:rPr lang="ru-RU" dirty="0" err="1" smtClean="0"/>
              <a:t>qancha</a:t>
            </a:r>
            <a:r>
              <a:rPr lang="ru-RU" dirty="0" smtClean="0"/>
              <a:t> </a:t>
            </a:r>
            <a:r>
              <a:rPr lang="ru-RU" dirty="0" err="1" smtClean="0"/>
              <a:t>joylarga</a:t>
            </a:r>
            <a:r>
              <a:rPr lang="ru-RU" dirty="0" smtClean="0"/>
              <a:t> </a:t>
            </a:r>
            <a:r>
              <a:rPr lang="ru-RU" dirty="0" err="1" smtClean="0"/>
              <a:t>borgan</a:t>
            </a:r>
            <a:r>
              <a:rPr lang="ru-RU" dirty="0" smtClean="0"/>
              <a:t>. </a:t>
            </a:r>
            <a:r>
              <a:rPr lang="ru-RU" dirty="0" err="1" smtClean="0"/>
              <a:t>Maxtumquli</a:t>
            </a:r>
            <a:r>
              <a:rPr lang="ru-RU" dirty="0" smtClean="0"/>
              <a:t> </a:t>
            </a:r>
            <a:r>
              <a:rPr lang="ru-RU" dirty="0" err="1" smtClean="0"/>
              <a:t>bu</a:t>
            </a:r>
            <a:r>
              <a:rPr lang="ru-RU" dirty="0" smtClean="0"/>
              <a:t> </a:t>
            </a:r>
            <a:r>
              <a:rPr lang="ru-RU" dirty="0" err="1" smtClean="0"/>
              <a:t>hududda</a:t>
            </a:r>
            <a:r>
              <a:rPr lang="ru-RU" dirty="0" smtClean="0"/>
              <a:t> </a:t>
            </a:r>
            <a:r>
              <a:rPr lang="ru-RU" dirty="0" err="1" smtClean="0"/>
              <a:t>Eron</a:t>
            </a:r>
            <a:r>
              <a:rPr lang="ru-RU" dirty="0" smtClean="0"/>
              <a:t> </a:t>
            </a:r>
            <a:r>
              <a:rPr lang="ru-RU" dirty="0" err="1" smtClean="0"/>
              <a:t>shohi</a:t>
            </a:r>
            <a:r>
              <a:rPr lang="ru-RU" dirty="0" smtClean="0"/>
              <a:t> </a:t>
            </a:r>
            <a:r>
              <a:rPr lang="ru-RU" dirty="0" err="1" smtClean="0"/>
              <a:t>Nodirshoh</a:t>
            </a:r>
            <a:r>
              <a:rPr lang="ru-RU" dirty="0" smtClean="0"/>
              <a:t> </a:t>
            </a:r>
            <a:r>
              <a:rPr lang="ru-RU" dirty="0" err="1" smtClean="0"/>
              <a:t>hukmronlik</a:t>
            </a:r>
            <a:r>
              <a:rPr lang="ru-RU" dirty="0" smtClean="0"/>
              <a:t> </a:t>
            </a:r>
            <a:r>
              <a:rPr lang="ru-RU" dirty="0" err="1" smtClean="0"/>
              <a:t>qilgan</a:t>
            </a:r>
            <a:r>
              <a:rPr lang="ru-RU" dirty="0" smtClean="0"/>
              <a:t> </a:t>
            </a:r>
            <a:r>
              <a:rPr lang="ru-RU" dirty="0" err="1" smtClean="0"/>
              <a:t>davrda</a:t>
            </a:r>
            <a:r>
              <a:rPr lang="ru-RU" dirty="0" smtClean="0"/>
              <a:t> </a:t>
            </a:r>
            <a:r>
              <a:rPr lang="ru-RU" dirty="0" err="1" smtClean="0"/>
              <a:t>yashagan</a:t>
            </a:r>
            <a:r>
              <a:rPr lang="ru-RU" dirty="0" smtClean="0"/>
              <a:t>. </a:t>
            </a:r>
            <a:r>
              <a:rPr lang="ru-RU" dirty="0" err="1" smtClean="0"/>
              <a:t>Uning</a:t>
            </a:r>
            <a:r>
              <a:rPr lang="ru-RU" dirty="0" smtClean="0"/>
              <a:t> </a:t>
            </a:r>
            <a:r>
              <a:rPr lang="ru-RU" dirty="0" err="1" smtClean="0"/>
              <a:t>yoshligi</a:t>
            </a:r>
            <a:r>
              <a:rPr lang="ru-RU" dirty="0" smtClean="0"/>
              <a:t> </a:t>
            </a:r>
            <a:r>
              <a:rPr lang="ru-RU" dirty="0" err="1" smtClean="0"/>
              <a:t>Gurgon</a:t>
            </a:r>
            <a:r>
              <a:rPr lang="ru-RU" dirty="0" smtClean="0"/>
              <a:t> </a:t>
            </a:r>
            <a:r>
              <a:rPr lang="ru-RU" dirty="0" err="1" smtClean="0"/>
              <a:t>shahri</a:t>
            </a:r>
            <a:r>
              <a:rPr lang="ru-RU" dirty="0" smtClean="0"/>
              <a:t> </a:t>
            </a:r>
            <a:r>
              <a:rPr lang="ru-RU" dirty="0" err="1" smtClean="0"/>
              <a:t>yaqinidagi</a:t>
            </a:r>
            <a:r>
              <a:rPr lang="ru-RU" dirty="0" smtClean="0"/>
              <a:t> </a:t>
            </a:r>
            <a:r>
              <a:rPr lang="ru-RU" dirty="0" err="1" smtClean="0"/>
              <a:t>Hojigavshan</a:t>
            </a:r>
            <a:r>
              <a:rPr lang="ru-RU" dirty="0" smtClean="0"/>
              <a:t> </a:t>
            </a:r>
            <a:r>
              <a:rPr lang="ru-RU" dirty="0" err="1" smtClean="0"/>
              <a:t>qishlog‘ida</a:t>
            </a:r>
            <a:r>
              <a:rPr lang="ru-RU" dirty="0" smtClean="0"/>
              <a:t> </a:t>
            </a:r>
            <a:r>
              <a:rPr lang="ru-RU" dirty="0" err="1" smtClean="0"/>
              <a:t>o‘tgan</a:t>
            </a:r>
            <a:r>
              <a:rPr lang="ru-RU" dirty="0" smtClean="0"/>
              <a:t>. </a:t>
            </a:r>
            <a:r>
              <a:rPr lang="ru-RU" dirty="0" err="1" smtClean="0"/>
              <a:t>Maxtumquli</a:t>
            </a:r>
            <a:r>
              <a:rPr lang="ru-RU" dirty="0" smtClean="0"/>
              <a:t> </a:t>
            </a:r>
            <a:r>
              <a:rPr lang="ru-RU" dirty="0" err="1" smtClean="0"/>
              <a:t>Eron</a:t>
            </a:r>
            <a:r>
              <a:rPr lang="ru-RU" dirty="0" smtClean="0"/>
              <a:t> </a:t>
            </a:r>
            <a:r>
              <a:rPr lang="ru-RU" dirty="0" err="1" smtClean="0"/>
              <a:t>qo‘shinlari</a:t>
            </a:r>
            <a:r>
              <a:rPr lang="ru-RU" dirty="0" smtClean="0"/>
              <a:t> </a:t>
            </a:r>
            <a:r>
              <a:rPr lang="ru-RU" dirty="0" err="1" smtClean="0"/>
              <a:t>bilan</a:t>
            </a:r>
            <a:r>
              <a:rPr lang="ru-RU" dirty="0" smtClean="0"/>
              <a:t> </a:t>
            </a:r>
            <a:r>
              <a:rPr lang="ru-RU" dirty="0" err="1" smtClean="0"/>
              <a:t>bo‘lgan</a:t>
            </a:r>
            <a:r>
              <a:rPr lang="ru-RU" dirty="0" smtClean="0"/>
              <a:t> </a:t>
            </a:r>
            <a:r>
              <a:rPr lang="ru-RU" dirty="0" err="1" smtClean="0"/>
              <a:t>janglardan</a:t>
            </a:r>
            <a:r>
              <a:rPr lang="ru-RU" dirty="0" smtClean="0"/>
              <a:t> </a:t>
            </a:r>
            <a:r>
              <a:rPr lang="ru-RU" dirty="0" err="1" smtClean="0"/>
              <a:t>birida</a:t>
            </a:r>
            <a:r>
              <a:rPr lang="ru-RU" dirty="0" smtClean="0"/>
              <a:t> </a:t>
            </a:r>
            <a:r>
              <a:rPr lang="ru-RU" dirty="0" err="1" smtClean="0"/>
              <a:t>asir</a:t>
            </a:r>
            <a:r>
              <a:rPr lang="ru-RU" dirty="0" smtClean="0"/>
              <a:t> </a:t>
            </a:r>
            <a:r>
              <a:rPr lang="ru-RU" dirty="0" err="1" smtClean="0"/>
              <a:t>tushgan</a:t>
            </a:r>
            <a:r>
              <a:rPr lang="ru-RU" dirty="0" smtClean="0"/>
              <a:t> </a:t>
            </a:r>
            <a:r>
              <a:rPr lang="ru-RU" dirty="0" err="1" smtClean="0"/>
              <a:t>va</a:t>
            </a:r>
            <a:r>
              <a:rPr lang="ru-RU" dirty="0" smtClean="0"/>
              <a:t> </a:t>
            </a:r>
            <a:r>
              <a:rPr lang="ru-RU" dirty="0" err="1" smtClean="0"/>
              <a:t>muayyan</a:t>
            </a:r>
            <a:r>
              <a:rPr lang="ru-RU" dirty="0" smtClean="0"/>
              <a:t> </a:t>
            </a:r>
            <a:r>
              <a:rPr lang="ru-RU" dirty="0" err="1" smtClean="0"/>
              <a:t>muddat</a:t>
            </a:r>
            <a:r>
              <a:rPr lang="ru-RU" dirty="0" smtClean="0"/>
              <a:t> </a:t>
            </a:r>
            <a:r>
              <a:rPr lang="ru-RU" dirty="0" err="1" smtClean="0"/>
              <a:t>Eronda</a:t>
            </a:r>
            <a:r>
              <a:rPr lang="ru-RU" dirty="0" smtClean="0"/>
              <a:t> </a:t>
            </a:r>
            <a:r>
              <a:rPr lang="ru-RU" dirty="0" err="1" smtClean="0"/>
              <a:t>yashagan</a:t>
            </a:r>
            <a:r>
              <a:rPr lang="ru-RU" dirty="0" smtClean="0"/>
              <a:t>. </a:t>
            </a:r>
            <a:endParaRPr lang="ru-RU" dirty="0"/>
          </a:p>
        </p:txBody>
      </p:sp>
      <p:pic>
        <p:nvPicPr>
          <p:cNvPr id="3" name="Рисунок 2"/>
          <p:cNvPicPr>
            <a:picLocks noChangeAspect="1"/>
          </p:cNvPicPr>
          <p:nvPr/>
        </p:nvPicPr>
        <p:blipFill>
          <a:blip r:embed="rId2"/>
          <a:stretch>
            <a:fillRect/>
          </a:stretch>
        </p:blipFill>
        <p:spPr>
          <a:xfrm>
            <a:off x="49243" y="291962"/>
            <a:ext cx="2902646" cy="3489039"/>
          </a:xfrm>
          <a:prstGeom prst="rect">
            <a:avLst/>
          </a:prstGeom>
        </p:spPr>
      </p:pic>
      <p:pic>
        <p:nvPicPr>
          <p:cNvPr id="4" name="Рисунок 3"/>
          <p:cNvPicPr>
            <a:picLocks noChangeAspect="1"/>
          </p:cNvPicPr>
          <p:nvPr/>
        </p:nvPicPr>
        <p:blipFill>
          <a:blip r:embed="rId3"/>
          <a:stretch>
            <a:fillRect/>
          </a:stretch>
        </p:blipFill>
        <p:spPr>
          <a:xfrm>
            <a:off x="9448799" y="3781001"/>
            <a:ext cx="2453641" cy="3076999"/>
          </a:xfrm>
          <a:prstGeom prst="rect">
            <a:avLst/>
          </a:prstGeom>
        </p:spPr>
      </p:pic>
    </p:spTree>
    <p:extLst>
      <p:ext uri="{BB962C8B-B14F-4D97-AF65-F5344CB8AC3E}">
        <p14:creationId xmlns:p14="http://schemas.microsoft.com/office/powerpoint/2010/main" val="33712851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64280" y="481549"/>
            <a:ext cx="8107680" cy="5355312"/>
          </a:xfrm>
          <a:prstGeom prst="rect">
            <a:avLst/>
          </a:prstGeom>
        </p:spPr>
        <p:txBody>
          <a:bodyPr wrap="square">
            <a:spAutoFit/>
          </a:bodyPr>
          <a:lstStyle/>
          <a:p>
            <a:r>
              <a:rPr lang="ru-RU" dirty="0" smtClean="0"/>
              <a:t> </a:t>
            </a:r>
            <a:r>
              <a:rPr lang="ru-RU" dirty="0" err="1" smtClean="0"/>
              <a:t>Zamonaviy</a:t>
            </a:r>
            <a:r>
              <a:rPr lang="ru-RU" dirty="0" smtClean="0"/>
              <a:t> </a:t>
            </a:r>
            <a:r>
              <a:rPr lang="ru-RU" dirty="0" err="1" smtClean="0"/>
              <a:t>turkman</a:t>
            </a:r>
            <a:r>
              <a:rPr lang="ru-RU" dirty="0" smtClean="0"/>
              <a:t> </a:t>
            </a:r>
            <a:r>
              <a:rPr lang="ru-RU" dirty="0" err="1" smtClean="0"/>
              <a:t>adabiyoti</a:t>
            </a:r>
            <a:r>
              <a:rPr lang="ru-RU" dirty="0" smtClean="0"/>
              <a:t> </a:t>
            </a:r>
            <a:r>
              <a:rPr lang="ru-RU" dirty="0" err="1" smtClean="0"/>
              <a:t>asoschilaridan</a:t>
            </a:r>
            <a:r>
              <a:rPr lang="ru-RU" dirty="0" smtClean="0"/>
              <a:t> </a:t>
            </a:r>
            <a:r>
              <a:rPr lang="ru-RU" dirty="0" err="1" smtClean="0"/>
              <a:t>biri</a:t>
            </a:r>
            <a:r>
              <a:rPr lang="ru-RU" dirty="0" smtClean="0"/>
              <a:t> </a:t>
            </a:r>
            <a:r>
              <a:rPr lang="ru-RU" b="1" dirty="0" err="1" smtClean="0"/>
              <a:t>Berdi</a:t>
            </a:r>
            <a:r>
              <a:rPr lang="ru-RU" b="1" dirty="0" smtClean="0"/>
              <a:t> </a:t>
            </a:r>
            <a:r>
              <a:rPr lang="ru-RU" b="1" dirty="0" err="1" smtClean="0"/>
              <a:t>Kerboboyev</a:t>
            </a:r>
            <a:r>
              <a:rPr lang="ru-RU" b="1" dirty="0" smtClean="0"/>
              <a:t> </a:t>
            </a:r>
            <a:r>
              <a:rPr lang="ru-RU" dirty="0" smtClean="0"/>
              <a:t>(1894 – 1974) </a:t>
            </a:r>
            <a:r>
              <a:rPr lang="ru-RU" dirty="0" err="1" smtClean="0"/>
              <a:t>Buxorodagi</a:t>
            </a:r>
            <a:r>
              <a:rPr lang="ru-RU" dirty="0" smtClean="0"/>
              <a:t> </a:t>
            </a:r>
            <a:r>
              <a:rPr lang="ru-RU" dirty="0" err="1" smtClean="0"/>
              <a:t>madrasada</a:t>
            </a:r>
            <a:r>
              <a:rPr lang="ru-RU" dirty="0" smtClean="0"/>
              <a:t> </a:t>
            </a:r>
            <a:r>
              <a:rPr lang="ru-RU" dirty="0" err="1" smtClean="0"/>
              <a:t>tahsil</a:t>
            </a:r>
            <a:r>
              <a:rPr lang="ru-RU" dirty="0" smtClean="0"/>
              <a:t> </a:t>
            </a:r>
            <a:r>
              <a:rPr lang="ru-RU" dirty="0" err="1" smtClean="0"/>
              <a:t>olgan</a:t>
            </a:r>
            <a:r>
              <a:rPr lang="ru-RU" dirty="0" smtClean="0"/>
              <a:t>, </a:t>
            </a:r>
            <a:r>
              <a:rPr lang="ru-RU" dirty="0" err="1" smtClean="0"/>
              <a:t>Leningrad</a:t>
            </a:r>
            <a:r>
              <a:rPr lang="ru-RU" dirty="0" smtClean="0"/>
              <a:t> </a:t>
            </a:r>
            <a:r>
              <a:rPr lang="ru-RU" dirty="0" err="1" smtClean="0"/>
              <a:t>universiteti</a:t>
            </a:r>
            <a:r>
              <a:rPr lang="ru-RU" dirty="0" smtClean="0"/>
              <a:t> </a:t>
            </a:r>
            <a:r>
              <a:rPr lang="ru-RU" dirty="0" err="1" smtClean="0"/>
              <a:t>sharq</a:t>
            </a:r>
            <a:r>
              <a:rPr lang="ru-RU" dirty="0" smtClean="0"/>
              <a:t> </a:t>
            </a:r>
            <a:r>
              <a:rPr lang="ru-RU" dirty="0" err="1" smtClean="0"/>
              <a:t>fakultetida</a:t>
            </a:r>
            <a:r>
              <a:rPr lang="ru-RU" dirty="0" smtClean="0"/>
              <a:t> </a:t>
            </a:r>
            <a:r>
              <a:rPr lang="ru-RU" dirty="0" err="1" smtClean="0"/>
              <a:t>o‘qigan</a:t>
            </a:r>
            <a:r>
              <a:rPr lang="ru-RU" dirty="0" smtClean="0"/>
              <a:t> (1927 – 1928). </a:t>
            </a:r>
            <a:r>
              <a:rPr lang="ru-RU" dirty="0" err="1" smtClean="0"/>
              <a:t>Uning</a:t>
            </a:r>
            <a:r>
              <a:rPr lang="ru-RU" dirty="0" smtClean="0"/>
              <a:t> </a:t>
            </a:r>
            <a:r>
              <a:rPr lang="ru-RU" dirty="0" err="1" smtClean="0"/>
              <a:t>ilk</a:t>
            </a:r>
            <a:r>
              <a:rPr lang="ru-RU" dirty="0" smtClean="0"/>
              <a:t> </a:t>
            </a:r>
            <a:r>
              <a:rPr lang="ru-RU" dirty="0" err="1" smtClean="0"/>
              <a:t>hajviy</a:t>
            </a:r>
            <a:r>
              <a:rPr lang="ru-RU" dirty="0" smtClean="0"/>
              <a:t> </a:t>
            </a:r>
            <a:r>
              <a:rPr lang="ru-RU" dirty="0" err="1" smtClean="0"/>
              <a:t>she’rlari</a:t>
            </a:r>
            <a:r>
              <a:rPr lang="ru-RU" dirty="0" smtClean="0"/>
              <a:t> 1925-yilda «</a:t>
            </a:r>
            <a:r>
              <a:rPr lang="ru-RU" dirty="0" err="1" smtClean="0"/>
              <a:t>Turkmaniston</a:t>
            </a:r>
            <a:r>
              <a:rPr lang="ru-RU" dirty="0" smtClean="0"/>
              <a:t>» </a:t>
            </a:r>
            <a:r>
              <a:rPr lang="ru-RU" dirty="0" err="1" smtClean="0"/>
              <a:t>gazetasi</a:t>
            </a:r>
            <a:r>
              <a:rPr lang="ru-RU" dirty="0" smtClean="0"/>
              <a:t> </a:t>
            </a:r>
            <a:r>
              <a:rPr lang="ru-RU" dirty="0" err="1" smtClean="0"/>
              <a:t>va</a:t>
            </a:r>
            <a:r>
              <a:rPr lang="ru-RU" dirty="0" smtClean="0"/>
              <a:t> «</a:t>
            </a:r>
            <a:r>
              <a:rPr lang="ru-RU" dirty="0" err="1" smtClean="0"/>
              <a:t>Tokmak</a:t>
            </a:r>
            <a:r>
              <a:rPr lang="ru-RU" dirty="0" smtClean="0"/>
              <a:t>» («</a:t>
            </a:r>
            <a:r>
              <a:rPr lang="ru-RU" dirty="0" err="1" smtClean="0"/>
              <a:t>To‘qmoq</a:t>
            </a:r>
            <a:r>
              <a:rPr lang="ru-RU" dirty="0" smtClean="0"/>
              <a:t>») </a:t>
            </a:r>
            <a:r>
              <a:rPr lang="ru-RU" dirty="0" err="1" smtClean="0"/>
              <a:t>jurnalida</a:t>
            </a:r>
            <a:r>
              <a:rPr lang="ru-RU" dirty="0" smtClean="0"/>
              <a:t> </a:t>
            </a:r>
            <a:r>
              <a:rPr lang="ru-RU" dirty="0" err="1" smtClean="0"/>
              <a:t>bosilgan</a:t>
            </a:r>
            <a:r>
              <a:rPr lang="ru-RU" dirty="0" smtClean="0"/>
              <a:t>. </a:t>
            </a:r>
            <a:r>
              <a:rPr lang="ru-RU" dirty="0" err="1" smtClean="0"/>
              <a:t>Berdi</a:t>
            </a:r>
            <a:r>
              <a:rPr lang="ru-RU" dirty="0" smtClean="0"/>
              <a:t> </a:t>
            </a:r>
            <a:r>
              <a:rPr lang="ru-RU" dirty="0" err="1" smtClean="0"/>
              <a:t>Kerboboyevning</a:t>
            </a:r>
            <a:r>
              <a:rPr lang="ru-RU" dirty="0" smtClean="0"/>
              <a:t> </a:t>
            </a:r>
            <a:r>
              <a:rPr lang="ru-RU" dirty="0" err="1" smtClean="0"/>
              <a:t>dastlabki</a:t>
            </a:r>
            <a:r>
              <a:rPr lang="ru-RU" dirty="0" smtClean="0"/>
              <a:t> </a:t>
            </a:r>
            <a:r>
              <a:rPr lang="ru-RU" dirty="0" err="1" smtClean="0"/>
              <a:t>dostonlari</a:t>
            </a:r>
            <a:r>
              <a:rPr lang="ru-RU" dirty="0" smtClean="0"/>
              <a:t> («</a:t>
            </a:r>
            <a:r>
              <a:rPr lang="ru-RU" dirty="0" err="1" smtClean="0"/>
              <a:t>Yangi</a:t>
            </a:r>
            <a:r>
              <a:rPr lang="ru-RU" dirty="0" smtClean="0"/>
              <a:t> </a:t>
            </a:r>
            <a:r>
              <a:rPr lang="ru-RU" dirty="0" err="1" smtClean="0"/>
              <a:t>turmushga</a:t>
            </a:r>
            <a:r>
              <a:rPr lang="ru-RU" dirty="0" smtClean="0"/>
              <a:t>», 1928; «</a:t>
            </a:r>
            <a:r>
              <a:rPr lang="ru-RU" dirty="0" err="1" smtClean="0"/>
              <a:t>Amudaryo</a:t>
            </a:r>
            <a:r>
              <a:rPr lang="ru-RU" dirty="0" smtClean="0"/>
              <a:t>», 1931), </a:t>
            </a:r>
            <a:r>
              <a:rPr lang="ru-RU" dirty="0" err="1" smtClean="0"/>
              <a:t>hikoya</a:t>
            </a:r>
            <a:r>
              <a:rPr lang="ru-RU" dirty="0" smtClean="0"/>
              <a:t> </a:t>
            </a:r>
            <a:r>
              <a:rPr lang="ru-RU" dirty="0" err="1" smtClean="0"/>
              <a:t>va</a:t>
            </a:r>
            <a:r>
              <a:rPr lang="ru-RU" dirty="0" smtClean="0"/>
              <a:t> </a:t>
            </a:r>
            <a:r>
              <a:rPr lang="ru-RU" dirty="0" err="1" smtClean="0"/>
              <a:t>ocherklari</a:t>
            </a:r>
            <a:r>
              <a:rPr lang="ru-RU" dirty="0" smtClean="0"/>
              <a:t> («</a:t>
            </a:r>
            <a:r>
              <a:rPr lang="ru-RU" dirty="0" err="1" smtClean="0"/>
              <a:t>Maral</a:t>
            </a:r>
            <a:r>
              <a:rPr lang="ru-RU" dirty="0" smtClean="0"/>
              <a:t>», 1937), </a:t>
            </a:r>
            <a:r>
              <a:rPr lang="ru-RU" dirty="0" err="1" smtClean="0"/>
              <a:t>qissalari</a:t>
            </a:r>
            <a:r>
              <a:rPr lang="ru-RU" dirty="0" smtClean="0"/>
              <a:t> («</a:t>
            </a:r>
            <a:r>
              <a:rPr lang="ru-RU" dirty="0" err="1" smtClean="0"/>
              <a:t>Bayram</a:t>
            </a:r>
            <a:r>
              <a:rPr lang="ru-RU" dirty="0" smtClean="0"/>
              <a:t>», 1934; «</a:t>
            </a:r>
            <a:r>
              <a:rPr lang="ru-RU" dirty="0" err="1" smtClean="0"/>
              <a:t>Botir</a:t>
            </a:r>
            <a:r>
              <a:rPr lang="ru-RU" dirty="0" smtClean="0"/>
              <a:t>», 1935) </a:t>
            </a:r>
            <a:r>
              <a:rPr lang="ru-RU" dirty="0" err="1" smtClean="0"/>
              <a:t>va</a:t>
            </a:r>
            <a:r>
              <a:rPr lang="ru-RU" dirty="0" smtClean="0"/>
              <a:t> </a:t>
            </a:r>
            <a:r>
              <a:rPr lang="ru-RU" dirty="0" err="1" smtClean="0"/>
              <a:t>dramatik</a:t>
            </a:r>
            <a:r>
              <a:rPr lang="ru-RU" dirty="0" smtClean="0"/>
              <a:t> </a:t>
            </a:r>
            <a:r>
              <a:rPr lang="ru-RU" dirty="0" err="1" smtClean="0"/>
              <a:t>asarlari</a:t>
            </a:r>
            <a:r>
              <a:rPr lang="ru-RU" dirty="0" smtClean="0"/>
              <a:t> («</a:t>
            </a:r>
            <a:r>
              <a:rPr lang="ru-RU" dirty="0" err="1" smtClean="0"/>
              <a:t>Hurliqo</a:t>
            </a:r>
            <a:r>
              <a:rPr lang="ru-RU" dirty="0" smtClean="0"/>
              <a:t> </a:t>
            </a:r>
            <a:r>
              <a:rPr lang="ru-RU" dirty="0" err="1" smtClean="0"/>
              <a:t>va</a:t>
            </a:r>
            <a:r>
              <a:rPr lang="ru-RU" dirty="0" smtClean="0"/>
              <a:t> </a:t>
            </a:r>
            <a:r>
              <a:rPr lang="ru-RU" dirty="0" err="1" smtClean="0"/>
              <a:t>Hamro</a:t>
            </a:r>
            <a:r>
              <a:rPr lang="ru-RU" dirty="0" smtClean="0"/>
              <a:t>», 1940 </a:t>
            </a:r>
            <a:r>
              <a:rPr lang="ru-RU" dirty="0" err="1" smtClean="0"/>
              <a:t>va</a:t>
            </a:r>
            <a:r>
              <a:rPr lang="ru-RU" dirty="0" smtClean="0"/>
              <a:t> </a:t>
            </a:r>
            <a:r>
              <a:rPr lang="ru-RU" dirty="0" err="1" smtClean="0"/>
              <a:t>boshqa</a:t>
            </a:r>
            <a:r>
              <a:rPr lang="ru-RU" dirty="0" smtClean="0"/>
              <a:t>) </a:t>
            </a:r>
            <a:r>
              <a:rPr lang="ru-RU" dirty="0" err="1" smtClean="0"/>
              <a:t>turkman</a:t>
            </a:r>
            <a:r>
              <a:rPr lang="ru-RU" dirty="0" smtClean="0"/>
              <a:t> </a:t>
            </a:r>
            <a:r>
              <a:rPr lang="ru-RU" dirty="0" err="1" smtClean="0"/>
              <a:t>adabiyoti</a:t>
            </a:r>
            <a:r>
              <a:rPr lang="ru-RU" dirty="0" smtClean="0"/>
              <a:t> </a:t>
            </a:r>
            <a:r>
              <a:rPr lang="ru-RU" dirty="0" err="1" smtClean="0"/>
              <a:t>taraqqiyotiga</a:t>
            </a:r>
            <a:r>
              <a:rPr lang="ru-RU" dirty="0" smtClean="0"/>
              <a:t> </a:t>
            </a:r>
            <a:r>
              <a:rPr lang="ru-RU" dirty="0" err="1" smtClean="0"/>
              <a:t>samarali</a:t>
            </a:r>
            <a:r>
              <a:rPr lang="ru-RU" dirty="0" smtClean="0"/>
              <a:t> </a:t>
            </a:r>
            <a:r>
              <a:rPr lang="ru-RU" dirty="0" err="1" smtClean="0"/>
              <a:t>ta’sir</a:t>
            </a:r>
            <a:r>
              <a:rPr lang="ru-RU" dirty="0" smtClean="0"/>
              <a:t> </a:t>
            </a:r>
            <a:r>
              <a:rPr lang="ru-RU" dirty="0" err="1" smtClean="0"/>
              <a:t>ko‘rsatgan</a:t>
            </a:r>
            <a:r>
              <a:rPr lang="ru-RU" dirty="0" smtClean="0"/>
              <a:t>. </a:t>
            </a:r>
            <a:r>
              <a:rPr lang="ru-RU" dirty="0" err="1" smtClean="0"/>
              <a:t>Uning</a:t>
            </a:r>
            <a:r>
              <a:rPr lang="ru-RU" dirty="0" smtClean="0"/>
              <a:t> «</a:t>
            </a:r>
            <a:r>
              <a:rPr lang="ru-RU" dirty="0" err="1" smtClean="0"/>
              <a:t>Qurbon</a:t>
            </a:r>
            <a:r>
              <a:rPr lang="ru-RU" dirty="0" smtClean="0"/>
              <a:t> </a:t>
            </a:r>
            <a:r>
              <a:rPr lang="ru-RU" dirty="0" err="1" smtClean="0"/>
              <a:t>Durdi</a:t>
            </a:r>
            <a:r>
              <a:rPr lang="ru-RU" dirty="0" smtClean="0"/>
              <a:t>» </a:t>
            </a:r>
            <a:r>
              <a:rPr lang="ru-RU" dirty="0" err="1" smtClean="0"/>
              <a:t>qissasi</a:t>
            </a:r>
            <a:r>
              <a:rPr lang="ru-RU" dirty="0" smtClean="0"/>
              <a:t> (1942), «</a:t>
            </a:r>
            <a:r>
              <a:rPr lang="ru-RU" dirty="0" err="1" smtClean="0"/>
              <a:t>Oylar</a:t>
            </a:r>
            <a:r>
              <a:rPr lang="ru-RU" dirty="0" smtClean="0"/>
              <a:t>» </a:t>
            </a:r>
            <a:r>
              <a:rPr lang="ru-RU" dirty="0" err="1" smtClean="0"/>
              <a:t>dostoni</a:t>
            </a:r>
            <a:r>
              <a:rPr lang="ru-RU" dirty="0" smtClean="0"/>
              <a:t> (1943), «</a:t>
            </a:r>
            <a:r>
              <a:rPr lang="ru-RU" dirty="0" err="1" smtClean="0"/>
              <a:t>Vatanga</a:t>
            </a:r>
            <a:r>
              <a:rPr lang="ru-RU" dirty="0" smtClean="0"/>
              <a:t> </a:t>
            </a:r>
            <a:r>
              <a:rPr lang="ru-RU" dirty="0" err="1" smtClean="0"/>
              <a:t>muhabbat</a:t>
            </a:r>
            <a:r>
              <a:rPr lang="ru-RU" dirty="0" smtClean="0"/>
              <a:t>» (1941), «</a:t>
            </a:r>
            <a:r>
              <a:rPr lang="ru-RU" dirty="0" err="1" smtClean="0"/>
              <a:t>Qardoshlar</a:t>
            </a:r>
            <a:r>
              <a:rPr lang="ru-RU" dirty="0" smtClean="0"/>
              <a:t>» (1943) </a:t>
            </a:r>
            <a:r>
              <a:rPr lang="ru-RU" dirty="0" err="1" smtClean="0"/>
              <a:t>kabi</a:t>
            </a:r>
            <a:r>
              <a:rPr lang="ru-RU" dirty="0" smtClean="0"/>
              <a:t> </a:t>
            </a:r>
            <a:r>
              <a:rPr lang="ru-RU" dirty="0" err="1" smtClean="0"/>
              <a:t>sahna</a:t>
            </a:r>
            <a:r>
              <a:rPr lang="ru-RU" dirty="0" smtClean="0"/>
              <a:t> </a:t>
            </a:r>
            <a:r>
              <a:rPr lang="ru-RU" dirty="0" err="1" smtClean="0"/>
              <a:t>asarlarida</a:t>
            </a:r>
            <a:r>
              <a:rPr lang="ru-RU" dirty="0" smtClean="0"/>
              <a:t> </a:t>
            </a:r>
            <a:r>
              <a:rPr lang="ru-RU" dirty="0" err="1" smtClean="0"/>
              <a:t>ikkinchi</a:t>
            </a:r>
            <a:r>
              <a:rPr lang="ru-RU" dirty="0" smtClean="0"/>
              <a:t> </a:t>
            </a:r>
            <a:r>
              <a:rPr lang="ru-RU" dirty="0" err="1" smtClean="0"/>
              <a:t>jahon</a:t>
            </a:r>
            <a:r>
              <a:rPr lang="ru-RU" dirty="0" smtClean="0"/>
              <a:t> </a:t>
            </a:r>
            <a:r>
              <a:rPr lang="ru-RU" dirty="0" err="1" smtClean="0"/>
              <a:t>urushida</a:t>
            </a:r>
            <a:r>
              <a:rPr lang="ru-RU" dirty="0" smtClean="0"/>
              <a:t> </a:t>
            </a:r>
            <a:r>
              <a:rPr lang="ru-RU" dirty="0" err="1" smtClean="0"/>
              <a:t>bosqinchilarga</a:t>
            </a:r>
            <a:r>
              <a:rPr lang="ru-RU" dirty="0" smtClean="0"/>
              <a:t> </a:t>
            </a:r>
            <a:r>
              <a:rPr lang="ru-RU" dirty="0" err="1" smtClean="0"/>
              <a:t>qarshi</a:t>
            </a:r>
            <a:r>
              <a:rPr lang="ru-RU" dirty="0" smtClean="0"/>
              <a:t> </a:t>
            </a:r>
            <a:r>
              <a:rPr lang="ru-RU" dirty="0" err="1" smtClean="0"/>
              <a:t>kurash</a:t>
            </a:r>
            <a:r>
              <a:rPr lang="ru-RU" dirty="0" smtClean="0"/>
              <a:t> </a:t>
            </a:r>
            <a:r>
              <a:rPr lang="ru-RU" dirty="0" err="1" smtClean="0"/>
              <a:t>va</a:t>
            </a:r>
            <a:r>
              <a:rPr lang="ru-RU" dirty="0" smtClean="0"/>
              <a:t> </a:t>
            </a:r>
            <a:r>
              <a:rPr lang="ru-RU" dirty="0" err="1" smtClean="0"/>
              <a:t>turkman</a:t>
            </a:r>
            <a:r>
              <a:rPr lang="ru-RU" dirty="0" smtClean="0"/>
              <a:t> </a:t>
            </a:r>
            <a:r>
              <a:rPr lang="ru-RU" dirty="0" err="1" smtClean="0"/>
              <a:t>xalqining</a:t>
            </a:r>
            <a:r>
              <a:rPr lang="ru-RU" dirty="0" smtClean="0"/>
              <a:t> </a:t>
            </a:r>
            <a:r>
              <a:rPr lang="ru-RU" dirty="0" err="1" smtClean="0"/>
              <a:t>mamlakat</a:t>
            </a:r>
            <a:r>
              <a:rPr lang="ru-RU" dirty="0" smtClean="0"/>
              <a:t> </a:t>
            </a:r>
            <a:r>
              <a:rPr lang="ru-RU" dirty="0" err="1" smtClean="0"/>
              <a:t>ichkarisidagi</a:t>
            </a:r>
            <a:r>
              <a:rPr lang="ru-RU" dirty="0" smtClean="0"/>
              <a:t> </a:t>
            </a:r>
            <a:r>
              <a:rPr lang="ru-RU" dirty="0" err="1" smtClean="0"/>
              <a:t>mehnati</a:t>
            </a:r>
            <a:r>
              <a:rPr lang="ru-RU" dirty="0" smtClean="0"/>
              <a:t> </a:t>
            </a:r>
            <a:r>
              <a:rPr lang="ru-RU" dirty="0" err="1" smtClean="0"/>
              <a:t>aks</a:t>
            </a:r>
            <a:r>
              <a:rPr lang="ru-RU" dirty="0" smtClean="0"/>
              <a:t> </a:t>
            </a:r>
            <a:r>
              <a:rPr lang="ru-RU" dirty="0" err="1" smtClean="0"/>
              <a:t>etgan</a:t>
            </a:r>
            <a:r>
              <a:rPr lang="ru-RU" dirty="0" smtClean="0"/>
              <a:t>. </a:t>
            </a:r>
            <a:r>
              <a:rPr lang="ru-RU" dirty="0" err="1" smtClean="0"/>
              <a:t>Adibning</a:t>
            </a:r>
            <a:r>
              <a:rPr lang="ru-RU" dirty="0" smtClean="0"/>
              <a:t> «</a:t>
            </a:r>
            <a:r>
              <a:rPr lang="ru-RU" dirty="0" err="1" smtClean="0"/>
              <a:t>Dadil</a:t>
            </a:r>
            <a:r>
              <a:rPr lang="ru-RU" dirty="0" smtClean="0"/>
              <a:t> </a:t>
            </a:r>
            <a:r>
              <a:rPr lang="ru-RU" dirty="0" err="1" smtClean="0"/>
              <a:t>qadam</a:t>
            </a:r>
            <a:r>
              <a:rPr lang="ru-RU" dirty="0" smtClean="0"/>
              <a:t>» </a:t>
            </a:r>
            <a:r>
              <a:rPr lang="ru-RU" dirty="0" err="1" smtClean="0"/>
              <a:t>asari</a:t>
            </a:r>
            <a:r>
              <a:rPr lang="ru-RU" dirty="0" smtClean="0"/>
              <a:t> (1–3-kitoblar, 1940–55)</a:t>
            </a:r>
            <a:r>
              <a:rPr lang="ru-RU" dirty="0" err="1" smtClean="0"/>
              <a:t>da</a:t>
            </a:r>
            <a:r>
              <a:rPr lang="ru-RU" dirty="0" smtClean="0"/>
              <a:t> </a:t>
            </a:r>
            <a:r>
              <a:rPr lang="ru-RU" dirty="0" err="1" smtClean="0"/>
              <a:t>turkman</a:t>
            </a:r>
            <a:r>
              <a:rPr lang="ru-RU" dirty="0" smtClean="0"/>
              <a:t> </a:t>
            </a:r>
            <a:r>
              <a:rPr lang="ru-RU" dirty="0" err="1" smtClean="0"/>
              <a:t>xalqining</a:t>
            </a:r>
            <a:r>
              <a:rPr lang="ru-RU" dirty="0" smtClean="0"/>
              <a:t> </a:t>
            </a:r>
            <a:r>
              <a:rPr lang="ru-RU" dirty="0" err="1" smtClean="0"/>
              <a:t>o‘tmish</a:t>
            </a:r>
            <a:r>
              <a:rPr lang="ru-RU" dirty="0" smtClean="0"/>
              <a:t> </a:t>
            </a:r>
            <a:r>
              <a:rPr lang="ru-RU" dirty="0" err="1" smtClean="0"/>
              <a:t>hayoti</a:t>
            </a:r>
            <a:r>
              <a:rPr lang="ru-RU" dirty="0" smtClean="0"/>
              <a:t>, </a:t>
            </a:r>
            <a:r>
              <a:rPr lang="ru-RU" dirty="0" err="1" smtClean="0"/>
              <a:t>erk</a:t>
            </a:r>
            <a:r>
              <a:rPr lang="ru-RU" dirty="0" smtClean="0"/>
              <a:t> </a:t>
            </a:r>
            <a:r>
              <a:rPr lang="ru-RU" dirty="0" err="1" smtClean="0"/>
              <a:t>va</a:t>
            </a:r>
            <a:r>
              <a:rPr lang="ru-RU" dirty="0" smtClean="0"/>
              <a:t> </a:t>
            </a:r>
            <a:r>
              <a:rPr lang="ru-RU" dirty="0" err="1" smtClean="0"/>
              <a:t>ozodlik</a:t>
            </a:r>
            <a:r>
              <a:rPr lang="ru-RU" dirty="0" smtClean="0"/>
              <a:t> </a:t>
            </a:r>
            <a:r>
              <a:rPr lang="ru-RU" dirty="0" err="1" smtClean="0"/>
              <a:t>uchun</a:t>
            </a:r>
            <a:r>
              <a:rPr lang="ru-RU" dirty="0" smtClean="0"/>
              <a:t> </a:t>
            </a:r>
            <a:r>
              <a:rPr lang="ru-RU" dirty="0" err="1" smtClean="0"/>
              <a:t>kurashi</a:t>
            </a:r>
            <a:r>
              <a:rPr lang="ru-RU" dirty="0" smtClean="0"/>
              <a:t>, </a:t>
            </a:r>
            <a:r>
              <a:rPr lang="ru-RU" dirty="0" err="1" smtClean="0"/>
              <a:t>o‘sha</a:t>
            </a:r>
            <a:r>
              <a:rPr lang="ru-RU" dirty="0" smtClean="0"/>
              <a:t> </a:t>
            </a:r>
            <a:r>
              <a:rPr lang="ru-RU" dirty="0" err="1" smtClean="0"/>
              <a:t>davr</a:t>
            </a:r>
            <a:r>
              <a:rPr lang="ru-RU" dirty="0" smtClean="0"/>
              <a:t> </a:t>
            </a:r>
            <a:r>
              <a:rPr lang="ru-RU" dirty="0" err="1" smtClean="0"/>
              <a:t>kishilarining</a:t>
            </a:r>
            <a:r>
              <a:rPr lang="ru-RU" dirty="0" smtClean="0"/>
              <a:t> </a:t>
            </a:r>
            <a:r>
              <a:rPr lang="ru-RU" dirty="0" err="1" smtClean="0"/>
              <a:t>orzu-umidlari</a:t>
            </a:r>
            <a:r>
              <a:rPr lang="ru-RU" dirty="0" smtClean="0"/>
              <a:t>, </a:t>
            </a:r>
            <a:r>
              <a:rPr lang="ru-RU" dirty="0" err="1" smtClean="0"/>
              <a:t>ruhiy</a:t>
            </a:r>
            <a:r>
              <a:rPr lang="ru-RU" dirty="0" smtClean="0"/>
              <a:t> </a:t>
            </a:r>
            <a:r>
              <a:rPr lang="ru-RU" dirty="0" err="1" smtClean="0"/>
              <a:t>kechinmalari</a:t>
            </a:r>
            <a:r>
              <a:rPr lang="ru-RU" dirty="0" smtClean="0"/>
              <a:t> </a:t>
            </a:r>
            <a:r>
              <a:rPr lang="ru-RU" dirty="0" err="1" smtClean="0"/>
              <a:t>tasvirlangan</a:t>
            </a:r>
            <a:r>
              <a:rPr lang="ru-RU" dirty="0" smtClean="0"/>
              <a:t>. </a:t>
            </a:r>
            <a:r>
              <a:rPr lang="ru-RU" dirty="0" err="1" smtClean="0"/>
              <a:t>Yozuvchining</a:t>
            </a:r>
            <a:r>
              <a:rPr lang="ru-RU" dirty="0" smtClean="0"/>
              <a:t> «</a:t>
            </a:r>
            <a:r>
              <a:rPr lang="ru-RU" dirty="0" err="1" smtClean="0"/>
              <a:t>Oysulton</a:t>
            </a:r>
            <a:r>
              <a:rPr lang="ru-RU" dirty="0" smtClean="0"/>
              <a:t>» </a:t>
            </a:r>
            <a:r>
              <a:rPr lang="ru-RU" dirty="0" err="1" smtClean="0"/>
              <a:t>qissasi</a:t>
            </a:r>
            <a:r>
              <a:rPr lang="ru-RU" dirty="0" smtClean="0"/>
              <a:t> (1949) </a:t>
            </a:r>
            <a:r>
              <a:rPr lang="ru-RU" dirty="0" err="1" smtClean="0"/>
              <a:t>turkman</a:t>
            </a:r>
            <a:r>
              <a:rPr lang="ru-RU" dirty="0" smtClean="0"/>
              <a:t> </a:t>
            </a:r>
            <a:r>
              <a:rPr lang="ru-RU" dirty="0" err="1" smtClean="0"/>
              <a:t>paxtakorlari</a:t>
            </a:r>
            <a:r>
              <a:rPr lang="ru-RU" dirty="0" smtClean="0"/>
              <a:t> </a:t>
            </a:r>
            <a:r>
              <a:rPr lang="ru-RU" dirty="0" err="1" smtClean="0"/>
              <a:t>hayotiga</a:t>
            </a:r>
            <a:r>
              <a:rPr lang="ru-RU" dirty="0" smtClean="0"/>
              <a:t> </a:t>
            </a:r>
            <a:r>
              <a:rPr lang="ru-RU" dirty="0" err="1" smtClean="0"/>
              <a:t>bag‘ishlangan</a:t>
            </a:r>
            <a:r>
              <a:rPr lang="ru-RU" dirty="0" smtClean="0"/>
              <a:t>, «</a:t>
            </a:r>
            <a:r>
              <a:rPr lang="ru-RU" dirty="0" err="1" smtClean="0"/>
              <a:t>Nebitdog</a:t>
            </a:r>
            <a:r>
              <a:rPr lang="ru-RU" dirty="0" smtClean="0"/>
              <a:t>‘» </a:t>
            </a:r>
            <a:r>
              <a:rPr lang="ru-RU" dirty="0" err="1" smtClean="0"/>
              <a:t>romani</a:t>
            </a:r>
            <a:r>
              <a:rPr lang="ru-RU" dirty="0" smtClean="0"/>
              <a:t> (1957)</a:t>
            </a:r>
            <a:r>
              <a:rPr lang="ru-RU" dirty="0" err="1" smtClean="0"/>
              <a:t>da</a:t>
            </a:r>
            <a:r>
              <a:rPr lang="ru-RU" dirty="0" smtClean="0"/>
              <a:t> </a:t>
            </a:r>
            <a:r>
              <a:rPr lang="ru-RU" dirty="0" err="1" smtClean="0"/>
              <a:t>esa</a:t>
            </a:r>
            <a:r>
              <a:rPr lang="ru-RU" dirty="0" smtClean="0"/>
              <a:t> </a:t>
            </a:r>
            <a:r>
              <a:rPr lang="ru-RU" dirty="0" err="1" smtClean="0"/>
              <a:t>neftchilar</a:t>
            </a:r>
            <a:r>
              <a:rPr lang="ru-RU" dirty="0" smtClean="0"/>
              <a:t> </a:t>
            </a:r>
            <a:r>
              <a:rPr lang="ru-RU" dirty="0" err="1" smtClean="0"/>
              <a:t>faoliyati</a:t>
            </a:r>
            <a:r>
              <a:rPr lang="ru-RU" dirty="0" smtClean="0"/>
              <a:t> </a:t>
            </a:r>
            <a:r>
              <a:rPr lang="ru-RU" dirty="0" err="1" smtClean="0"/>
              <a:t>yoritilgan</a:t>
            </a:r>
            <a:r>
              <a:rPr lang="ru-RU" dirty="0" smtClean="0"/>
              <a:t>. </a:t>
            </a:r>
            <a:r>
              <a:rPr lang="ru-RU" dirty="0" err="1" smtClean="0"/>
              <a:t>Berdi</a:t>
            </a:r>
            <a:r>
              <a:rPr lang="ru-RU" dirty="0" smtClean="0"/>
              <a:t> </a:t>
            </a:r>
            <a:r>
              <a:rPr lang="ru-RU" dirty="0" err="1" smtClean="0"/>
              <a:t>Kerboboyevning</a:t>
            </a:r>
            <a:r>
              <a:rPr lang="ru-RU" dirty="0" smtClean="0"/>
              <a:t> </a:t>
            </a:r>
            <a:r>
              <a:rPr lang="ru-RU" dirty="0" err="1" smtClean="0"/>
              <a:t>ilk</a:t>
            </a:r>
            <a:r>
              <a:rPr lang="ru-RU" dirty="0" smtClean="0"/>
              <a:t> </a:t>
            </a:r>
            <a:r>
              <a:rPr lang="ru-RU" dirty="0" err="1" smtClean="0"/>
              <a:t>asari</a:t>
            </a:r>
            <a:r>
              <a:rPr lang="ru-RU" dirty="0" smtClean="0"/>
              <a:t> «</a:t>
            </a:r>
            <a:r>
              <a:rPr lang="ru-RU" dirty="0" err="1" smtClean="0"/>
              <a:t>Yana</a:t>
            </a:r>
            <a:r>
              <a:rPr lang="ru-RU" dirty="0" smtClean="0"/>
              <a:t> </a:t>
            </a:r>
            <a:r>
              <a:rPr lang="ru-RU" dirty="0" err="1" smtClean="0"/>
              <a:t>ich</a:t>
            </a:r>
            <a:r>
              <a:rPr lang="ru-RU" dirty="0" smtClean="0"/>
              <a:t>» </a:t>
            </a:r>
            <a:r>
              <a:rPr lang="ru-RU" dirty="0" err="1" smtClean="0"/>
              <a:t>nomi</a:t>
            </a:r>
            <a:r>
              <a:rPr lang="ru-RU" dirty="0" smtClean="0"/>
              <a:t> </a:t>
            </a:r>
            <a:r>
              <a:rPr lang="ru-RU" dirty="0" err="1" smtClean="0"/>
              <a:t>bilan</a:t>
            </a:r>
            <a:r>
              <a:rPr lang="ru-RU" dirty="0" smtClean="0"/>
              <a:t> </a:t>
            </a:r>
            <a:r>
              <a:rPr lang="ru-RU" dirty="0" err="1" smtClean="0"/>
              <a:t>bosilib</a:t>
            </a:r>
            <a:r>
              <a:rPr lang="ru-RU" dirty="0" smtClean="0"/>
              <a:t> </a:t>
            </a:r>
            <a:r>
              <a:rPr lang="ru-RU" dirty="0" err="1" smtClean="0"/>
              <a:t>chiqqan</a:t>
            </a:r>
            <a:r>
              <a:rPr lang="ru-RU" dirty="0" smtClean="0"/>
              <a:t> </a:t>
            </a:r>
            <a:r>
              <a:rPr lang="ru-RU" dirty="0" err="1" smtClean="0"/>
              <a:t>hajviy</a:t>
            </a:r>
            <a:r>
              <a:rPr lang="ru-RU" dirty="0" smtClean="0"/>
              <a:t> </a:t>
            </a:r>
            <a:r>
              <a:rPr lang="ru-RU" dirty="0" err="1" smtClean="0"/>
              <a:t>felyeton</a:t>
            </a:r>
            <a:r>
              <a:rPr lang="ru-RU" dirty="0" smtClean="0"/>
              <a:t> </a:t>
            </a:r>
            <a:r>
              <a:rPr lang="ru-RU" dirty="0" err="1" smtClean="0"/>
              <a:t>edi</a:t>
            </a:r>
            <a:r>
              <a:rPr lang="ru-RU" dirty="0" smtClean="0"/>
              <a:t>. </a:t>
            </a:r>
            <a:r>
              <a:rPr lang="ru-RU" dirty="0" err="1" smtClean="0"/>
              <a:t>Keyin</a:t>
            </a:r>
            <a:r>
              <a:rPr lang="ru-RU" dirty="0" smtClean="0"/>
              <a:t> u «</a:t>
            </a:r>
            <a:r>
              <a:rPr lang="ru-RU" dirty="0" err="1" smtClean="0"/>
              <a:t>Inglizlar</a:t>
            </a:r>
            <a:r>
              <a:rPr lang="ru-RU" dirty="0" smtClean="0"/>
              <a:t> </a:t>
            </a:r>
            <a:r>
              <a:rPr lang="ru-RU" dirty="0" err="1" smtClean="0"/>
              <a:t>yotib</a:t>
            </a:r>
            <a:r>
              <a:rPr lang="ru-RU" dirty="0" smtClean="0"/>
              <a:t> </a:t>
            </a:r>
            <a:r>
              <a:rPr lang="ru-RU" dirty="0" err="1" smtClean="0"/>
              <a:t>otadi</a:t>
            </a:r>
            <a:r>
              <a:rPr lang="ru-RU" dirty="0" smtClean="0"/>
              <a:t>» </a:t>
            </a:r>
            <a:r>
              <a:rPr lang="ru-RU" dirty="0" err="1" smtClean="0"/>
              <a:t>nomli</a:t>
            </a:r>
            <a:r>
              <a:rPr lang="ru-RU" dirty="0" smtClean="0"/>
              <a:t> </a:t>
            </a:r>
            <a:r>
              <a:rPr lang="ru-RU" dirty="0" err="1" smtClean="0"/>
              <a:t>hajviy</a:t>
            </a:r>
            <a:r>
              <a:rPr lang="ru-RU" dirty="0" smtClean="0"/>
              <a:t> </a:t>
            </a:r>
            <a:r>
              <a:rPr lang="ru-RU" dirty="0" err="1" smtClean="0"/>
              <a:t>she’rini</a:t>
            </a:r>
            <a:r>
              <a:rPr lang="ru-RU" dirty="0" smtClean="0"/>
              <a:t> </a:t>
            </a:r>
            <a:r>
              <a:rPr lang="ru-RU" dirty="0" err="1" smtClean="0"/>
              <a:t>yozgan</a:t>
            </a:r>
            <a:r>
              <a:rPr lang="ru-RU" dirty="0" smtClean="0"/>
              <a:t>. </a:t>
            </a:r>
            <a:endParaRPr lang="ru-RU" dirty="0"/>
          </a:p>
        </p:txBody>
      </p:sp>
      <p:pic>
        <p:nvPicPr>
          <p:cNvPr id="3" name="Рисунок 2"/>
          <p:cNvPicPr>
            <a:picLocks noChangeAspect="1"/>
          </p:cNvPicPr>
          <p:nvPr/>
        </p:nvPicPr>
        <p:blipFill>
          <a:blip r:embed="rId2"/>
          <a:stretch>
            <a:fillRect/>
          </a:stretch>
        </p:blipFill>
        <p:spPr>
          <a:xfrm>
            <a:off x="259080" y="137160"/>
            <a:ext cx="3276600" cy="4464818"/>
          </a:xfrm>
          <a:prstGeom prst="rect">
            <a:avLst/>
          </a:prstGeom>
        </p:spPr>
      </p:pic>
    </p:spTree>
    <p:extLst>
      <p:ext uri="{BB962C8B-B14F-4D97-AF65-F5344CB8AC3E}">
        <p14:creationId xmlns:p14="http://schemas.microsoft.com/office/powerpoint/2010/main" val="2912266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76400" y="184784"/>
            <a:ext cx="5196840" cy="6740307"/>
          </a:xfrm>
          <a:prstGeom prst="rect">
            <a:avLst/>
          </a:prstGeom>
        </p:spPr>
        <p:txBody>
          <a:bodyPr wrap="square">
            <a:spAutoFit/>
          </a:bodyPr>
          <a:lstStyle/>
          <a:p>
            <a:pPr algn="just"/>
            <a:r>
              <a:rPr lang="ru-RU" b="1" dirty="0" err="1" smtClean="0"/>
              <a:t>Xidir</a:t>
            </a:r>
            <a:r>
              <a:rPr lang="ru-RU" b="1" dirty="0" smtClean="0"/>
              <a:t> </a:t>
            </a:r>
            <a:r>
              <a:rPr lang="ru-RU" b="1" dirty="0" err="1" smtClean="0"/>
              <a:t>Deryayev</a:t>
            </a:r>
            <a:r>
              <a:rPr lang="ru-RU" b="1" dirty="0" smtClean="0"/>
              <a:t> </a:t>
            </a:r>
            <a:r>
              <a:rPr lang="ru-RU" dirty="0" smtClean="0"/>
              <a:t>(1905–1988) XX </a:t>
            </a:r>
            <a:r>
              <a:rPr lang="ru-RU" dirty="0" err="1" smtClean="0"/>
              <a:t>asr</a:t>
            </a:r>
            <a:r>
              <a:rPr lang="ru-RU" dirty="0" smtClean="0"/>
              <a:t> </a:t>
            </a:r>
            <a:r>
              <a:rPr lang="ru-RU" dirty="0" err="1" smtClean="0"/>
              <a:t>turkman</a:t>
            </a:r>
            <a:r>
              <a:rPr lang="ru-RU" dirty="0" smtClean="0"/>
              <a:t> </a:t>
            </a:r>
            <a:r>
              <a:rPr lang="ru-RU" dirty="0" err="1" smtClean="0"/>
              <a:t>nasri</a:t>
            </a:r>
            <a:r>
              <a:rPr lang="ru-RU" dirty="0" smtClean="0"/>
              <a:t> </a:t>
            </a:r>
            <a:r>
              <a:rPr lang="ru-RU" dirty="0" err="1" smtClean="0"/>
              <a:t>taraqqiyotiga</a:t>
            </a:r>
            <a:r>
              <a:rPr lang="ru-RU" dirty="0" smtClean="0"/>
              <a:t> </a:t>
            </a:r>
            <a:r>
              <a:rPr lang="ru-RU" dirty="0" err="1" smtClean="0"/>
              <a:t>salmoqli</a:t>
            </a:r>
            <a:r>
              <a:rPr lang="ru-RU" dirty="0" smtClean="0"/>
              <a:t> </a:t>
            </a:r>
            <a:r>
              <a:rPr lang="ru-RU" dirty="0" err="1" smtClean="0"/>
              <a:t>hissa</a:t>
            </a:r>
            <a:r>
              <a:rPr lang="ru-RU" dirty="0" smtClean="0"/>
              <a:t> </a:t>
            </a:r>
            <a:r>
              <a:rPr lang="ru-RU" dirty="0" err="1" smtClean="0"/>
              <a:t>qo‘shgan</a:t>
            </a:r>
            <a:r>
              <a:rPr lang="ru-RU" dirty="0" smtClean="0"/>
              <a:t>. U </a:t>
            </a:r>
            <a:r>
              <a:rPr lang="ru-RU" dirty="0" err="1" smtClean="0"/>
              <a:t>Marida</a:t>
            </a:r>
            <a:r>
              <a:rPr lang="ru-RU" dirty="0" smtClean="0"/>
              <a:t> </a:t>
            </a:r>
            <a:r>
              <a:rPr lang="ru-RU" dirty="0" err="1" smtClean="0"/>
              <a:t>tug‘ilib</a:t>
            </a:r>
            <a:r>
              <a:rPr lang="ru-RU" dirty="0" smtClean="0"/>
              <a:t>, </a:t>
            </a:r>
            <a:r>
              <a:rPr lang="ru-RU" dirty="0" err="1" smtClean="0"/>
              <a:t>ota-onasidan</a:t>
            </a:r>
            <a:r>
              <a:rPr lang="ru-RU" dirty="0" smtClean="0"/>
              <a:t> </a:t>
            </a:r>
            <a:r>
              <a:rPr lang="ru-RU" dirty="0" err="1" smtClean="0"/>
              <a:t>yoshligida</a:t>
            </a:r>
            <a:r>
              <a:rPr lang="ru-RU" dirty="0" smtClean="0"/>
              <a:t> </a:t>
            </a:r>
            <a:r>
              <a:rPr lang="ru-RU" dirty="0" err="1" smtClean="0"/>
              <a:t>yetim</a:t>
            </a:r>
            <a:r>
              <a:rPr lang="ru-RU" dirty="0" smtClean="0"/>
              <a:t> </a:t>
            </a:r>
            <a:r>
              <a:rPr lang="ru-RU" dirty="0" err="1" smtClean="0"/>
              <a:t>qolgan</a:t>
            </a:r>
            <a:r>
              <a:rPr lang="ru-RU" dirty="0" smtClean="0"/>
              <a:t>, </a:t>
            </a:r>
            <a:r>
              <a:rPr lang="ru-RU" dirty="0" err="1" smtClean="0"/>
              <a:t>odamlarning</a:t>
            </a:r>
            <a:r>
              <a:rPr lang="ru-RU" dirty="0" smtClean="0"/>
              <a:t> </a:t>
            </a:r>
            <a:r>
              <a:rPr lang="ru-RU" dirty="0" err="1" smtClean="0"/>
              <a:t>uyi</a:t>
            </a:r>
            <a:endParaRPr lang="ru-RU" dirty="0" smtClean="0"/>
          </a:p>
          <a:p>
            <a:pPr algn="just"/>
            <a:r>
              <a:rPr lang="ru-RU" dirty="0" smtClean="0"/>
              <a:t>416 </a:t>
            </a:r>
            <a:r>
              <a:rPr lang="ru-RU" dirty="0" err="1" smtClean="0"/>
              <a:t>Abdulla</a:t>
            </a:r>
            <a:r>
              <a:rPr lang="ru-RU" dirty="0" smtClean="0"/>
              <a:t> </a:t>
            </a:r>
            <a:r>
              <a:rPr lang="ru-RU" dirty="0" err="1" smtClean="0"/>
              <a:t>Ulug‘ov</a:t>
            </a:r>
            <a:r>
              <a:rPr lang="ru-RU" dirty="0" smtClean="0"/>
              <a:t> </a:t>
            </a:r>
            <a:r>
              <a:rPr lang="ru-RU" dirty="0" err="1" smtClean="0"/>
              <a:t>da</a:t>
            </a:r>
            <a:r>
              <a:rPr lang="ru-RU" dirty="0" smtClean="0"/>
              <a:t> </a:t>
            </a:r>
            <a:r>
              <a:rPr lang="ru-RU" dirty="0" err="1" smtClean="0"/>
              <a:t>turli</a:t>
            </a:r>
            <a:r>
              <a:rPr lang="ru-RU" dirty="0" smtClean="0"/>
              <a:t> </a:t>
            </a:r>
            <a:r>
              <a:rPr lang="ru-RU" dirty="0" err="1" smtClean="0"/>
              <a:t>yumushlar</a:t>
            </a:r>
            <a:r>
              <a:rPr lang="ru-RU" dirty="0" smtClean="0"/>
              <a:t> </a:t>
            </a:r>
            <a:r>
              <a:rPr lang="ru-RU" dirty="0" err="1" smtClean="0"/>
              <a:t>qilib</a:t>
            </a:r>
            <a:r>
              <a:rPr lang="ru-RU" dirty="0" smtClean="0"/>
              <a:t>, </a:t>
            </a:r>
            <a:r>
              <a:rPr lang="ru-RU" dirty="0" err="1" smtClean="0"/>
              <a:t>kun</a:t>
            </a:r>
            <a:r>
              <a:rPr lang="ru-RU" dirty="0" smtClean="0"/>
              <a:t> </a:t>
            </a:r>
            <a:r>
              <a:rPr lang="ru-RU" dirty="0" err="1" smtClean="0"/>
              <a:t>kechirgan</a:t>
            </a:r>
            <a:r>
              <a:rPr lang="ru-RU" dirty="0" smtClean="0"/>
              <a:t>. </a:t>
            </a:r>
            <a:r>
              <a:rPr lang="ru-RU" dirty="0" err="1" smtClean="0"/>
              <a:t>Mari</a:t>
            </a:r>
            <a:r>
              <a:rPr lang="ru-RU" dirty="0" smtClean="0"/>
              <a:t> </a:t>
            </a:r>
            <a:r>
              <a:rPr lang="ru-RU" dirty="0" err="1" smtClean="0"/>
              <a:t>shahridagi</a:t>
            </a:r>
            <a:r>
              <a:rPr lang="ru-RU" dirty="0" smtClean="0"/>
              <a:t> </a:t>
            </a:r>
            <a:r>
              <a:rPr lang="ru-RU" dirty="0" err="1" smtClean="0"/>
              <a:t>maktab-internatda</a:t>
            </a:r>
            <a:r>
              <a:rPr lang="ru-RU" dirty="0" smtClean="0"/>
              <a:t> </a:t>
            </a:r>
            <a:r>
              <a:rPr lang="ru-RU" dirty="0" err="1" smtClean="0"/>
              <a:t>o‘qib</a:t>
            </a:r>
            <a:r>
              <a:rPr lang="ru-RU" dirty="0" smtClean="0"/>
              <a:t>, </a:t>
            </a:r>
            <a:r>
              <a:rPr lang="ru-RU" dirty="0" err="1" smtClean="0"/>
              <a:t>Toshkentda</a:t>
            </a:r>
            <a:r>
              <a:rPr lang="ru-RU" dirty="0" smtClean="0"/>
              <a:t> </a:t>
            </a:r>
            <a:r>
              <a:rPr lang="ru-RU" dirty="0" err="1" smtClean="0"/>
              <a:t>o‘qituvchilar</a:t>
            </a:r>
            <a:r>
              <a:rPr lang="ru-RU" dirty="0" smtClean="0"/>
              <a:t> </a:t>
            </a:r>
            <a:r>
              <a:rPr lang="ru-RU" dirty="0" err="1" smtClean="0"/>
              <a:t>tayyorlaydigan</a:t>
            </a:r>
            <a:r>
              <a:rPr lang="ru-RU" dirty="0" smtClean="0"/>
              <a:t> </a:t>
            </a:r>
            <a:r>
              <a:rPr lang="ru-RU" dirty="0" err="1" smtClean="0"/>
              <a:t>bilim</a:t>
            </a:r>
            <a:r>
              <a:rPr lang="ru-RU" dirty="0" smtClean="0"/>
              <a:t> </a:t>
            </a:r>
            <a:r>
              <a:rPr lang="ru-RU" dirty="0" err="1" smtClean="0"/>
              <a:t>yurtida</a:t>
            </a:r>
            <a:r>
              <a:rPr lang="ru-RU" dirty="0" smtClean="0"/>
              <a:t> </a:t>
            </a:r>
            <a:r>
              <a:rPr lang="ru-RU" dirty="0" err="1" smtClean="0"/>
              <a:t>ta’lim</a:t>
            </a:r>
            <a:r>
              <a:rPr lang="ru-RU" dirty="0" smtClean="0"/>
              <a:t> </a:t>
            </a:r>
            <a:r>
              <a:rPr lang="ru-RU" dirty="0" err="1" smtClean="0"/>
              <a:t>olgan</a:t>
            </a:r>
            <a:r>
              <a:rPr lang="ru-RU" dirty="0" smtClean="0"/>
              <a:t>. </a:t>
            </a:r>
            <a:r>
              <a:rPr lang="ru-RU" dirty="0" err="1" smtClean="0"/>
              <a:t>Keyin</a:t>
            </a:r>
            <a:r>
              <a:rPr lang="ru-RU" dirty="0" smtClean="0"/>
              <a:t> </a:t>
            </a:r>
            <a:r>
              <a:rPr lang="ru-RU" dirty="0" err="1" smtClean="0"/>
              <a:t>shu</a:t>
            </a:r>
            <a:r>
              <a:rPr lang="ru-RU" dirty="0" smtClean="0"/>
              <a:t> </a:t>
            </a:r>
            <a:r>
              <a:rPr lang="ru-RU" dirty="0" err="1" smtClean="0"/>
              <a:t>bilim</a:t>
            </a:r>
            <a:r>
              <a:rPr lang="ru-RU" dirty="0" smtClean="0"/>
              <a:t> </a:t>
            </a:r>
            <a:r>
              <a:rPr lang="ru-RU" dirty="0" err="1" smtClean="0"/>
              <a:t>yurtida</a:t>
            </a:r>
            <a:r>
              <a:rPr lang="ru-RU" dirty="0" smtClean="0"/>
              <a:t> </a:t>
            </a:r>
            <a:r>
              <a:rPr lang="ru-RU" dirty="0" err="1" smtClean="0"/>
              <a:t>o‘qituvchilik</a:t>
            </a:r>
            <a:r>
              <a:rPr lang="ru-RU" dirty="0" smtClean="0"/>
              <a:t> </a:t>
            </a:r>
            <a:r>
              <a:rPr lang="ru-RU" dirty="0" err="1" smtClean="0"/>
              <a:t>qilgan</a:t>
            </a:r>
            <a:r>
              <a:rPr lang="ru-RU" dirty="0" smtClean="0"/>
              <a:t> </a:t>
            </a:r>
            <a:r>
              <a:rPr lang="ru-RU" dirty="0" err="1" smtClean="0"/>
              <a:t>va</a:t>
            </a:r>
            <a:r>
              <a:rPr lang="ru-RU" dirty="0" smtClean="0"/>
              <a:t> </a:t>
            </a:r>
            <a:r>
              <a:rPr lang="ru-RU" dirty="0" err="1" smtClean="0"/>
              <a:t>O‘rta</a:t>
            </a:r>
            <a:r>
              <a:rPr lang="ru-RU" dirty="0" smtClean="0"/>
              <a:t> </a:t>
            </a:r>
            <a:r>
              <a:rPr lang="ru-RU" dirty="0" err="1" smtClean="0"/>
              <a:t>Osiyo</a:t>
            </a:r>
            <a:r>
              <a:rPr lang="ru-RU" dirty="0" smtClean="0"/>
              <a:t> </a:t>
            </a:r>
            <a:r>
              <a:rPr lang="ru-RU" dirty="0" err="1" smtClean="0"/>
              <a:t>Davlat</a:t>
            </a:r>
            <a:r>
              <a:rPr lang="ru-RU" dirty="0" smtClean="0"/>
              <a:t> </a:t>
            </a:r>
            <a:r>
              <a:rPr lang="ru-RU" dirty="0" err="1" smtClean="0"/>
              <a:t>universiteti</a:t>
            </a:r>
            <a:r>
              <a:rPr lang="ru-RU" dirty="0" smtClean="0"/>
              <a:t> </a:t>
            </a:r>
            <a:r>
              <a:rPr lang="ru-RU" dirty="0" err="1" smtClean="0"/>
              <a:t>sharqshunoslik</a:t>
            </a:r>
            <a:r>
              <a:rPr lang="ru-RU" dirty="0" smtClean="0"/>
              <a:t> </a:t>
            </a:r>
            <a:r>
              <a:rPr lang="ru-RU" dirty="0" err="1" smtClean="0"/>
              <a:t>fakultetida</a:t>
            </a:r>
            <a:r>
              <a:rPr lang="ru-RU" dirty="0" smtClean="0"/>
              <a:t> </a:t>
            </a:r>
            <a:r>
              <a:rPr lang="ru-RU" dirty="0" err="1" smtClean="0"/>
              <a:t>o‘qigan</a:t>
            </a:r>
            <a:r>
              <a:rPr lang="ru-RU" dirty="0" smtClean="0"/>
              <a:t>. U </a:t>
            </a:r>
            <a:r>
              <a:rPr lang="ru-RU" dirty="0" err="1" smtClean="0"/>
              <a:t>tilshunos</a:t>
            </a:r>
            <a:r>
              <a:rPr lang="ru-RU" dirty="0" smtClean="0"/>
              <a:t> </a:t>
            </a:r>
            <a:r>
              <a:rPr lang="ru-RU" dirty="0" err="1" smtClean="0"/>
              <a:t>olim</a:t>
            </a:r>
            <a:r>
              <a:rPr lang="ru-RU" dirty="0" smtClean="0"/>
              <a:t> </a:t>
            </a:r>
            <a:r>
              <a:rPr lang="ru-RU" dirty="0" err="1" smtClean="0"/>
              <a:t>sifatida</a:t>
            </a:r>
            <a:r>
              <a:rPr lang="ru-RU" dirty="0" smtClean="0"/>
              <a:t> </a:t>
            </a:r>
            <a:r>
              <a:rPr lang="ru-RU" dirty="0" err="1" smtClean="0"/>
              <a:t>ham</a:t>
            </a:r>
            <a:r>
              <a:rPr lang="ru-RU" dirty="0" smtClean="0"/>
              <a:t> </a:t>
            </a:r>
            <a:r>
              <a:rPr lang="ru-RU" dirty="0" err="1" smtClean="0"/>
              <a:t>ko‘plab</a:t>
            </a:r>
            <a:r>
              <a:rPr lang="ru-RU" dirty="0" smtClean="0"/>
              <a:t> </a:t>
            </a:r>
            <a:r>
              <a:rPr lang="ru-RU" dirty="0" err="1" smtClean="0"/>
              <a:t>ilmiy-tadqiqot</a:t>
            </a:r>
            <a:r>
              <a:rPr lang="ru-RU" dirty="0" smtClean="0"/>
              <a:t> </a:t>
            </a:r>
            <a:r>
              <a:rPr lang="ru-RU" dirty="0" err="1" smtClean="0"/>
              <a:t>ishlarini</a:t>
            </a:r>
            <a:r>
              <a:rPr lang="ru-RU" dirty="0" smtClean="0"/>
              <a:t> </a:t>
            </a:r>
            <a:r>
              <a:rPr lang="ru-RU" dirty="0" err="1" smtClean="0"/>
              <a:t>bajargan</a:t>
            </a:r>
            <a:r>
              <a:rPr lang="ru-RU" dirty="0" smtClean="0"/>
              <a:t>. </a:t>
            </a:r>
            <a:r>
              <a:rPr lang="ru-RU" dirty="0" err="1" smtClean="0"/>
              <a:t>Toshkentda</a:t>
            </a:r>
            <a:r>
              <a:rPr lang="ru-RU" dirty="0" smtClean="0"/>
              <a:t> </a:t>
            </a:r>
            <a:r>
              <a:rPr lang="ru-RU" dirty="0" err="1" smtClean="0"/>
              <a:t>o‘qib</a:t>
            </a:r>
            <a:r>
              <a:rPr lang="ru-RU" dirty="0" smtClean="0"/>
              <a:t> </a:t>
            </a:r>
            <a:r>
              <a:rPr lang="ru-RU" dirty="0" err="1" smtClean="0"/>
              <a:t>yurgan</a:t>
            </a:r>
            <a:r>
              <a:rPr lang="ru-RU" dirty="0" smtClean="0"/>
              <a:t> </a:t>
            </a:r>
            <a:r>
              <a:rPr lang="ru-RU" dirty="0" err="1" smtClean="0"/>
              <a:t>paytlari</a:t>
            </a:r>
            <a:r>
              <a:rPr lang="ru-RU" dirty="0" smtClean="0"/>
              <a:t> </a:t>
            </a:r>
            <a:r>
              <a:rPr lang="ru-RU" dirty="0" err="1" smtClean="0"/>
              <a:t>ijod</a:t>
            </a:r>
            <a:r>
              <a:rPr lang="ru-RU" dirty="0" smtClean="0"/>
              <a:t> </a:t>
            </a:r>
            <a:r>
              <a:rPr lang="ru-RU" dirty="0" err="1" smtClean="0"/>
              <a:t>bilan</a:t>
            </a:r>
            <a:r>
              <a:rPr lang="ru-RU" dirty="0" smtClean="0"/>
              <a:t> </a:t>
            </a:r>
            <a:r>
              <a:rPr lang="ru-RU" dirty="0" err="1" smtClean="0"/>
              <a:t>shug‘ullana</a:t>
            </a:r>
            <a:r>
              <a:rPr lang="ru-RU" dirty="0" smtClean="0"/>
              <a:t> </a:t>
            </a:r>
            <a:r>
              <a:rPr lang="ru-RU" dirty="0" err="1" smtClean="0"/>
              <a:t>boshlagan</a:t>
            </a:r>
            <a:r>
              <a:rPr lang="ru-RU" dirty="0" smtClean="0"/>
              <a:t>. «</a:t>
            </a:r>
            <a:r>
              <a:rPr lang="ru-RU" dirty="0" err="1" smtClean="0"/>
              <a:t>Kuyla</a:t>
            </a:r>
            <a:r>
              <a:rPr lang="ru-RU" dirty="0" smtClean="0"/>
              <a:t> </a:t>
            </a:r>
            <a:r>
              <a:rPr lang="ru-RU" dirty="0" err="1" smtClean="0"/>
              <a:t>dutorim</a:t>
            </a:r>
            <a:r>
              <a:rPr lang="ru-RU" dirty="0" smtClean="0"/>
              <a:t>», «</a:t>
            </a:r>
            <a:r>
              <a:rPr lang="ru-RU" dirty="0" err="1" smtClean="0"/>
              <a:t>Amudaryo</a:t>
            </a:r>
            <a:r>
              <a:rPr lang="ru-RU" dirty="0" smtClean="0"/>
              <a:t>», «</a:t>
            </a:r>
            <a:r>
              <a:rPr lang="ru-RU" dirty="0" err="1" smtClean="0"/>
              <a:t>O‘kinchmi</a:t>
            </a:r>
            <a:r>
              <a:rPr lang="ru-RU" dirty="0" smtClean="0"/>
              <a:t> </a:t>
            </a:r>
            <a:r>
              <a:rPr lang="ru-RU" dirty="0" err="1" smtClean="0"/>
              <a:t>yo</a:t>
            </a:r>
            <a:r>
              <a:rPr lang="ru-RU" dirty="0" smtClean="0"/>
              <a:t> </a:t>
            </a:r>
            <a:r>
              <a:rPr lang="ru-RU" dirty="0" err="1" smtClean="0"/>
              <a:t>maslahat</a:t>
            </a:r>
            <a:r>
              <a:rPr lang="ru-RU" dirty="0" smtClean="0"/>
              <a:t>» </a:t>
            </a:r>
            <a:r>
              <a:rPr lang="ru-RU" dirty="0" err="1" smtClean="0"/>
              <a:t>kabi</a:t>
            </a:r>
            <a:r>
              <a:rPr lang="ru-RU" dirty="0" smtClean="0"/>
              <a:t> </a:t>
            </a:r>
            <a:r>
              <a:rPr lang="ru-RU" dirty="0" err="1" smtClean="0"/>
              <a:t>she’r</a:t>
            </a:r>
            <a:r>
              <a:rPr lang="ru-RU" dirty="0" smtClean="0"/>
              <a:t> </a:t>
            </a:r>
            <a:r>
              <a:rPr lang="ru-RU" dirty="0" err="1" smtClean="0"/>
              <a:t>va</a:t>
            </a:r>
            <a:r>
              <a:rPr lang="ru-RU" dirty="0" smtClean="0"/>
              <a:t> </a:t>
            </a:r>
            <a:r>
              <a:rPr lang="ru-RU" dirty="0" err="1" smtClean="0"/>
              <a:t>dostonlari</a:t>
            </a:r>
            <a:r>
              <a:rPr lang="ru-RU" dirty="0" smtClean="0"/>
              <a:t> </a:t>
            </a:r>
            <a:r>
              <a:rPr lang="ru-RU" dirty="0" err="1" smtClean="0"/>
              <a:t>uning</a:t>
            </a:r>
            <a:r>
              <a:rPr lang="ru-RU" dirty="0" smtClean="0"/>
              <a:t> </a:t>
            </a:r>
            <a:r>
              <a:rPr lang="ru-RU" dirty="0" err="1" smtClean="0"/>
              <a:t>dastlabki</a:t>
            </a:r>
            <a:r>
              <a:rPr lang="ru-RU" dirty="0" smtClean="0"/>
              <a:t> </a:t>
            </a:r>
            <a:r>
              <a:rPr lang="ru-RU" dirty="0" err="1" smtClean="0"/>
              <a:t>asarlaridir</a:t>
            </a:r>
            <a:r>
              <a:rPr lang="ru-RU" dirty="0" smtClean="0"/>
              <a:t>. </a:t>
            </a:r>
            <a:r>
              <a:rPr lang="ru-RU" dirty="0" err="1" smtClean="0"/>
              <a:t>X.Deryayev</a:t>
            </a:r>
            <a:r>
              <a:rPr lang="ru-RU" dirty="0" smtClean="0"/>
              <a:t> </a:t>
            </a:r>
            <a:r>
              <a:rPr lang="ru-RU" dirty="0" err="1" smtClean="0"/>
              <a:t>A.Qodiriyning</a:t>
            </a:r>
            <a:r>
              <a:rPr lang="ru-RU" dirty="0" smtClean="0"/>
              <a:t> «</a:t>
            </a:r>
            <a:r>
              <a:rPr lang="ru-RU" dirty="0" err="1" smtClean="0"/>
              <a:t>O‘tkan</a:t>
            </a:r>
            <a:r>
              <a:rPr lang="ru-RU" dirty="0" smtClean="0"/>
              <a:t> </a:t>
            </a:r>
            <a:r>
              <a:rPr lang="ru-RU" dirty="0" err="1" smtClean="0"/>
              <a:t>kunlar</a:t>
            </a:r>
            <a:r>
              <a:rPr lang="ru-RU" dirty="0" smtClean="0"/>
              <a:t>» </a:t>
            </a:r>
            <a:r>
              <a:rPr lang="ru-RU" dirty="0" err="1" smtClean="0"/>
              <a:t>romanidan</a:t>
            </a:r>
            <a:r>
              <a:rPr lang="ru-RU" dirty="0" smtClean="0"/>
              <a:t> </a:t>
            </a:r>
            <a:r>
              <a:rPr lang="ru-RU" dirty="0" err="1" smtClean="0"/>
              <a:t>ta’sirlanib</a:t>
            </a:r>
            <a:r>
              <a:rPr lang="ru-RU" dirty="0" smtClean="0"/>
              <a:t>, «</a:t>
            </a:r>
            <a:r>
              <a:rPr lang="ru-RU" dirty="0" err="1" smtClean="0"/>
              <a:t>Qismat</a:t>
            </a:r>
            <a:r>
              <a:rPr lang="ru-RU" dirty="0" smtClean="0"/>
              <a:t>» </a:t>
            </a:r>
            <a:r>
              <a:rPr lang="ru-RU" dirty="0" err="1" smtClean="0"/>
              <a:t>romanini</a:t>
            </a:r>
            <a:r>
              <a:rPr lang="ru-RU" dirty="0" smtClean="0"/>
              <a:t> </a:t>
            </a:r>
            <a:r>
              <a:rPr lang="ru-RU" dirty="0" err="1" smtClean="0"/>
              <a:t>yozgan</a:t>
            </a:r>
            <a:r>
              <a:rPr lang="ru-RU" dirty="0" smtClean="0"/>
              <a:t>. </a:t>
            </a:r>
            <a:r>
              <a:rPr lang="ru-RU" dirty="0" err="1" smtClean="0"/>
              <a:t>Bu</a:t>
            </a:r>
            <a:r>
              <a:rPr lang="ru-RU" dirty="0" smtClean="0"/>
              <a:t> </a:t>
            </a:r>
            <a:r>
              <a:rPr lang="ru-RU" dirty="0" err="1" smtClean="0"/>
              <a:t>romanda</a:t>
            </a:r>
            <a:r>
              <a:rPr lang="ru-RU" dirty="0" smtClean="0"/>
              <a:t> </a:t>
            </a:r>
            <a:r>
              <a:rPr lang="ru-RU" dirty="0" err="1" smtClean="0"/>
              <a:t>turkman</a:t>
            </a:r>
            <a:r>
              <a:rPr lang="ru-RU" dirty="0" smtClean="0"/>
              <a:t> </a:t>
            </a:r>
            <a:r>
              <a:rPr lang="ru-RU" dirty="0" err="1" smtClean="0"/>
              <a:t>xalqining</a:t>
            </a:r>
            <a:r>
              <a:rPr lang="ru-RU" dirty="0" smtClean="0"/>
              <a:t> XX </a:t>
            </a:r>
            <a:r>
              <a:rPr lang="ru-RU" dirty="0" err="1" smtClean="0"/>
              <a:t>asr</a:t>
            </a:r>
            <a:r>
              <a:rPr lang="ru-RU" dirty="0" smtClean="0"/>
              <a:t> </a:t>
            </a:r>
            <a:r>
              <a:rPr lang="ru-RU" dirty="0" err="1" smtClean="0"/>
              <a:t>boshidagi</a:t>
            </a:r>
            <a:r>
              <a:rPr lang="ru-RU" dirty="0" smtClean="0"/>
              <a:t> </a:t>
            </a:r>
            <a:r>
              <a:rPr lang="ru-RU" dirty="0" err="1" smtClean="0"/>
              <a:t>hayoti</a:t>
            </a:r>
            <a:r>
              <a:rPr lang="ru-RU" dirty="0" smtClean="0"/>
              <a:t> </a:t>
            </a:r>
            <a:r>
              <a:rPr lang="ru-RU" dirty="0" err="1" smtClean="0"/>
              <a:t>haqida</a:t>
            </a:r>
            <a:r>
              <a:rPr lang="ru-RU" dirty="0" smtClean="0"/>
              <a:t> </a:t>
            </a:r>
            <a:r>
              <a:rPr lang="ru-RU" dirty="0" err="1" smtClean="0"/>
              <a:t>hikoya</a:t>
            </a:r>
            <a:r>
              <a:rPr lang="ru-RU" dirty="0" smtClean="0"/>
              <a:t> </a:t>
            </a:r>
            <a:r>
              <a:rPr lang="ru-RU" dirty="0" err="1" smtClean="0"/>
              <a:t>qilingan</a:t>
            </a:r>
            <a:r>
              <a:rPr lang="ru-RU" dirty="0" smtClean="0"/>
              <a:t>. «</a:t>
            </a:r>
            <a:r>
              <a:rPr lang="ru-RU" dirty="0" err="1" smtClean="0"/>
              <a:t>Qismat</a:t>
            </a:r>
            <a:r>
              <a:rPr lang="ru-RU" dirty="0" smtClean="0"/>
              <a:t>» </a:t>
            </a:r>
            <a:r>
              <a:rPr lang="ru-RU" dirty="0" err="1" smtClean="0"/>
              <a:t>romanida</a:t>
            </a:r>
            <a:r>
              <a:rPr lang="ru-RU" dirty="0" smtClean="0"/>
              <a:t> </a:t>
            </a:r>
            <a:r>
              <a:rPr lang="ru-RU" dirty="0" err="1" smtClean="0"/>
              <a:t>Uzuk</a:t>
            </a:r>
            <a:r>
              <a:rPr lang="ru-RU" dirty="0" smtClean="0"/>
              <a:t> </a:t>
            </a:r>
            <a:r>
              <a:rPr lang="ru-RU" dirty="0" err="1" smtClean="0"/>
              <a:t>bilan</a:t>
            </a:r>
            <a:r>
              <a:rPr lang="ru-RU" dirty="0" smtClean="0"/>
              <a:t> </a:t>
            </a:r>
            <a:r>
              <a:rPr lang="ru-RU" dirty="0" err="1" smtClean="0"/>
              <a:t>Berdi</a:t>
            </a:r>
            <a:r>
              <a:rPr lang="ru-RU" dirty="0" smtClean="0"/>
              <a:t> </a:t>
            </a:r>
            <a:r>
              <a:rPr lang="ru-RU" dirty="0" err="1" smtClean="0"/>
              <a:t>o‘rtasidagi</a:t>
            </a:r>
            <a:r>
              <a:rPr lang="ru-RU" dirty="0" smtClean="0"/>
              <a:t> </a:t>
            </a:r>
            <a:r>
              <a:rPr lang="ru-RU" dirty="0" err="1" smtClean="0"/>
              <a:t>muhabbat</a:t>
            </a:r>
            <a:r>
              <a:rPr lang="ru-RU" dirty="0" smtClean="0"/>
              <a:t> </a:t>
            </a:r>
            <a:r>
              <a:rPr lang="ru-RU" dirty="0" err="1" smtClean="0"/>
              <a:t>o‘sha</a:t>
            </a:r>
            <a:r>
              <a:rPr lang="ru-RU" dirty="0" smtClean="0"/>
              <a:t> </a:t>
            </a:r>
            <a:r>
              <a:rPr lang="ru-RU" dirty="0" err="1" smtClean="0"/>
              <a:t>davr</a:t>
            </a:r>
            <a:r>
              <a:rPr lang="ru-RU" dirty="0" smtClean="0"/>
              <a:t> </a:t>
            </a:r>
            <a:r>
              <a:rPr lang="ru-RU" dirty="0" err="1" smtClean="0"/>
              <a:t>voqealari</a:t>
            </a:r>
            <a:r>
              <a:rPr lang="ru-RU" dirty="0" smtClean="0"/>
              <a:t> </a:t>
            </a:r>
            <a:r>
              <a:rPr lang="ru-RU" dirty="0" err="1" smtClean="0"/>
              <a:t>bilan</a:t>
            </a:r>
            <a:r>
              <a:rPr lang="ru-RU" dirty="0" smtClean="0"/>
              <a:t> </a:t>
            </a:r>
            <a:r>
              <a:rPr lang="ru-RU" dirty="0" err="1" smtClean="0"/>
              <a:t>chambarchas</a:t>
            </a:r>
            <a:r>
              <a:rPr lang="ru-RU" dirty="0" smtClean="0"/>
              <a:t> </a:t>
            </a:r>
            <a:r>
              <a:rPr lang="ru-RU" dirty="0" err="1" smtClean="0"/>
              <a:t>bog‘liqlikda</a:t>
            </a:r>
            <a:r>
              <a:rPr lang="ru-RU" dirty="0" smtClean="0"/>
              <a:t> </a:t>
            </a:r>
            <a:r>
              <a:rPr lang="ru-RU" dirty="0" err="1" smtClean="0"/>
              <a:t>ko‘rsatilgan</a:t>
            </a:r>
            <a:r>
              <a:rPr lang="ru-RU" dirty="0" smtClean="0"/>
              <a:t>.</a:t>
            </a:r>
            <a:endParaRPr lang="ru-RU" dirty="0"/>
          </a:p>
        </p:txBody>
      </p:sp>
      <p:pic>
        <p:nvPicPr>
          <p:cNvPr id="3" name="Рисунок 2"/>
          <p:cNvPicPr>
            <a:picLocks noChangeAspect="1"/>
          </p:cNvPicPr>
          <p:nvPr/>
        </p:nvPicPr>
        <p:blipFill>
          <a:blip r:embed="rId2"/>
          <a:stretch>
            <a:fillRect/>
          </a:stretch>
        </p:blipFill>
        <p:spPr>
          <a:xfrm>
            <a:off x="7086600" y="0"/>
            <a:ext cx="2560320" cy="3113116"/>
          </a:xfrm>
          <a:prstGeom prst="rect">
            <a:avLst/>
          </a:prstGeom>
        </p:spPr>
      </p:pic>
      <p:pic>
        <p:nvPicPr>
          <p:cNvPr id="4" name="Рисунок 3"/>
          <p:cNvPicPr>
            <a:picLocks noChangeAspect="1"/>
          </p:cNvPicPr>
          <p:nvPr/>
        </p:nvPicPr>
        <p:blipFill>
          <a:blip r:embed="rId3"/>
          <a:stretch>
            <a:fillRect/>
          </a:stretch>
        </p:blipFill>
        <p:spPr>
          <a:xfrm>
            <a:off x="9860280" y="3281823"/>
            <a:ext cx="2331720" cy="3576177"/>
          </a:xfrm>
          <a:prstGeom prst="rect">
            <a:avLst/>
          </a:prstGeom>
        </p:spPr>
      </p:pic>
    </p:spTree>
    <p:extLst>
      <p:ext uri="{BB962C8B-B14F-4D97-AF65-F5344CB8AC3E}">
        <p14:creationId xmlns:p14="http://schemas.microsoft.com/office/powerpoint/2010/main" val="2715907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08960" y="778818"/>
            <a:ext cx="8061960" cy="6001643"/>
          </a:xfrm>
          <a:prstGeom prst="rect">
            <a:avLst/>
          </a:prstGeom>
        </p:spPr>
        <p:txBody>
          <a:bodyPr wrap="square">
            <a:spAutoFit/>
          </a:bodyPr>
          <a:lstStyle/>
          <a:p>
            <a:pPr algn="ctr"/>
            <a:r>
              <a:rPr lang="ru-RU" sz="1600" dirty="0" err="1" smtClean="0"/>
              <a:t>Jahon</a:t>
            </a:r>
            <a:r>
              <a:rPr lang="ru-RU" sz="1600" dirty="0" smtClean="0"/>
              <a:t> </a:t>
            </a:r>
            <a:r>
              <a:rPr lang="ru-RU" sz="1600" dirty="0" err="1" smtClean="0"/>
              <a:t>adabiyoti</a:t>
            </a:r>
            <a:r>
              <a:rPr lang="ru-RU" sz="1600" dirty="0" smtClean="0"/>
              <a:t> (</a:t>
            </a:r>
            <a:r>
              <a:rPr lang="ru-RU" sz="1600" dirty="0" err="1" smtClean="0"/>
              <a:t>turkiy</a:t>
            </a:r>
            <a:r>
              <a:rPr lang="ru-RU" sz="1600" dirty="0" smtClean="0"/>
              <a:t> </a:t>
            </a:r>
            <a:r>
              <a:rPr lang="ru-RU" sz="1600" dirty="0" err="1" smtClean="0"/>
              <a:t>xalqlar</a:t>
            </a:r>
            <a:r>
              <a:rPr lang="ru-RU" sz="1600" dirty="0" smtClean="0"/>
              <a:t> </a:t>
            </a:r>
            <a:r>
              <a:rPr lang="ru-RU" sz="1600" dirty="0" err="1" smtClean="0"/>
              <a:t>adabiyoti</a:t>
            </a:r>
            <a:r>
              <a:rPr lang="ru-RU" sz="1600" dirty="0" smtClean="0"/>
              <a:t>)</a:t>
            </a:r>
          </a:p>
          <a:p>
            <a:pPr algn="ctr"/>
            <a:r>
              <a:rPr lang="ru-RU" sz="1600" dirty="0" smtClean="0"/>
              <a:t>MUNDARIJA </a:t>
            </a:r>
            <a:endParaRPr lang="en-US" sz="1600" dirty="0" smtClean="0"/>
          </a:p>
          <a:p>
            <a:r>
              <a:rPr lang="ru-RU" sz="1600" dirty="0" err="1" smtClean="0"/>
              <a:t>Uqtirish</a:t>
            </a:r>
            <a:r>
              <a:rPr lang="ru-RU" sz="1600" dirty="0" smtClean="0"/>
              <a:t> </a:t>
            </a:r>
            <a:r>
              <a:rPr lang="ru-RU" sz="1600" dirty="0" err="1" smtClean="0"/>
              <a:t>xati</a:t>
            </a:r>
            <a:r>
              <a:rPr lang="ru-RU" sz="1600" dirty="0" smtClean="0"/>
              <a:t> .........................................................................................6 </a:t>
            </a:r>
            <a:endParaRPr lang="en-US" sz="1600" dirty="0" smtClean="0"/>
          </a:p>
          <a:p>
            <a:r>
              <a:rPr lang="ru-RU" sz="1600" dirty="0" err="1" smtClean="0"/>
              <a:t>Kirish</a:t>
            </a:r>
            <a:r>
              <a:rPr lang="ru-RU" sz="1600" dirty="0" smtClean="0"/>
              <a:t> ...................................................................................................9 </a:t>
            </a:r>
            <a:endParaRPr lang="en-US" sz="1600" dirty="0" smtClean="0"/>
          </a:p>
          <a:p>
            <a:r>
              <a:rPr lang="ru-RU" sz="1600" dirty="0" err="1" smtClean="0"/>
              <a:t>Turk</a:t>
            </a:r>
            <a:r>
              <a:rPr lang="ru-RU" sz="1600" dirty="0" smtClean="0"/>
              <a:t> </a:t>
            </a:r>
            <a:r>
              <a:rPr lang="ru-RU" sz="1600" dirty="0" err="1" smtClean="0"/>
              <a:t>adabiyoti</a:t>
            </a:r>
            <a:r>
              <a:rPr lang="ru-RU" sz="1600" dirty="0" smtClean="0"/>
              <a:t>....................................................................................15 </a:t>
            </a:r>
            <a:endParaRPr lang="en-US" sz="1600" dirty="0" smtClean="0"/>
          </a:p>
          <a:p>
            <a:r>
              <a:rPr lang="ru-RU" sz="1600" dirty="0" smtClean="0"/>
              <a:t>“</a:t>
            </a:r>
            <a:r>
              <a:rPr lang="ru-RU" sz="1600" dirty="0" err="1" smtClean="0"/>
              <a:t>Qo‘rqut</a:t>
            </a:r>
            <a:r>
              <a:rPr lang="ru-RU" sz="1600" dirty="0" smtClean="0"/>
              <a:t> </a:t>
            </a:r>
            <a:r>
              <a:rPr lang="ru-RU" sz="1600" dirty="0" err="1" smtClean="0"/>
              <a:t>Ota</a:t>
            </a:r>
            <a:r>
              <a:rPr lang="ru-RU" sz="1600" dirty="0" smtClean="0"/>
              <a:t> </a:t>
            </a:r>
            <a:r>
              <a:rPr lang="ru-RU" sz="1600" dirty="0" err="1" smtClean="0"/>
              <a:t>kitobi</a:t>
            </a:r>
            <a:r>
              <a:rPr lang="ru-RU" sz="1600" dirty="0" smtClean="0"/>
              <a:t>” ..........................................................................17 </a:t>
            </a:r>
            <a:endParaRPr lang="en-US" sz="1600" dirty="0" smtClean="0"/>
          </a:p>
          <a:p>
            <a:r>
              <a:rPr lang="ru-RU" sz="1600" dirty="0" err="1" smtClean="0"/>
              <a:t>Mavlono</a:t>
            </a:r>
            <a:r>
              <a:rPr lang="ru-RU" sz="1600" dirty="0" smtClean="0"/>
              <a:t> </a:t>
            </a:r>
            <a:r>
              <a:rPr lang="ru-RU" sz="1600" dirty="0" err="1" smtClean="0"/>
              <a:t>Jaloliddin</a:t>
            </a:r>
            <a:r>
              <a:rPr lang="ru-RU" sz="1600" dirty="0" smtClean="0"/>
              <a:t> </a:t>
            </a:r>
            <a:r>
              <a:rPr lang="ru-RU" sz="1600" dirty="0" err="1" smtClean="0"/>
              <a:t>Rumiy</a:t>
            </a:r>
            <a:r>
              <a:rPr lang="ru-RU" sz="1600" dirty="0" smtClean="0"/>
              <a:t> .................................................................65 </a:t>
            </a:r>
            <a:endParaRPr lang="en-US" sz="1600" dirty="0" smtClean="0"/>
          </a:p>
          <a:p>
            <a:r>
              <a:rPr lang="ru-RU" sz="1600" dirty="0" smtClean="0"/>
              <a:t>“</a:t>
            </a:r>
            <a:r>
              <a:rPr lang="ru-RU" sz="1600" dirty="0" err="1" smtClean="0"/>
              <a:t>Masnaviyi</a:t>
            </a:r>
            <a:r>
              <a:rPr lang="ru-RU" sz="1600" dirty="0" smtClean="0"/>
              <a:t> </a:t>
            </a:r>
            <a:r>
              <a:rPr lang="ru-RU" sz="1600" dirty="0" err="1" smtClean="0"/>
              <a:t>ma’naviy</a:t>
            </a:r>
            <a:r>
              <a:rPr lang="ru-RU" sz="1600" dirty="0" smtClean="0"/>
              <a:t>” ........................................................................68 </a:t>
            </a:r>
            <a:endParaRPr lang="en-US" sz="1600" dirty="0" smtClean="0"/>
          </a:p>
          <a:p>
            <a:r>
              <a:rPr lang="ru-RU" sz="1600" dirty="0" err="1" smtClean="0"/>
              <a:t>Yunus</a:t>
            </a:r>
            <a:r>
              <a:rPr lang="ru-RU" sz="1600" dirty="0" smtClean="0"/>
              <a:t> </a:t>
            </a:r>
            <a:r>
              <a:rPr lang="ru-RU" sz="1600" dirty="0" err="1" smtClean="0"/>
              <a:t>Emro</a:t>
            </a:r>
            <a:r>
              <a:rPr lang="ru-RU" sz="1600" dirty="0" smtClean="0"/>
              <a:t> .....................................................................................100 </a:t>
            </a:r>
            <a:endParaRPr lang="en-US" sz="1600" dirty="0" smtClean="0"/>
          </a:p>
          <a:p>
            <a:r>
              <a:rPr lang="ru-RU" sz="1600" dirty="0" err="1" smtClean="0"/>
              <a:t>Usmonli</a:t>
            </a:r>
            <a:r>
              <a:rPr lang="ru-RU" sz="1600" dirty="0" smtClean="0"/>
              <a:t> </a:t>
            </a:r>
            <a:r>
              <a:rPr lang="ru-RU" sz="1600" dirty="0" err="1" smtClean="0"/>
              <a:t>turk</a:t>
            </a:r>
            <a:r>
              <a:rPr lang="ru-RU" sz="1600" dirty="0" smtClean="0"/>
              <a:t> </a:t>
            </a:r>
            <a:r>
              <a:rPr lang="ru-RU" sz="1600" dirty="0" err="1" smtClean="0"/>
              <a:t>adabiyoti</a:t>
            </a:r>
            <a:r>
              <a:rPr lang="ru-RU" sz="1600" dirty="0" smtClean="0"/>
              <a:t> ....................................................................102 </a:t>
            </a:r>
            <a:endParaRPr lang="en-US" sz="1600" dirty="0" smtClean="0"/>
          </a:p>
          <a:p>
            <a:r>
              <a:rPr lang="ru-RU" sz="1600" dirty="0" err="1" smtClean="0"/>
              <a:t>Tanzimot</a:t>
            </a:r>
            <a:r>
              <a:rPr lang="ru-RU" sz="1600" dirty="0" smtClean="0"/>
              <a:t> </a:t>
            </a:r>
            <a:r>
              <a:rPr lang="ru-RU" sz="1600" dirty="0" err="1" smtClean="0"/>
              <a:t>davri</a:t>
            </a:r>
            <a:r>
              <a:rPr lang="ru-RU" sz="1600" dirty="0" smtClean="0"/>
              <a:t> </a:t>
            </a:r>
            <a:r>
              <a:rPr lang="ru-RU" sz="1600" dirty="0" err="1" smtClean="0"/>
              <a:t>adabiyoti</a:t>
            </a:r>
            <a:r>
              <a:rPr lang="ru-RU" sz="1600" dirty="0" smtClean="0"/>
              <a:t> .................................................................106 </a:t>
            </a:r>
            <a:endParaRPr lang="en-US" sz="1600" dirty="0" smtClean="0"/>
          </a:p>
          <a:p>
            <a:r>
              <a:rPr lang="ru-RU" sz="1600" dirty="0" err="1" smtClean="0"/>
              <a:t>Zamonaviy</a:t>
            </a:r>
            <a:r>
              <a:rPr lang="ru-RU" sz="1600" dirty="0" smtClean="0"/>
              <a:t> </a:t>
            </a:r>
            <a:r>
              <a:rPr lang="ru-RU" sz="1600" dirty="0" err="1" smtClean="0"/>
              <a:t>turk</a:t>
            </a:r>
            <a:r>
              <a:rPr lang="ru-RU" sz="1600" dirty="0" smtClean="0"/>
              <a:t> </a:t>
            </a:r>
            <a:r>
              <a:rPr lang="ru-RU" sz="1600" dirty="0" err="1" smtClean="0"/>
              <a:t>adabiyoti</a:t>
            </a:r>
            <a:r>
              <a:rPr lang="ru-RU" sz="1600" dirty="0" smtClean="0"/>
              <a:t> ................................................................113 </a:t>
            </a:r>
            <a:endParaRPr lang="en-US" sz="1600" dirty="0" smtClean="0"/>
          </a:p>
          <a:p>
            <a:r>
              <a:rPr lang="ru-RU" sz="1600" dirty="0" err="1" smtClean="0"/>
              <a:t>Ozarbayjon</a:t>
            </a:r>
            <a:r>
              <a:rPr lang="ru-RU" sz="1600" dirty="0" smtClean="0"/>
              <a:t> </a:t>
            </a:r>
            <a:r>
              <a:rPr lang="ru-RU" sz="1600" dirty="0" err="1" smtClean="0"/>
              <a:t>adabiyoti</a:t>
            </a:r>
            <a:r>
              <a:rPr lang="ru-RU" sz="1600" dirty="0" smtClean="0"/>
              <a:t> .......................................................................146 </a:t>
            </a:r>
            <a:endParaRPr lang="en-US" sz="1600" dirty="0" smtClean="0"/>
          </a:p>
          <a:p>
            <a:r>
              <a:rPr lang="ru-RU" sz="1600" dirty="0" err="1" smtClean="0"/>
              <a:t>Qozoq</a:t>
            </a:r>
            <a:r>
              <a:rPr lang="ru-RU" sz="1600" dirty="0" smtClean="0"/>
              <a:t> </a:t>
            </a:r>
            <a:r>
              <a:rPr lang="ru-RU" sz="1600" dirty="0" err="1" smtClean="0"/>
              <a:t>adabiyoti</a:t>
            </a:r>
            <a:r>
              <a:rPr lang="ru-RU" sz="1600" dirty="0" smtClean="0"/>
              <a:t> ...............................................................................193 </a:t>
            </a:r>
            <a:endParaRPr lang="en-US" sz="1600" dirty="0" smtClean="0"/>
          </a:p>
          <a:p>
            <a:r>
              <a:rPr lang="ru-RU" sz="1600" dirty="0" err="1" smtClean="0"/>
              <a:t>Qirg‘iz</a:t>
            </a:r>
            <a:r>
              <a:rPr lang="ru-RU" sz="1600" dirty="0" smtClean="0"/>
              <a:t> </a:t>
            </a:r>
            <a:r>
              <a:rPr lang="ru-RU" sz="1600" dirty="0" err="1" smtClean="0"/>
              <a:t>adabiyoti</a:t>
            </a:r>
            <a:r>
              <a:rPr lang="ru-RU" sz="1600" dirty="0" smtClean="0"/>
              <a:t> ..............................................................................254 </a:t>
            </a:r>
            <a:endParaRPr lang="en-US" sz="1600" dirty="0" smtClean="0"/>
          </a:p>
          <a:p>
            <a:r>
              <a:rPr lang="ru-RU" sz="1600" dirty="0" smtClean="0"/>
              <a:t>“</a:t>
            </a:r>
            <a:r>
              <a:rPr lang="ru-RU" sz="1600" dirty="0" err="1" smtClean="0"/>
              <a:t>Manas</a:t>
            </a:r>
            <a:r>
              <a:rPr lang="ru-RU" sz="1600" dirty="0" smtClean="0"/>
              <a:t>” </a:t>
            </a:r>
            <a:r>
              <a:rPr lang="ru-RU" sz="1600" dirty="0" err="1" smtClean="0"/>
              <a:t>eposi</a:t>
            </a:r>
            <a:r>
              <a:rPr lang="ru-RU" sz="1600" dirty="0" smtClean="0"/>
              <a:t> ..................................................................................256 </a:t>
            </a:r>
            <a:endParaRPr lang="en-US" sz="1600" dirty="0" smtClean="0"/>
          </a:p>
          <a:p>
            <a:r>
              <a:rPr lang="ru-RU" sz="1600" dirty="0" err="1" smtClean="0"/>
              <a:t>Zamonaviy</a:t>
            </a:r>
            <a:r>
              <a:rPr lang="ru-RU" sz="1600" dirty="0" smtClean="0"/>
              <a:t> </a:t>
            </a:r>
            <a:r>
              <a:rPr lang="ru-RU" sz="1600" dirty="0" err="1" smtClean="0"/>
              <a:t>qirg‘iz</a:t>
            </a:r>
            <a:r>
              <a:rPr lang="ru-RU" sz="1600" dirty="0" smtClean="0"/>
              <a:t> </a:t>
            </a:r>
            <a:r>
              <a:rPr lang="ru-RU" sz="1600" dirty="0" err="1" smtClean="0"/>
              <a:t>adabiyoti</a:t>
            </a:r>
            <a:r>
              <a:rPr lang="ru-RU" sz="1600" dirty="0" smtClean="0"/>
              <a:t> ............................................................315 </a:t>
            </a:r>
            <a:endParaRPr lang="en-US" sz="1600" dirty="0" smtClean="0"/>
          </a:p>
          <a:p>
            <a:r>
              <a:rPr lang="ru-RU" sz="1600" dirty="0" err="1" smtClean="0"/>
              <a:t>Chingiz</a:t>
            </a:r>
            <a:r>
              <a:rPr lang="ru-RU" sz="1600" dirty="0" smtClean="0"/>
              <a:t> </a:t>
            </a:r>
            <a:r>
              <a:rPr lang="ru-RU" sz="1600" dirty="0" err="1" smtClean="0"/>
              <a:t>Aytmatov</a:t>
            </a:r>
            <a:r>
              <a:rPr lang="ru-RU" sz="1600" dirty="0" smtClean="0"/>
              <a:t> ............................................................................326 </a:t>
            </a:r>
            <a:endParaRPr lang="en-US" sz="1600" dirty="0" smtClean="0"/>
          </a:p>
          <a:p>
            <a:r>
              <a:rPr lang="ru-RU" sz="1600" dirty="0" err="1" smtClean="0"/>
              <a:t>Adib</a:t>
            </a:r>
            <a:r>
              <a:rPr lang="ru-RU" sz="1600" dirty="0" smtClean="0"/>
              <a:t> </a:t>
            </a:r>
            <a:r>
              <a:rPr lang="ru-RU" sz="1600" dirty="0" err="1" smtClean="0"/>
              <a:t>asarlaridagi</a:t>
            </a:r>
            <a:r>
              <a:rPr lang="ru-RU" sz="1600" dirty="0" smtClean="0"/>
              <a:t> </a:t>
            </a:r>
            <a:r>
              <a:rPr lang="ru-RU" sz="1600" dirty="0" err="1" smtClean="0"/>
              <a:t>afsonalar</a:t>
            </a:r>
            <a:r>
              <a:rPr lang="ru-RU" sz="1600" dirty="0" smtClean="0"/>
              <a:t> </a:t>
            </a:r>
            <a:r>
              <a:rPr lang="ru-RU" sz="1600" dirty="0" err="1" smtClean="0"/>
              <a:t>haqiqati</a:t>
            </a:r>
            <a:r>
              <a:rPr lang="ru-RU" sz="1600" dirty="0" smtClean="0"/>
              <a:t> ................................................333 </a:t>
            </a:r>
            <a:endParaRPr lang="en-US" sz="1600" dirty="0" smtClean="0"/>
          </a:p>
          <a:p>
            <a:r>
              <a:rPr lang="ru-RU" sz="1600" dirty="0" err="1" smtClean="0"/>
              <a:t>Yozuvchi</a:t>
            </a:r>
            <a:r>
              <a:rPr lang="ru-RU" sz="1600" dirty="0" smtClean="0"/>
              <a:t> </a:t>
            </a:r>
            <a:r>
              <a:rPr lang="ru-RU" sz="1600" dirty="0" err="1" smtClean="0"/>
              <a:t>asarlarida</a:t>
            </a:r>
            <a:r>
              <a:rPr lang="ru-RU" sz="1600" dirty="0" smtClean="0"/>
              <a:t> </a:t>
            </a:r>
            <a:r>
              <a:rPr lang="ru-RU" sz="1600" dirty="0" err="1" smtClean="0"/>
              <a:t>zamon</a:t>
            </a:r>
            <a:r>
              <a:rPr lang="ru-RU" sz="1600" dirty="0" smtClean="0"/>
              <a:t> </a:t>
            </a:r>
            <a:r>
              <a:rPr lang="ru-RU" sz="1600" dirty="0" err="1" smtClean="0"/>
              <a:t>va</a:t>
            </a:r>
            <a:r>
              <a:rPr lang="ru-RU" sz="1600" dirty="0" smtClean="0"/>
              <a:t> </a:t>
            </a:r>
            <a:r>
              <a:rPr lang="ru-RU" sz="1600" dirty="0" err="1" smtClean="0"/>
              <a:t>makon</a:t>
            </a:r>
            <a:r>
              <a:rPr lang="ru-RU" sz="1600" dirty="0" smtClean="0"/>
              <a:t> </a:t>
            </a:r>
            <a:r>
              <a:rPr lang="ru-RU" sz="1600" dirty="0" err="1" smtClean="0"/>
              <a:t>tasviri</a:t>
            </a:r>
            <a:r>
              <a:rPr lang="ru-RU" sz="1600" dirty="0" smtClean="0"/>
              <a:t> ...................................362 </a:t>
            </a:r>
            <a:endParaRPr lang="en-US" sz="1600" dirty="0" smtClean="0"/>
          </a:p>
          <a:p>
            <a:r>
              <a:rPr lang="ru-RU" sz="1600" dirty="0" err="1" smtClean="0"/>
              <a:t>Turkman</a:t>
            </a:r>
            <a:r>
              <a:rPr lang="ru-RU" sz="1600" dirty="0" smtClean="0"/>
              <a:t> </a:t>
            </a:r>
            <a:r>
              <a:rPr lang="ru-RU" sz="1600" dirty="0" err="1" smtClean="0"/>
              <a:t>adabiyoti</a:t>
            </a:r>
            <a:r>
              <a:rPr lang="ru-RU" sz="1600" dirty="0" smtClean="0"/>
              <a:t> ..........................................................................400 </a:t>
            </a:r>
            <a:endParaRPr lang="en-US" sz="1600" dirty="0" smtClean="0"/>
          </a:p>
          <a:p>
            <a:r>
              <a:rPr lang="ru-RU" sz="1600" dirty="0" err="1" smtClean="0"/>
              <a:t>Joriy</a:t>
            </a:r>
            <a:r>
              <a:rPr lang="ru-RU" sz="1600" dirty="0" smtClean="0"/>
              <a:t> </a:t>
            </a:r>
            <a:r>
              <a:rPr lang="ru-RU" sz="1600" dirty="0" err="1" smtClean="0"/>
              <a:t>nazorat</a:t>
            </a:r>
            <a:r>
              <a:rPr lang="ru-RU" sz="1600" dirty="0" smtClean="0"/>
              <a:t> </a:t>
            </a:r>
            <a:r>
              <a:rPr lang="ru-RU" sz="1600" dirty="0" err="1" smtClean="0"/>
              <a:t>savollari</a:t>
            </a:r>
            <a:r>
              <a:rPr lang="ru-RU" sz="1600" dirty="0" smtClean="0"/>
              <a:t> ......................................................................419 </a:t>
            </a:r>
            <a:endParaRPr lang="en-US" sz="1600" dirty="0" smtClean="0"/>
          </a:p>
          <a:p>
            <a:r>
              <a:rPr lang="ru-RU" sz="1600" dirty="0" err="1" smtClean="0"/>
              <a:t>Oraliq</a:t>
            </a:r>
            <a:r>
              <a:rPr lang="ru-RU" sz="1600" dirty="0" smtClean="0"/>
              <a:t> </a:t>
            </a:r>
            <a:r>
              <a:rPr lang="ru-RU" sz="1600" dirty="0" err="1" smtClean="0"/>
              <a:t>nazorat</a:t>
            </a:r>
            <a:r>
              <a:rPr lang="ru-RU" sz="1600" dirty="0" smtClean="0"/>
              <a:t> </a:t>
            </a:r>
            <a:r>
              <a:rPr lang="ru-RU" sz="1600" dirty="0" err="1" smtClean="0"/>
              <a:t>savollari</a:t>
            </a:r>
            <a:r>
              <a:rPr lang="ru-RU" sz="1600" dirty="0" smtClean="0"/>
              <a:t> ...................................................................422 </a:t>
            </a:r>
            <a:endParaRPr lang="en-US" sz="1600" dirty="0" smtClean="0"/>
          </a:p>
          <a:p>
            <a:r>
              <a:rPr lang="ru-RU" sz="1600" dirty="0" err="1" smtClean="0"/>
              <a:t>Yakuniy</a:t>
            </a:r>
            <a:r>
              <a:rPr lang="ru-RU" sz="1600" dirty="0" smtClean="0"/>
              <a:t> </a:t>
            </a:r>
            <a:r>
              <a:rPr lang="ru-RU" sz="1600" dirty="0" err="1" smtClean="0"/>
              <a:t>nazorat</a:t>
            </a:r>
            <a:r>
              <a:rPr lang="ru-RU" sz="1600" dirty="0" smtClean="0"/>
              <a:t> </a:t>
            </a:r>
            <a:r>
              <a:rPr lang="ru-RU" sz="1600" dirty="0" err="1" smtClean="0"/>
              <a:t>savollari</a:t>
            </a:r>
            <a:r>
              <a:rPr lang="ru-RU" sz="1600" dirty="0" smtClean="0"/>
              <a:t> ................................................................423 </a:t>
            </a:r>
            <a:endParaRPr lang="ru-RU" sz="1600" dirty="0"/>
          </a:p>
        </p:txBody>
      </p:sp>
    </p:spTree>
    <p:extLst>
      <p:ext uri="{BB962C8B-B14F-4D97-AF65-F5344CB8AC3E}">
        <p14:creationId xmlns:p14="http://schemas.microsoft.com/office/powerpoint/2010/main" val="808332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606040" y="502920"/>
            <a:ext cx="9220200" cy="5632311"/>
          </a:xfrm>
          <a:prstGeom prst="rect">
            <a:avLst/>
          </a:prstGeom>
        </p:spPr>
        <p:txBody>
          <a:bodyPr wrap="square">
            <a:spAutoFit/>
          </a:bodyPr>
          <a:lstStyle/>
          <a:p>
            <a:pPr algn="ctr"/>
            <a:r>
              <a:rPr lang="ru-RU" dirty="0" smtClean="0"/>
              <a:t>UQTIRISH XATI</a:t>
            </a:r>
            <a:endParaRPr lang="en-US" dirty="0" smtClean="0"/>
          </a:p>
          <a:p>
            <a:r>
              <a:rPr lang="ru-RU" dirty="0" smtClean="0"/>
              <a:t> </a:t>
            </a:r>
            <a:r>
              <a:rPr lang="ru-RU" dirty="0" err="1" smtClean="0"/>
              <a:t>Adabiyot</a:t>
            </a:r>
            <a:r>
              <a:rPr lang="ru-RU" dirty="0" smtClean="0"/>
              <a:t> </a:t>
            </a:r>
            <a:r>
              <a:rPr lang="ru-RU" dirty="0" err="1" smtClean="0"/>
              <a:t>insoniyatning</a:t>
            </a:r>
            <a:r>
              <a:rPr lang="ru-RU" dirty="0" smtClean="0"/>
              <a:t> </a:t>
            </a:r>
            <a:r>
              <a:rPr lang="ru-RU" dirty="0" err="1" smtClean="0"/>
              <a:t>ijtimoiy</a:t>
            </a:r>
            <a:r>
              <a:rPr lang="ru-RU" dirty="0" smtClean="0"/>
              <a:t> </a:t>
            </a:r>
            <a:r>
              <a:rPr lang="ru-RU" dirty="0" err="1" smtClean="0"/>
              <a:t>taraqqiyoti</a:t>
            </a:r>
            <a:r>
              <a:rPr lang="ru-RU" dirty="0" smtClean="0"/>
              <a:t>, </a:t>
            </a:r>
            <a:r>
              <a:rPr lang="ru-RU" dirty="0" err="1" smtClean="0"/>
              <a:t>madaniyati</a:t>
            </a:r>
            <a:r>
              <a:rPr lang="ru-RU" dirty="0" smtClean="0"/>
              <a:t> </a:t>
            </a:r>
            <a:r>
              <a:rPr lang="ru-RU" dirty="0" err="1" smtClean="0"/>
              <a:t>ravnaqida</a:t>
            </a:r>
            <a:r>
              <a:rPr lang="ru-RU" dirty="0" smtClean="0"/>
              <a:t> </a:t>
            </a:r>
            <a:r>
              <a:rPr lang="ru-RU" dirty="0" err="1" smtClean="0"/>
              <a:t>alohida</a:t>
            </a:r>
            <a:r>
              <a:rPr lang="ru-RU" dirty="0" smtClean="0"/>
              <a:t> </a:t>
            </a:r>
            <a:r>
              <a:rPr lang="ru-RU" dirty="0" err="1" smtClean="0"/>
              <a:t>o‘rin</a:t>
            </a:r>
            <a:r>
              <a:rPr lang="ru-RU" dirty="0" smtClean="0"/>
              <a:t> </a:t>
            </a:r>
            <a:r>
              <a:rPr lang="ru-RU" dirty="0" err="1" smtClean="0"/>
              <a:t>tutadi</a:t>
            </a:r>
            <a:r>
              <a:rPr lang="ru-RU" dirty="0" smtClean="0"/>
              <a:t>. </a:t>
            </a:r>
            <a:r>
              <a:rPr lang="ru-RU" dirty="0" err="1" smtClean="0"/>
              <a:t>Chunki</a:t>
            </a:r>
            <a:r>
              <a:rPr lang="ru-RU" dirty="0" smtClean="0"/>
              <a:t> </a:t>
            </a:r>
            <a:r>
              <a:rPr lang="ru-RU" dirty="0" err="1" smtClean="0"/>
              <a:t>so‘z</a:t>
            </a:r>
            <a:r>
              <a:rPr lang="ru-RU" dirty="0" smtClean="0"/>
              <a:t> </a:t>
            </a:r>
            <a:r>
              <a:rPr lang="ru-RU" dirty="0" err="1" smtClean="0"/>
              <a:t>san’ati</a:t>
            </a:r>
            <a:r>
              <a:rPr lang="ru-RU" dirty="0" smtClean="0"/>
              <a:t> </a:t>
            </a:r>
            <a:r>
              <a:rPr lang="ru-RU" dirty="0" err="1" smtClean="0"/>
              <a:t>sanalgan</a:t>
            </a:r>
            <a:r>
              <a:rPr lang="ru-RU" dirty="0" smtClean="0"/>
              <a:t> </a:t>
            </a:r>
            <a:r>
              <a:rPr lang="ru-RU" dirty="0" err="1" smtClean="0"/>
              <a:t>adabiyot</a:t>
            </a:r>
            <a:r>
              <a:rPr lang="ru-RU" dirty="0" smtClean="0"/>
              <a:t> </a:t>
            </a:r>
            <a:r>
              <a:rPr lang="ru-RU" dirty="0" err="1" smtClean="0"/>
              <a:t>odamlarning</a:t>
            </a:r>
            <a:r>
              <a:rPr lang="ru-RU" dirty="0" smtClean="0"/>
              <a:t> </a:t>
            </a:r>
            <a:r>
              <a:rPr lang="ru-RU" dirty="0" err="1" smtClean="0"/>
              <a:t>qalbi</a:t>
            </a:r>
            <a:r>
              <a:rPr lang="ru-RU" dirty="0" smtClean="0"/>
              <a:t>, </a:t>
            </a:r>
            <a:r>
              <a:rPr lang="ru-RU" dirty="0" err="1" smtClean="0"/>
              <a:t>ruhini</a:t>
            </a:r>
            <a:r>
              <a:rPr lang="ru-RU" dirty="0" smtClean="0"/>
              <a:t> </a:t>
            </a:r>
            <a:r>
              <a:rPr lang="ru-RU" dirty="0" err="1" smtClean="0"/>
              <a:t>oziqlantirib</a:t>
            </a:r>
            <a:r>
              <a:rPr lang="ru-RU" dirty="0" smtClean="0"/>
              <a:t>, </a:t>
            </a:r>
            <a:r>
              <a:rPr lang="ru-RU" dirty="0" err="1" smtClean="0"/>
              <a:t>ma’naviy-axloqiy</a:t>
            </a:r>
            <a:r>
              <a:rPr lang="ru-RU" dirty="0" smtClean="0"/>
              <a:t>, </a:t>
            </a:r>
            <a:r>
              <a:rPr lang="ru-RU" dirty="0" err="1" smtClean="0"/>
              <a:t>ma’rifiy</a:t>
            </a:r>
            <a:r>
              <a:rPr lang="ru-RU" dirty="0" smtClean="0"/>
              <a:t> </a:t>
            </a:r>
            <a:r>
              <a:rPr lang="ru-RU" dirty="0" err="1" smtClean="0"/>
              <a:t>darajasini</a:t>
            </a:r>
            <a:r>
              <a:rPr lang="ru-RU" dirty="0" smtClean="0"/>
              <a:t> </a:t>
            </a:r>
            <a:r>
              <a:rPr lang="ru-RU" dirty="0" err="1" smtClean="0"/>
              <a:t>yuksaltiradi</a:t>
            </a:r>
            <a:r>
              <a:rPr lang="ru-RU" dirty="0" smtClean="0"/>
              <a:t>. </a:t>
            </a:r>
            <a:r>
              <a:rPr lang="ru-RU" dirty="0" err="1" smtClean="0"/>
              <a:t>Kishilarning</a:t>
            </a:r>
            <a:r>
              <a:rPr lang="ru-RU" dirty="0" smtClean="0"/>
              <a:t> </a:t>
            </a:r>
            <a:r>
              <a:rPr lang="ru-RU" dirty="0" err="1" smtClean="0"/>
              <a:t>ma’naviy</a:t>
            </a:r>
            <a:r>
              <a:rPr lang="ru-RU" dirty="0" smtClean="0"/>
              <a:t> </a:t>
            </a:r>
            <a:r>
              <a:rPr lang="ru-RU" dirty="0" err="1" smtClean="0"/>
              <a:t>dunyosini</a:t>
            </a:r>
            <a:r>
              <a:rPr lang="ru-RU" dirty="0" smtClean="0"/>
              <a:t> </a:t>
            </a:r>
            <a:r>
              <a:rPr lang="ru-RU" dirty="0" err="1" smtClean="0"/>
              <a:t>shakllantirishda</a:t>
            </a:r>
            <a:r>
              <a:rPr lang="ru-RU" dirty="0" smtClean="0"/>
              <a:t> </a:t>
            </a:r>
            <a:r>
              <a:rPr lang="ru-RU" dirty="0" err="1" smtClean="0"/>
              <a:t>adabiyot</a:t>
            </a:r>
            <a:r>
              <a:rPr lang="ru-RU" dirty="0" smtClean="0"/>
              <a:t> </a:t>
            </a:r>
            <a:r>
              <a:rPr lang="ru-RU" dirty="0" err="1" smtClean="0"/>
              <a:t>azaldan</a:t>
            </a:r>
            <a:r>
              <a:rPr lang="ru-RU" dirty="0" smtClean="0"/>
              <a:t> </a:t>
            </a:r>
            <a:r>
              <a:rPr lang="ru-RU" dirty="0" err="1" smtClean="0"/>
              <a:t>san’atning</a:t>
            </a:r>
            <a:r>
              <a:rPr lang="ru-RU" dirty="0" smtClean="0"/>
              <a:t> </a:t>
            </a:r>
            <a:r>
              <a:rPr lang="ru-RU" dirty="0" err="1" smtClean="0"/>
              <a:t>barcha</a:t>
            </a:r>
            <a:r>
              <a:rPr lang="ru-RU" dirty="0" smtClean="0"/>
              <a:t> </a:t>
            </a:r>
            <a:r>
              <a:rPr lang="ru-RU" dirty="0" err="1" smtClean="0"/>
              <a:t>turlaridan</a:t>
            </a:r>
            <a:r>
              <a:rPr lang="ru-RU" dirty="0" smtClean="0"/>
              <a:t> </a:t>
            </a:r>
            <a:r>
              <a:rPr lang="ru-RU" dirty="0" err="1" smtClean="0"/>
              <a:t>ko‘ra</a:t>
            </a:r>
            <a:r>
              <a:rPr lang="ru-RU" dirty="0" smtClean="0"/>
              <a:t> </a:t>
            </a:r>
            <a:r>
              <a:rPr lang="ru-RU" dirty="0" err="1" smtClean="0"/>
              <a:t>ta’sirchan</a:t>
            </a:r>
            <a:r>
              <a:rPr lang="ru-RU" dirty="0" smtClean="0"/>
              <a:t> </a:t>
            </a:r>
            <a:r>
              <a:rPr lang="ru-RU" dirty="0" err="1" smtClean="0"/>
              <a:t>vosita</a:t>
            </a:r>
            <a:r>
              <a:rPr lang="ru-RU" dirty="0" smtClean="0"/>
              <a:t> </a:t>
            </a:r>
            <a:r>
              <a:rPr lang="ru-RU" dirty="0" err="1" smtClean="0"/>
              <a:t>hisoblanadi</a:t>
            </a:r>
            <a:r>
              <a:rPr lang="ru-RU" dirty="0" smtClean="0"/>
              <a:t>. </a:t>
            </a:r>
            <a:r>
              <a:rPr lang="ru-RU" dirty="0" err="1" smtClean="0"/>
              <a:t>Adabiyot</a:t>
            </a:r>
            <a:r>
              <a:rPr lang="ru-RU" dirty="0" smtClean="0"/>
              <a:t> </a:t>
            </a:r>
            <a:r>
              <a:rPr lang="ru-RU" dirty="0" err="1" smtClean="0"/>
              <a:t>asarlari</a:t>
            </a:r>
            <a:r>
              <a:rPr lang="ru-RU" dirty="0" smtClean="0"/>
              <a:t> </a:t>
            </a:r>
            <a:r>
              <a:rPr lang="ru-RU" dirty="0" err="1" smtClean="0"/>
              <a:t>muayyan</a:t>
            </a:r>
            <a:r>
              <a:rPr lang="ru-RU" dirty="0" smtClean="0"/>
              <a:t> </a:t>
            </a:r>
            <a:r>
              <a:rPr lang="ru-RU" dirty="0" err="1" smtClean="0"/>
              <a:t>bir</a:t>
            </a:r>
            <a:r>
              <a:rPr lang="ru-RU" dirty="0" smtClean="0"/>
              <a:t> </a:t>
            </a:r>
            <a:r>
              <a:rPr lang="ru-RU" dirty="0" err="1" smtClean="0"/>
              <a:t>tilda</a:t>
            </a:r>
            <a:r>
              <a:rPr lang="ru-RU" dirty="0" smtClean="0"/>
              <a:t> </a:t>
            </a:r>
            <a:r>
              <a:rPr lang="ru-RU" dirty="0" err="1" smtClean="0"/>
              <a:t>yaratiladi</a:t>
            </a:r>
            <a:r>
              <a:rPr lang="ru-RU" dirty="0" smtClean="0"/>
              <a:t>. </a:t>
            </a:r>
            <a:r>
              <a:rPr lang="ru-RU" dirty="0" err="1" smtClean="0"/>
              <a:t>Keyinchalik</a:t>
            </a:r>
            <a:r>
              <a:rPr lang="ru-RU" dirty="0" smtClean="0"/>
              <a:t> </a:t>
            </a:r>
            <a:r>
              <a:rPr lang="ru-RU" dirty="0" err="1" smtClean="0"/>
              <a:t>boshqa</a:t>
            </a:r>
            <a:r>
              <a:rPr lang="ru-RU" dirty="0" smtClean="0"/>
              <a:t> </a:t>
            </a:r>
            <a:r>
              <a:rPr lang="ru-RU" dirty="0" err="1" smtClean="0"/>
              <a:t>xalqlarning</a:t>
            </a:r>
            <a:r>
              <a:rPr lang="ru-RU" dirty="0" smtClean="0"/>
              <a:t> </a:t>
            </a:r>
            <a:r>
              <a:rPr lang="ru-RU" dirty="0" err="1" smtClean="0"/>
              <a:t>tillariga</a:t>
            </a:r>
            <a:r>
              <a:rPr lang="ru-RU" dirty="0" smtClean="0"/>
              <a:t> </a:t>
            </a:r>
            <a:r>
              <a:rPr lang="ru-RU" dirty="0" err="1" smtClean="0"/>
              <a:t>o‘giriladi</a:t>
            </a:r>
            <a:r>
              <a:rPr lang="ru-RU" dirty="0" smtClean="0"/>
              <a:t>. </a:t>
            </a:r>
            <a:r>
              <a:rPr lang="ru-RU" dirty="0" err="1" smtClean="0"/>
              <a:t>Chunki</a:t>
            </a:r>
            <a:r>
              <a:rPr lang="ru-RU" dirty="0" smtClean="0"/>
              <a:t> </a:t>
            </a:r>
            <a:r>
              <a:rPr lang="ru-RU" dirty="0" err="1" smtClean="0"/>
              <a:t>chinakam</a:t>
            </a:r>
            <a:r>
              <a:rPr lang="ru-RU" dirty="0" smtClean="0"/>
              <a:t> </a:t>
            </a:r>
            <a:r>
              <a:rPr lang="ru-RU" dirty="0" err="1" smtClean="0"/>
              <a:t>adabiyot</a:t>
            </a:r>
            <a:r>
              <a:rPr lang="ru-RU" dirty="0" smtClean="0"/>
              <a:t> </a:t>
            </a:r>
            <a:r>
              <a:rPr lang="ru-RU" dirty="0" err="1" smtClean="0"/>
              <a:t>asarlarida</a:t>
            </a:r>
            <a:r>
              <a:rPr lang="ru-RU" dirty="0" smtClean="0"/>
              <a:t> </a:t>
            </a:r>
            <a:r>
              <a:rPr lang="ru-RU" dirty="0" err="1" smtClean="0"/>
              <a:t>umuminsoniy</a:t>
            </a:r>
            <a:r>
              <a:rPr lang="ru-RU" dirty="0" smtClean="0"/>
              <a:t> </a:t>
            </a:r>
            <a:r>
              <a:rPr lang="ru-RU" dirty="0" err="1" smtClean="0"/>
              <a:t>qadriyatlarga</a:t>
            </a:r>
            <a:r>
              <a:rPr lang="ru-RU" dirty="0" smtClean="0"/>
              <a:t> </a:t>
            </a:r>
            <a:r>
              <a:rPr lang="ru-RU" dirty="0" err="1" smtClean="0"/>
              <a:t>asoslangan</a:t>
            </a:r>
            <a:r>
              <a:rPr lang="ru-RU" dirty="0" smtClean="0"/>
              <a:t>, </a:t>
            </a:r>
            <a:r>
              <a:rPr lang="ru-RU" dirty="0" err="1" smtClean="0"/>
              <a:t>ezgulik</a:t>
            </a:r>
            <a:r>
              <a:rPr lang="ru-RU" dirty="0" smtClean="0"/>
              <a:t>, </a:t>
            </a:r>
            <a:r>
              <a:rPr lang="ru-RU" dirty="0" err="1" smtClean="0"/>
              <a:t>halollik</a:t>
            </a:r>
            <a:r>
              <a:rPr lang="ru-RU" dirty="0" smtClean="0"/>
              <a:t> </a:t>
            </a:r>
            <a:r>
              <a:rPr lang="ru-RU" dirty="0" err="1" smtClean="0"/>
              <a:t>ulug‘lanadi</a:t>
            </a:r>
            <a:r>
              <a:rPr lang="ru-RU" dirty="0" smtClean="0"/>
              <a:t>. </a:t>
            </a:r>
            <a:r>
              <a:rPr lang="ru-RU" dirty="0" err="1" smtClean="0"/>
              <a:t>Hayot</a:t>
            </a:r>
            <a:r>
              <a:rPr lang="ru-RU" dirty="0" smtClean="0"/>
              <a:t> </a:t>
            </a:r>
            <a:r>
              <a:rPr lang="ru-RU" dirty="0" err="1" smtClean="0"/>
              <a:t>hodisalari</a:t>
            </a:r>
            <a:r>
              <a:rPr lang="ru-RU" dirty="0" smtClean="0"/>
              <a:t> </a:t>
            </a:r>
            <a:r>
              <a:rPr lang="ru-RU" dirty="0" err="1" smtClean="0"/>
              <a:t>va</a:t>
            </a:r>
            <a:r>
              <a:rPr lang="ru-RU" dirty="0" smtClean="0"/>
              <a:t> </a:t>
            </a:r>
            <a:r>
              <a:rPr lang="ru-RU" dirty="0" err="1" smtClean="0"/>
              <a:t>inson</a:t>
            </a:r>
            <a:r>
              <a:rPr lang="ru-RU" dirty="0" smtClean="0"/>
              <a:t> </a:t>
            </a:r>
            <a:r>
              <a:rPr lang="ru-RU" dirty="0" err="1" smtClean="0"/>
              <a:t>dunyosining</a:t>
            </a:r>
            <a:r>
              <a:rPr lang="ru-RU" dirty="0" smtClean="0"/>
              <a:t> </a:t>
            </a:r>
            <a:r>
              <a:rPr lang="ru-RU" dirty="0" err="1" smtClean="0"/>
              <a:t>haqqoniy</a:t>
            </a:r>
            <a:r>
              <a:rPr lang="ru-RU" dirty="0" smtClean="0"/>
              <a:t> </a:t>
            </a:r>
            <a:r>
              <a:rPr lang="ru-RU" dirty="0" err="1" smtClean="0"/>
              <a:t>manzaralarini</a:t>
            </a:r>
            <a:r>
              <a:rPr lang="ru-RU" dirty="0" smtClean="0"/>
              <a:t> </a:t>
            </a:r>
            <a:r>
              <a:rPr lang="ru-RU" dirty="0" err="1" smtClean="0"/>
              <a:t>gavdalantirgan</a:t>
            </a:r>
            <a:r>
              <a:rPr lang="ru-RU" dirty="0" smtClean="0"/>
              <a:t> </a:t>
            </a:r>
            <a:r>
              <a:rPr lang="ru-RU" dirty="0" err="1" smtClean="0"/>
              <a:t>asarlardan</a:t>
            </a:r>
            <a:r>
              <a:rPr lang="ru-RU" dirty="0" smtClean="0"/>
              <a:t> </a:t>
            </a:r>
            <a:r>
              <a:rPr lang="ru-RU" dirty="0" err="1" smtClean="0"/>
              <a:t>esa</a:t>
            </a:r>
            <a:r>
              <a:rPr lang="ru-RU" dirty="0" smtClean="0"/>
              <a:t> </a:t>
            </a:r>
            <a:r>
              <a:rPr lang="ru-RU" dirty="0" err="1" smtClean="0"/>
              <a:t>barcha</a:t>
            </a:r>
            <a:r>
              <a:rPr lang="ru-RU" dirty="0" smtClean="0"/>
              <a:t> </a:t>
            </a:r>
            <a:r>
              <a:rPr lang="ru-RU" dirty="0" err="1" smtClean="0"/>
              <a:t>millat</a:t>
            </a:r>
            <a:r>
              <a:rPr lang="ru-RU" dirty="0" smtClean="0"/>
              <a:t> </a:t>
            </a:r>
            <a:r>
              <a:rPr lang="ru-RU" dirty="0" err="1" smtClean="0"/>
              <a:t>kishilari</a:t>
            </a:r>
            <a:r>
              <a:rPr lang="ru-RU" dirty="0" smtClean="0"/>
              <a:t> </a:t>
            </a:r>
            <a:r>
              <a:rPr lang="ru-RU" dirty="0" err="1" smtClean="0"/>
              <a:t>bahra</a:t>
            </a:r>
            <a:r>
              <a:rPr lang="ru-RU" dirty="0" smtClean="0"/>
              <a:t> </a:t>
            </a:r>
            <a:r>
              <a:rPr lang="ru-RU" dirty="0" err="1" smtClean="0"/>
              <a:t>oladi</a:t>
            </a:r>
            <a:r>
              <a:rPr lang="ru-RU" dirty="0" smtClean="0"/>
              <a:t>. </a:t>
            </a:r>
            <a:r>
              <a:rPr lang="ru-RU" dirty="0" err="1" smtClean="0"/>
              <a:t>Jahon</a:t>
            </a:r>
            <a:r>
              <a:rPr lang="ru-RU" dirty="0" smtClean="0"/>
              <a:t> </a:t>
            </a:r>
            <a:r>
              <a:rPr lang="ru-RU" dirty="0" err="1" smtClean="0"/>
              <a:t>xalqlari</a:t>
            </a:r>
            <a:r>
              <a:rPr lang="ru-RU" dirty="0" smtClean="0"/>
              <a:t> </a:t>
            </a:r>
            <a:r>
              <a:rPr lang="ru-RU" dirty="0" err="1" smtClean="0"/>
              <a:t>adabiyotida</a:t>
            </a:r>
            <a:r>
              <a:rPr lang="ru-RU" dirty="0" smtClean="0"/>
              <a:t> </a:t>
            </a:r>
            <a:r>
              <a:rPr lang="ru-RU" dirty="0" err="1" smtClean="0"/>
              <a:t>eng</a:t>
            </a:r>
            <a:r>
              <a:rPr lang="ru-RU" dirty="0" smtClean="0"/>
              <a:t> </a:t>
            </a:r>
            <a:r>
              <a:rPr lang="ru-RU" dirty="0" err="1" smtClean="0"/>
              <a:t>qadim</a:t>
            </a:r>
            <a:r>
              <a:rPr lang="ru-RU" dirty="0" smtClean="0"/>
              <a:t> </a:t>
            </a:r>
            <a:r>
              <a:rPr lang="ru-RU" dirty="0" err="1" smtClean="0"/>
              <a:t>zamonlardan</a:t>
            </a:r>
            <a:r>
              <a:rPr lang="ru-RU" dirty="0" smtClean="0"/>
              <a:t> </a:t>
            </a:r>
            <a:r>
              <a:rPr lang="ru-RU" dirty="0" err="1" smtClean="0"/>
              <a:t>to</a:t>
            </a:r>
            <a:r>
              <a:rPr lang="ru-RU" dirty="0" smtClean="0"/>
              <a:t> </a:t>
            </a:r>
            <a:r>
              <a:rPr lang="ru-RU" dirty="0" err="1" smtClean="0"/>
              <a:t>shu</a:t>
            </a:r>
            <a:r>
              <a:rPr lang="ru-RU" dirty="0" smtClean="0"/>
              <a:t> </a:t>
            </a:r>
            <a:r>
              <a:rPr lang="ru-RU" dirty="0" err="1" smtClean="0"/>
              <a:t>kungacha</a:t>
            </a:r>
            <a:r>
              <a:rPr lang="ru-RU" dirty="0" smtClean="0"/>
              <a:t> </a:t>
            </a:r>
            <a:r>
              <a:rPr lang="ru-RU" dirty="0" err="1" smtClean="0"/>
              <a:t>yaratilgan</a:t>
            </a:r>
            <a:r>
              <a:rPr lang="ru-RU" dirty="0" smtClean="0"/>
              <a:t> </a:t>
            </a:r>
            <a:r>
              <a:rPr lang="ru-RU" dirty="0" err="1" smtClean="0"/>
              <a:t>barkamol</a:t>
            </a:r>
            <a:r>
              <a:rPr lang="ru-RU" dirty="0" smtClean="0"/>
              <a:t> </a:t>
            </a:r>
            <a:r>
              <a:rPr lang="ru-RU" dirty="0" err="1" smtClean="0"/>
              <a:t>asarlar</a:t>
            </a:r>
            <a:r>
              <a:rPr lang="ru-RU" dirty="0" smtClean="0"/>
              <a:t> </a:t>
            </a:r>
            <a:r>
              <a:rPr lang="ru-RU" dirty="0" err="1" smtClean="0"/>
              <a:t>insoniyatning</a:t>
            </a:r>
            <a:r>
              <a:rPr lang="ru-RU" dirty="0" smtClean="0"/>
              <a:t> </a:t>
            </a:r>
            <a:r>
              <a:rPr lang="ru-RU" dirty="0" err="1" smtClean="0"/>
              <a:t>hozirgi</a:t>
            </a:r>
            <a:r>
              <a:rPr lang="ru-RU" dirty="0" smtClean="0"/>
              <a:t> </a:t>
            </a:r>
            <a:r>
              <a:rPr lang="ru-RU" dirty="0" err="1" smtClean="0"/>
              <a:t>ma’naviy-ma’rifiy</a:t>
            </a:r>
            <a:r>
              <a:rPr lang="ru-RU" dirty="0" smtClean="0"/>
              <a:t> </a:t>
            </a:r>
            <a:r>
              <a:rPr lang="ru-RU" dirty="0" err="1" smtClean="0"/>
              <a:t>darajaga</a:t>
            </a:r>
            <a:r>
              <a:rPr lang="ru-RU" dirty="0" smtClean="0"/>
              <a:t> </a:t>
            </a:r>
            <a:r>
              <a:rPr lang="ru-RU" dirty="0" err="1" smtClean="0"/>
              <a:t>erishishida</a:t>
            </a:r>
            <a:r>
              <a:rPr lang="ru-RU" dirty="0" smtClean="0"/>
              <a:t> </a:t>
            </a:r>
            <a:r>
              <a:rPr lang="ru-RU" dirty="0" err="1" smtClean="0"/>
              <a:t>tayanch</a:t>
            </a:r>
            <a:r>
              <a:rPr lang="ru-RU" dirty="0" smtClean="0"/>
              <a:t> </a:t>
            </a:r>
            <a:r>
              <a:rPr lang="ru-RU" dirty="0" err="1" smtClean="0"/>
              <a:t>asos</a:t>
            </a:r>
            <a:r>
              <a:rPr lang="ru-RU" dirty="0" smtClean="0"/>
              <a:t> </a:t>
            </a:r>
            <a:r>
              <a:rPr lang="ru-RU" dirty="0" err="1" smtClean="0"/>
              <a:t>bo‘lib</a:t>
            </a:r>
            <a:r>
              <a:rPr lang="ru-RU" dirty="0" smtClean="0"/>
              <a:t> </a:t>
            </a:r>
            <a:r>
              <a:rPr lang="ru-RU" dirty="0" err="1" smtClean="0"/>
              <a:t>keladi</a:t>
            </a:r>
            <a:r>
              <a:rPr lang="ru-RU" dirty="0" smtClean="0"/>
              <a:t>. </a:t>
            </a:r>
            <a:r>
              <a:rPr lang="ru-RU" dirty="0" err="1" smtClean="0"/>
              <a:t>Turkiy</a:t>
            </a:r>
            <a:r>
              <a:rPr lang="ru-RU" dirty="0" smtClean="0"/>
              <a:t> </a:t>
            </a:r>
            <a:r>
              <a:rPr lang="ru-RU" dirty="0" err="1" smtClean="0"/>
              <a:t>xalqlar</a:t>
            </a:r>
            <a:r>
              <a:rPr lang="ru-RU" dirty="0" smtClean="0"/>
              <a:t> </a:t>
            </a:r>
            <a:r>
              <a:rPr lang="ru-RU" dirty="0" err="1" smtClean="0"/>
              <a:t>adabiyoti</a:t>
            </a:r>
            <a:r>
              <a:rPr lang="ru-RU" dirty="0" smtClean="0"/>
              <a:t> </a:t>
            </a:r>
            <a:r>
              <a:rPr lang="ru-RU" dirty="0" err="1" smtClean="0"/>
              <a:t>jahon</a:t>
            </a:r>
            <a:r>
              <a:rPr lang="ru-RU" dirty="0" smtClean="0"/>
              <a:t> </a:t>
            </a:r>
            <a:r>
              <a:rPr lang="ru-RU" dirty="0" err="1" smtClean="0"/>
              <a:t>adabiyotining</a:t>
            </a:r>
            <a:r>
              <a:rPr lang="ru-RU" dirty="0" smtClean="0"/>
              <a:t> </a:t>
            </a:r>
            <a:r>
              <a:rPr lang="ru-RU" dirty="0" err="1" smtClean="0"/>
              <a:t>mushtarak</a:t>
            </a:r>
            <a:r>
              <a:rPr lang="ru-RU" dirty="0" smtClean="0"/>
              <a:t> </a:t>
            </a:r>
            <a:r>
              <a:rPr lang="ru-RU" dirty="0" err="1" smtClean="0"/>
              <a:t>qismidir</a:t>
            </a:r>
            <a:r>
              <a:rPr lang="ru-RU" dirty="0" smtClean="0"/>
              <a:t>. U </a:t>
            </a:r>
            <a:r>
              <a:rPr lang="ru-RU" dirty="0" err="1" smtClean="0"/>
              <a:t>eng</a:t>
            </a:r>
            <a:r>
              <a:rPr lang="ru-RU" dirty="0" smtClean="0"/>
              <a:t> </a:t>
            </a:r>
            <a:r>
              <a:rPr lang="ru-RU" dirty="0" err="1" smtClean="0"/>
              <a:t>ko‘hna</a:t>
            </a:r>
            <a:r>
              <a:rPr lang="ru-RU" dirty="0" smtClean="0"/>
              <a:t> </a:t>
            </a:r>
            <a:r>
              <a:rPr lang="ru-RU" dirty="0" err="1" smtClean="0"/>
              <a:t>adabiyotlardan</a:t>
            </a:r>
            <a:r>
              <a:rPr lang="ru-RU" dirty="0" smtClean="0"/>
              <a:t> </a:t>
            </a:r>
            <a:r>
              <a:rPr lang="ru-RU" dirty="0" err="1" smtClean="0"/>
              <a:t>biridir</a:t>
            </a:r>
            <a:r>
              <a:rPr lang="ru-RU" dirty="0" smtClean="0"/>
              <a:t>. </a:t>
            </a:r>
            <a:r>
              <a:rPr lang="ru-RU" dirty="0" err="1" smtClean="0"/>
              <a:t>Turkiy</a:t>
            </a:r>
            <a:r>
              <a:rPr lang="ru-RU" dirty="0" smtClean="0"/>
              <a:t> </a:t>
            </a:r>
            <a:r>
              <a:rPr lang="ru-RU" dirty="0" err="1" smtClean="0"/>
              <a:t>xalqlar</a:t>
            </a:r>
            <a:r>
              <a:rPr lang="ru-RU" dirty="0" smtClean="0"/>
              <a:t> </a:t>
            </a:r>
            <a:r>
              <a:rPr lang="ru-RU" dirty="0" err="1" smtClean="0"/>
              <a:t>folklori</a:t>
            </a:r>
            <a:r>
              <a:rPr lang="ru-RU" dirty="0" smtClean="0"/>
              <a:t> </a:t>
            </a:r>
            <a:r>
              <a:rPr lang="ru-RU" dirty="0" err="1" smtClean="0"/>
              <a:t>va</a:t>
            </a:r>
            <a:r>
              <a:rPr lang="ru-RU" dirty="0" smtClean="0"/>
              <a:t> </a:t>
            </a:r>
            <a:r>
              <a:rPr lang="ru-RU" dirty="0" err="1" smtClean="0"/>
              <a:t>yozma</a:t>
            </a:r>
            <a:r>
              <a:rPr lang="ru-RU" dirty="0" smtClean="0"/>
              <a:t> </a:t>
            </a:r>
            <a:r>
              <a:rPr lang="ru-RU" dirty="0" err="1" smtClean="0"/>
              <a:t>durdonalari</a:t>
            </a:r>
            <a:r>
              <a:rPr lang="ru-RU" dirty="0" smtClean="0"/>
              <a:t> </a:t>
            </a:r>
            <a:r>
              <a:rPr lang="ru-RU" dirty="0" err="1" smtClean="0"/>
              <a:t>jahon</a:t>
            </a:r>
            <a:r>
              <a:rPr lang="ru-RU" dirty="0" smtClean="0"/>
              <a:t> </a:t>
            </a:r>
            <a:r>
              <a:rPr lang="ru-RU" dirty="0" err="1" smtClean="0"/>
              <a:t>xalqlari</a:t>
            </a:r>
            <a:r>
              <a:rPr lang="ru-RU" dirty="0" smtClean="0"/>
              <a:t> </a:t>
            </a:r>
            <a:r>
              <a:rPr lang="ru-RU" dirty="0" err="1" smtClean="0"/>
              <a:t>ma’naviyatini</a:t>
            </a:r>
            <a:r>
              <a:rPr lang="ru-RU" dirty="0" smtClean="0"/>
              <a:t> </a:t>
            </a:r>
            <a:r>
              <a:rPr lang="ru-RU" dirty="0" err="1" smtClean="0"/>
              <a:t>yuksaltirish</a:t>
            </a:r>
            <a:r>
              <a:rPr lang="ru-RU" dirty="0" smtClean="0"/>
              <a:t>, </a:t>
            </a:r>
            <a:r>
              <a:rPr lang="ru-RU" dirty="0" err="1" smtClean="0"/>
              <a:t>kishilar</a:t>
            </a:r>
            <a:r>
              <a:rPr lang="ru-RU" dirty="0" smtClean="0"/>
              <a:t> </a:t>
            </a:r>
            <a:r>
              <a:rPr lang="ru-RU" dirty="0" err="1" smtClean="0"/>
              <a:t>qalbiga</a:t>
            </a:r>
            <a:r>
              <a:rPr lang="ru-RU" dirty="0" smtClean="0"/>
              <a:t> </a:t>
            </a:r>
            <a:r>
              <a:rPr lang="ru-RU" dirty="0" err="1" smtClean="0"/>
              <a:t>insonparvarlik</a:t>
            </a:r>
            <a:r>
              <a:rPr lang="ru-RU" dirty="0" smtClean="0"/>
              <a:t> </a:t>
            </a:r>
            <a:r>
              <a:rPr lang="ru-RU" dirty="0" err="1" smtClean="0"/>
              <a:t>hislarini</a:t>
            </a:r>
            <a:r>
              <a:rPr lang="ru-RU" dirty="0" smtClean="0"/>
              <a:t> </a:t>
            </a:r>
            <a:r>
              <a:rPr lang="ru-RU" dirty="0" err="1" smtClean="0"/>
              <a:t>singdirishda</a:t>
            </a:r>
            <a:r>
              <a:rPr lang="ru-RU" dirty="0" smtClean="0"/>
              <a:t> </a:t>
            </a:r>
            <a:r>
              <a:rPr lang="ru-RU" dirty="0" err="1" smtClean="0"/>
              <a:t>alohida</a:t>
            </a:r>
            <a:r>
              <a:rPr lang="ru-RU" dirty="0" smtClean="0"/>
              <a:t> </a:t>
            </a:r>
            <a:r>
              <a:rPr lang="ru-RU" dirty="0" err="1" smtClean="0"/>
              <a:t>o‘rin</a:t>
            </a:r>
            <a:r>
              <a:rPr lang="ru-RU" dirty="0" smtClean="0"/>
              <a:t> </a:t>
            </a:r>
            <a:r>
              <a:rPr lang="ru-RU" dirty="0" err="1" smtClean="0"/>
              <a:t>egallaydi</a:t>
            </a:r>
            <a:r>
              <a:rPr lang="ru-RU" dirty="0" smtClean="0"/>
              <a:t>. “</a:t>
            </a:r>
            <a:r>
              <a:rPr lang="ru-RU" dirty="0" err="1" smtClean="0"/>
              <a:t>Manas</a:t>
            </a:r>
            <a:r>
              <a:rPr lang="ru-RU" dirty="0" smtClean="0"/>
              <a:t>”, “</a:t>
            </a:r>
            <a:r>
              <a:rPr lang="ru-RU" dirty="0" err="1" smtClean="0"/>
              <a:t>Alpomish</a:t>
            </a:r>
            <a:r>
              <a:rPr lang="ru-RU" dirty="0" smtClean="0"/>
              <a:t>”, “</a:t>
            </a:r>
            <a:r>
              <a:rPr lang="ru-RU" dirty="0" err="1" smtClean="0"/>
              <a:t>Go‘ro‘g‘li</a:t>
            </a:r>
            <a:r>
              <a:rPr lang="ru-RU" dirty="0" smtClean="0"/>
              <a:t>”, “</a:t>
            </a:r>
            <a:r>
              <a:rPr lang="ru-RU" dirty="0" err="1" smtClean="0"/>
              <a:t>Qo‘rqut</a:t>
            </a:r>
            <a:r>
              <a:rPr lang="ru-RU" dirty="0" smtClean="0"/>
              <a:t> </a:t>
            </a:r>
            <a:r>
              <a:rPr lang="ru-RU" dirty="0" err="1" smtClean="0"/>
              <a:t>Ota</a:t>
            </a:r>
            <a:r>
              <a:rPr lang="ru-RU" dirty="0" smtClean="0"/>
              <a:t> </a:t>
            </a:r>
            <a:r>
              <a:rPr lang="ru-RU" dirty="0" err="1" smtClean="0"/>
              <a:t>kitobi</a:t>
            </a:r>
            <a:r>
              <a:rPr lang="ru-RU" dirty="0" smtClean="0"/>
              <a:t>” </a:t>
            </a:r>
            <a:r>
              <a:rPr lang="ru-RU" dirty="0" err="1" smtClean="0"/>
              <a:t>singari</a:t>
            </a:r>
            <a:r>
              <a:rPr lang="ru-RU" dirty="0" smtClean="0"/>
              <a:t> </a:t>
            </a:r>
            <a:r>
              <a:rPr lang="ru-RU" dirty="0" err="1" smtClean="0"/>
              <a:t>xalq</a:t>
            </a:r>
            <a:r>
              <a:rPr lang="ru-RU" dirty="0" smtClean="0"/>
              <a:t> </a:t>
            </a:r>
            <a:r>
              <a:rPr lang="ru-RU" dirty="0" err="1" smtClean="0"/>
              <a:t>dostonlari</a:t>
            </a:r>
            <a:r>
              <a:rPr lang="ru-RU" dirty="0" smtClean="0"/>
              <a:t>, </a:t>
            </a:r>
            <a:r>
              <a:rPr lang="ru-RU" dirty="0" err="1" smtClean="0"/>
              <a:t>Mahmud</a:t>
            </a:r>
            <a:r>
              <a:rPr lang="ru-RU" dirty="0" smtClean="0"/>
              <a:t> </a:t>
            </a:r>
            <a:r>
              <a:rPr lang="ru-RU" dirty="0" err="1" smtClean="0"/>
              <a:t>Koshg‘ariy</a:t>
            </a:r>
            <a:r>
              <a:rPr lang="ru-RU" dirty="0" smtClean="0"/>
              <a:t>, </a:t>
            </a:r>
            <a:r>
              <a:rPr lang="ru-RU" dirty="0" err="1" smtClean="0"/>
              <a:t>Ahmad</a:t>
            </a:r>
            <a:r>
              <a:rPr lang="ru-RU" dirty="0" smtClean="0"/>
              <a:t> </a:t>
            </a:r>
            <a:r>
              <a:rPr lang="ru-RU" dirty="0" err="1" smtClean="0"/>
              <a:t>Yassaviy</a:t>
            </a:r>
            <a:r>
              <a:rPr lang="ru-RU" dirty="0" smtClean="0"/>
              <a:t>, </a:t>
            </a:r>
            <a:r>
              <a:rPr lang="ru-RU" dirty="0" err="1" smtClean="0"/>
              <a:t>Nizomiy</a:t>
            </a:r>
            <a:r>
              <a:rPr lang="ru-RU" dirty="0" smtClean="0"/>
              <a:t> </a:t>
            </a:r>
            <a:r>
              <a:rPr lang="ru-RU" dirty="0" err="1" smtClean="0"/>
              <a:t>Ganjaviy</a:t>
            </a:r>
            <a:r>
              <a:rPr lang="ru-RU" dirty="0" smtClean="0"/>
              <a:t>, </a:t>
            </a:r>
            <a:r>
              <a:rPr lang="ru-RU" dirty="0" err="1" smtClean="0"/>
              <a:t>Mavlono</a:t>
            </a:r>
            <a:r>
              <a:rPr lang="ru-RU" dirty="0" smtClean="0"/>
              <a:t> </a:t>
            </a:r>
            <a:r>
              <a:rPr lang="ru-RU" dirty="0" err="1" smtClean="0"/>
              <a:t>Jaloliddin</a:t>
            </a:r>
            <a:r>
              <a:rPr lang="ru-RU" dirty="0" smtClean="0"/>
              <a:t> </a:t>
            </a:r>
            <a:r>
              <a:rPr lang="ru-RU" dirty="0" err="1" smtClean="0"/>
              <a:t>Rumiy</a:t>
            </a:r>
            <a:r>
              <a:rPr lang="ru-RU" dirty="0" smtClean="0"/>
              <a:t>, </a:t>
            </a:r>
            <a:r>
              <a:rPr lang="ru-RU" dirty="0" err="1" smtClean="0"/>
              <a:t>Alisher</a:t>
            </a:r>
            <a:r>
              <a:rPr lang="ru-RU" dirty="0" smtClean="0"/>
              <a:t> </a:t>
            </a:r>
            <a:r>
              <a:rPr lang="ru-RU" dirty="0" err="1" smtClean="0"/>
              <a:t>Navoiy</a:t>
            </a:r>
            <a:r>
              <a:rPr lang="ru-RU" dirty="0" smtClean="0"/>
              <a:t>, </a:t>
            </a:r>
            <a:r>
              <a:rPr lang="ru-RU" dirty="0" err="1" smtClean="0"/>
              <a:t>Maxtumquli</a:t>
            </a:r>
            <a:r>
              <a:rPr lang="ru-RU" dirty="0" smtClean="0"/>
              <a:t>, </a:t>
            </a:r>
            <a:r>
              <a:rPr lang="ru-RU" dirty="0" err="1" smtClean="0"/>
              <a:t>Abay</a:t>
            </a:r>
            <a:r>
              <a:rPr lang="ru-RU" dirty="0" smtClean="0"/>
              <a:t>, </a:t>
            </a:r>
            <a:r>
              <a:rPr lang="ru-RU" dirty="0" err="1" smtClean="0"/>
              <a:t>Muxtor</a:t>
            </a:r>
            <a:r>
              <a:rPr lang="ru-RU" dirty="0" smtClean="0"/>
              <a:t> </a:t>
            </a:r>
            <a:r>
              <a:rPr lang="ru-RU" dirty="0" err="1" smtClean="0"/>
              <a:t>Avezov</a:t>
            </a:r>
            <a:r>
              <a:rPr lang="ru-RU" dirty="0" smtClean="0"/>
              <a:t>, </a:t>
            </a:r>
            <a:r>
              <a:rPr lang="ru-RU" dirty="0" err="1" smtClean="0"/>
              <a:t>Chingiz</a:t>
            </a:r>
            <a:r>
              <a:rPr lang="ru-RU" dirty="0" smtClean="0"/>
              <a:t> </a:t>
            </a:r>
            <a:r>
              <a:rPr lang="ru-RU" dirty="0" err="1" smtClean="0"/>
              <a:t>Aytmatov</a:t>
            </a:r>
            <a:r>
              <a:rPr lang="ru-RU" dirty="0" smtClean="0"/>
              <a:t> </a:t>
            </a:r>
            <a:r>
              <a:rPr lang="ru-RU" dirty="0" err="1" smtClean="0"/>
              <a:t>singari</a:t>
            </a:r>
            <a:r>
              <a:rPr lang="ru-RU" dirty="0" smtClean="0"/>
              <a:t> </a:t>
            </a:r>
            <a:r>
              <a:rPr lang="ru-RU" dirty="0" err="1" smtClean="0"/>
              <a:t>turkiy</a:t>
            </a:r>
            <a:r>
              <a:rPr lang="ru-RU" dirty="0" smtClean="0"/>
              <a:t> </a:t>
            </a:r>
            <a:r>
              <a:rPr lang="ru-RU" dirty="0" err="1" smtClean="0"/>
              <a:t>adiblar</a:t>
            </a:r>
            <a:r>
              <a:rPr lang="ru-RU" dirty="0" smtClean="0"/>
              <a:t> </a:t>
            </a:r>
            <a:r>
              <a:rPr lang="ru-RU" dirty="0" err="1" smtClean="0"/>
              <a:t>ijodi</a:t>
            </a:r>
            <a:r>
              <a:rPr lang="ru-RU" dirty="0" smtClean="0"/>
              <a:t> </a:t>
            </a:r>
            <a:r>
              <a:rPr lang="ru-RU" dirty="0" err="1" smtClean="0"/>
              <a:t>dunyo</a:t>
            </a:r>
            <a:r>
              <a:rPr lang="ru-RU" dirty="0" smtClean="0"/>
              <a:t> </a:t>
            </a:r>
            <a:r>
              <a:rPr lang="ru-RU" dirty="0" err="1" smtClean="0"/>
              <a:t>adabiyotining</a:t>
            </a:r>
            <a:r>
              <a:rPr lang="ru-RU" dirty="0" smtClean="0"/>
              <a:t> </a:t>
            </a:r>
            <a:r>
              <a:rPr lang="ru-RU" dirty="0" err="1" smtClean="0"/>
              <a:t>mumtoz</a:t>
            </a:r>
            <a:r>
              <a:rPr lang="ru-RU" dirty="0" smtClean="0"/>
              <a:t> </a:t>
            </a:r>
            <a:r>
              <a:rPr lang="ru-RU" dirty="0" err="1" smtClean="0"/>
              <a:t>asarlari</a:t>
            </a:r>
            <a:r>
              <a:rPr lang="ru-RU" dirty="0" smtClean="0"/>
              <a:t> </a:t>
            </a:r>
            <a:r>
              <a:rPr lang="ru-RU" dirty="0" err="1" smtClean="0"/>
              <a:t>hisoblanadi</a:t>
            </a:r>
            <a:r>
              <a:rPr lang="ru-RU" dirty="0" smtClean="0"/>
              <a:t>.</a:t>
            </a:r>
            <a:endParaRPr lang="ru-RU" dirty="0"/>
          </a:p>
        </p:txBody>
      </p:sp>
    </p:spTree>
    <p:extLst>
      <p:ext uri="{BB962C8B-B14F-4D97-AF65-F5344CB8AC3E}">
        <p14:creationId xmlns:p14="http://schemas.microsoft.com/office/powerpoint/2010/main" val="3385797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28800" y="0"/>
            <a:ext cx="10195560" cy="6740307"/>
          </a:xfrm>
          <a:prstGeom prst="rect">
            <a:avLst/>
          </a:prstGeom>
        </p:spPr>
        <p:txBody>
          <a:bodyPr wrap="square">
            <a:spAutoFit/>
          </a:bodyPr>
          <a:lstStyle/>
          <a:p>
            <a:pPr algn="ctr"/>
            <a:r>
              <a:rPr lang="ru-RU" sz="1600" b="1" dirty="0" smtClean="0"/>
              <a:t>KIRISH </a:t>
            </a:r>
            <a:endParaRPr lang="en-US" sz="1600" b="1" dirty="0" smtClean="0"/>
          </a:p>
          <a:p>
            <a:pPr algn="just"/>
            <a:r>
              <a:rPr lang="ru-RU" sz="1600" dirty="0" err="1" smtClean="0"/>
              <a:t>Dunyodagi</a:t>
            </a:r>
            <a:r>
              <a:rPr lang="ru-RU" sz="1600" dirty="0" smtClean="0"/>
              <a:t> </a:t>
            </a:r>
            <a:r>
              <a:rPr lang="ru-RU" sz="1600" dirty="0" err="1" smtClean="0"/>
              <a:t>xalqlar</a:t>
            </a:r>
            <a:r>
              <a:rPr lang="ru-RU" sz="1600" dirty="0" smtClean="0"/>
              <a:t> </a:t>
            </a:r>
            <a:r>
              <a:rPr lang="ru-RU" sz="1600" dirty="0" err="1" smtClean="0"/>
              <a:t>irqi</a:t>
            </a:r>
            <a:r>
              <a:rPr lang="ru-RU" sz="1600" dirty="0" smtClean="0"/>
              <a:t>, </a:t>
            </a:r>
            <a:r>
              <a:rPr lang="ru-RU" sz="1600" dirty="0" err="1" smtClean="0"/>
              <a:t>dini</a:t>
            </a:r>
            <a:r>
              <a:rPr lang="ru-RU" sz="1600" dirty="0" smtClean="0"/>
              <a:t>, </a:t>
            </a:r>
            <a:r>
              <a:rPr lang="ru-RU" sz="1600" dirty="0" err="1" smtClean="0"/>
              <a:t>tili</a:t>
            </a:r>
            <a:r>
              <a:rPr lang="ru-RU" sz="1600" dirty="0" smtClean="0"/>
              <a:t> </a:t>
            </a:r>
            <a:r>
              <a:rPr lang="ru-RU" sz="1600" dirty="0" err="1" smtClean="0"/>
              <a:t>har</a:t>
            </a:r>
            <a:r>
              <a:rPr lang="ru-RU" sz="1600" dirty="0" smtClean="0"/>
              <a:t> </a:t>
            </a:r>
            <a:r>
              <a:rPr lang="ru-RU" sz="1600" dirty="0" err="1" smtClean="0"/>
              <a:t>xilligidan</a:t>
            </a:r>
            <a:r>
              <a:rPr lang="ru-RU" sz="1600" dirty="0" smtClean="0"/>
              <a:t> </a:t>
            </a:r>
            <a:r>
              <a:rPr lang="ru-RU" sz="1600" dirty="0" err="1" smtClean="0"/>
              <a:t>qat’i</a:t>
            </a:r>
            <a:r>
              <a:rPr lang="ru-RU" sz="1600" dirty="0" smtClean="0"/>
              <a:t> </a:t>
            </a:r>
            <a:r>
              <a:rPr lang="ru-RU" sz="1600" dirty="0" err="1" smtClean="0"/>
              <a:t>nazar</a:t>
            </a:r>
            <a:r>
              <a:rPr lang="ru-RU" sz="1600" dirty="0" smtClean="0"/>
              <a:t>, </a:t>
            </a:r>
            <a:r>
              <a:rPr lang="ru-RU" sz="1600" dirty="0" err="1" smtClean="0"/>
              <a:t>barchasi</a:t>
            </a:r>
            <a:r>
              <a:rPr lang="ru-RU" sz="1600" dirty="0" smtClean="0"/>
              <a:t> </a:t>
            </a:r>
            <a:r>
              <a:rPr lang="ru-RU" sz="1600" dirty="0" err="1" smtClean="0"/>
              <a:t>Odam</a:t>
            </a:r>
            <a:r>
              <a:rPr lang="ru-RU" sz="1600" dirty="0" smtClean="0"/>
              <a:t> </a:t>
            </a:r>
            <a:r>
              <a:rPr lang="ru-RU" sz="1600" dirty="0" err="1" smtClean="0"/>
              <a:t>Ato</a:t>
            </a:r>
            <a:r>
              <a:rPr lang="ru-RU" sz="1600" dirty="0" smtClean="0"/>
              <a:t> </a:t>
            </a:r>
            <a:r>
              <a:rPr lang="ru-RU" sz="1600" dirty="0" err="1" smtClean="0"/>
              <a:t>va</a:t>
            </a:r>
            <a:r>
              <a:rPr lang="ru-RU" sz="1600" dirty="0" smtClean="0"/>
              <a:t> </a:t>
            </a:r>
            <a:r>
              <a:rPr lang="ru-RU" sz="1600" dirty="0" err="1" smtClean="0"/>
              <a:t>Momo</a:t>
            </a:r>
            <a:r>
              <a:rPr lang="ru-RU" sz="1600" dirty="0" smtClean="0"/>
              <a:t> </a:t>
            </a:r>
            <a:r>
              <a:rPr lang="ru-RU" sz="1600" dirty="0" err="1" smtClean="0"/>
              <a:t>Havo</a:t>
            </a:r>
            <a:r>
              <a:rPr lang="ru-RU" sz="1600" dirty="0" smtClean="0"/>
              <a:t> </a:t>
            </a:r>
            <a:r>
              <a:rPr lang="ru-RU" sz="1600" dirty="0" err="1" smtClean="0"/>
              <a:t>farzandlaridir</a:t>
            </a:r>
            <a:r>
              <a:rPr lang="ru-RU" sz="1600" dirty="0" smtClean="0"/>
              <a:t>. </a:t>
            </a:r>
            <a:r>
              <a:rPr lang="ru-RU" sz="1600" dirty="0" err="1" smtClean="0"/>
              <a:t>Yer</a:t>
            </a:r>
            <a:r>
              <a:rPr lang="ru-RU" sz="1600" dirty="0" smtClean="0"/>
              <a:t> </a:t>
            </a:r>
            <a:r>
              <a:rPr lang="ru-RU" sz="1600" dirty="0" err="1" smtClean="0"/>
              <a:t>yuzida</a:t>
            </a:r>
            <a:r>
              <a:rPr lang="ru-RU" sz="1600" dirty="0" smtClean="0"/>
              <a:t> </a:t>
            </a:r>
            <a:r>
              <a:rPr lang="ru-RU" sz="1600" dirty="0" err="1" smtClean="0"/>
              <a:t>istiqomat</a:t>
            </a:r>
            <a:r>
              <a:rPr lang="ru-RU" sz="1600" dirty="0" smtClean="0"/>
              <a:t> </a:t>
            </a:r>
            <a:r>
              <a:rPr lang="ru-RU" sz="1600" dirty="0" err="1" smtClean="0"/>
              <a:t>qilayotgan</a:t>
            </a:r>
            <a:r>
              <a:rPr lang="ru-RU" sz="1600" dirty="0" smtClean="0"/>
              <a:t> </a:t>
            </a:r>
            <a:r>
              <a:rPr lang="ru-RU" sz="1600" dirty="0" err="1" smtClean="0"/>
              <a:t>turli</a:t>
            </a:r>
            <a:r>
              <a:rPr lang="ru-RU" sz="1600" dirty="0" smtClean="0"/>
              <a:t> </a:t>
            </a:r>
            <a:r>
              <a:rPr lang="ru-RU" sz="1600" dirty="0" err="1" smtClean="0"/>
              <a:t>xalq</a:t>
            </a:r>
            <a:r>
              <a:rPr lang="ru-RU" sz="1600" dirty="0" smtClean="0"/>
              <a:t> </a:t>
            </a:r>
            <a:r>
              <a:rPr lang="ru-RU" sz="1600" dirty="0" err="1" smtClean="0"/>
              <a:t>vakillari</a:t>
            </a:r>
            <a:r>
              <a:rPr lang="ru-RU" sz="1600" dirty="0" smtClean="0"/>
              <a:t> </a:t>
            </a:r>
            <a:r>
              <a:rPr lang="ru-RU" sz="1600" dirty="0" err="1" smtClean="0"/>
              <a:t>vujudi</a:t>
            </a:r>
            <a:r>
              <a:rPr lang="ru-RU" sz="1600" dirty="0" smtClean="0"/>
              <a:t>, </a:t>
            </a:r>
            <a:r>
              <a:rPr lang="ru-RU" sz="1600" dirty="0" err="1" smtClean="0"/>
              <a:t>ruhiyati</a:t>
            </a:r>
            <a:r>
              <a:rPr lang="ru-RU" sz="1600" dirty="0" smtClean="0"/>
              <a:t>, </a:t>
            </a:r>
            <a:r>
              <a:rPr lang="ru-RU" sz="1600" dirty="0" err="1" smtClean="0"/>
              <a:t>ma’naviyatidagi</a:t>
            </a:r>
            <a:r>
              <a:rPr lang="ru-RU" sz="1600" dirty="0" smtClean="0"/>
              <a:t> </a:t>
            </a:r>
            <a:r>
              <a:rPr lang="ru-RU" sz="1600" dirty="0" err="1" smtClean="0"/>
              <a:t>mushtarak</a:t>
            </a:r>
            <a:r>
              <a:rPr lang="ru-RU" sz="1600" dirty="0" smtClean="0"/>
              <a:t> </a:t>
            </a:r>
            <a:r>
              <a:rPr lang="ru-RU" sz="1600" dirty="0" err="1" smtClean="0"/>
              <a:t>jihatlar</a:t>
            </a:r>
            <a:r>
              <a:rPr lang="ru-RU" sz="1600" dirty="0" smtClean="0"/>
              <a:t> </a:t>
            </a:r>
            <a:r>
              <a:rPr lang="ru-RU" sz="1600" dirty="0" err="1" smtClean="0"/>
              <a:t>xuddi</a:t>
            </a:r>
            <a:r>
              <a:rPr lang="ru-RU" sz="1600" dirty="0" smtClean="0"/>
              <a:t> </a:t>
            </a:r>
            <a:r>
              <a:rPr lang="ru-RU" sz="1600" dirty="0" err="1" smtClean="0"/>
              <a:t>shundan</a:t>
            </a:r>
            <a:r>
              <a:rPr lang="ru-RU" sz="1600" dirty="0" smtClean="0"/>
              <a:t> </a:t>
            </a:r>
            <a:r>
              <a:rPr lang="ru-RU" sz="1600" dirty="0" err="1" smtClean="0"/>
              <a:t>dalolat</a:t>
            </a:r>
            <a:r>
              <a:rPr lang="ru-RU" sz="1600" dirty="0" smtClean="0"/>
              <a:t> </a:t>
            </a:r>
            <a:r>
              <a:rPr lang="ru-RU" sz="1600" dirty="0" err="1" smtClean="0"/>
              <a:t>beradi</a:t>
            </a:r>
            <a:r>
              <a:rPr lang="ru-RU" sz="1600" dirty="0" smtClean="0"/>
              <a:t>. </a:t>
            </a:r>
            <a:r>
              <a:rPr lang="ru-RU" sz="1600" dirty="0" err="1" smtClean="0"/>
              <a:t>Hozirgi</a:t>
            </a:r>
            <a:r>
              <a:rPr lang="ru-RU" sz="1600" dirty="0" smtClean="0"/>
              <a:t> </a:t>
            </a:r>
            <a:r>
              <a:rPr lang="ru-RU" sz="1600" dirty="0" err="1" smtClean="0"/>
              <a:t>paytda</a:t>
            </a:r>
            <a:r>
              <a:rPr lang="ru-RU" sz="1600" dirty="0" smtClean="0"/>
              <a:t> </a:t>
            </a:r>
            <a:r>
              <a:rPr lang="ru-RU" sz="1600" dirty="0" err="1" smtClean="0"/>
              <a:t>dunyo</a:t>
            </a:r>
            <a:r>
              <a:rPr lang="ru-RU" sz="1600" dirty="0" smtClean="0"/>
              <a:t> </a:t>
            </a:r>
            <a:r>
              <a:rPr lang="ru-RU" sz="1600" dirty="0" err="1" smtClean="0"/>
              <a:t>aholisi</a:t>
            </a:r>
            <a:r>
              <a:rPr lang="ru-RU" sz="1600" dirty="0" smtClean="0"/>
              <a:t> </a:t>
            </a:r>
            <a:r>
              <a:rPr lang="ru-RU" sz="1600" dirty="0" err="1" smtClean="0"/>
              <a:t>yetti</a:t>
            </a:r>
            <a:r>
              <a:rPr lang="ru-RU" sz="1600" dirty="0" smtClean="0"/>
              <a:t> </a:t>
            </a:r>
            <a:r>
              <a:rPr lang="ru-RU" sz="1600" dirty="0" err="1" smtClean="0"/>
              <a:t>yarim</a:t>
            </a:r>
            <a:r>
              <a:rPr lang="ru-RU" sz="1600" dirty="0" smtClean="0"/>
              <a:t> </a:t>
            </a:r>
            <a:r>
              <a:rPr lang="ru-RU" sz="1600" dirty="0" err="1" smtClean="0"/>
              <a:t>milliarddan</a:t>
            </a:r>
            <a:r>
              <a:rPr lang="ru-RU" sz="1600" dirty="0" smtClean="0"/>
              <a:t> </a:t>
            </a:r>
            <a:r>
              <a:rPr lang="ru-RU" sz="1600" dirty="0" err="1" smtClean="0"/>
              <a:t>oshib</a:t>
            </a:r>
            <a:r>
              <a:rPr lang="ru-RU" sz="1600" dirty="0" smtClean="0"/>
              <a:t> </a:t>
            </a:r>
            <a:r>
              <a:rPr lang="ru-RU" sz="1600" dirty="0" err="1" smtClean="0"/>
              <a:t>ketdi</a:t>
            </a:r>
            <a:r>
              <a:rPr lang="ru-RU" sz="1600" dirty="0" smtClean="0"/>
              <a:t>. </a:t>
            </a:r>
            <a:r>
              <a:rPr lang="ru-RU" sz="1600" dirty="0" err="1" smtClean="0"/>
              <a:t>Irqi</a:t>
            </a:r>
            <a:r>
              <a:rPr lang="ru-RU" sz="1600" dirty="0" smtClean="0"/>
              <a:t>, </a:t>
            </a:r>
            <a:r>
              <a:rPr lang="ru-RU" sz="1600" dirty="0" err="1" smtClean="0"/>
              <a:t>tili</a:t>
            </a:r>
            <a:r>
              <a:rPr lang="ru-RU" sz="1600" dirty="0" smtClean="0"/>
              <a:t>, </a:t>
            </a:r>
            <a:r>
              <a:rPr lang="ru-RU" sz="1600" dirty="0" err="1" smtClean="0"/>
              <a:t>e’tiqodi</a:t>
            </a:r>
            <a:r>
              <a:rPr lang="ru-RU" sz="1600" dirty="0" smtClean="0"/>
              <a:t> </a:t>
            </a:r>
            <a:r>
              <a:rPr lang="ru-RU" sz="1600" dirty="0" err="1" smtClean="0"/>
              <a:t>turlicha</a:t>
            </a:r>
            <a:r>
              <a:rPr lang="ru-RU" sz="1600" dirty="0" smtClean="0"/>
              <a:t> </a:t>
            </a:r>
            <a:r>
              <a:rPr lang="ru-RU" sz="1600" dirty="0" err="1" smtClean="0"/>
              <a:t>shuncha</a:t>
            </a:r>
            <a:r>
              <a:rPr lang="ru-RU" sz="1600" dirty="0" smtClean="0"/>
              <a:t> </a:t>
            </a:r>
            <a:r>
              <a:rPr lang="ru-RU" sz="1600" dirty="0" err="1" smtClean="0"/>
              <a:t>odamning</a:t>
            </a:r>
            <a:r>
              <a:rPr lang="ru-RU" sz="1600" dirty="0" smtClean="0"/>
              <a:t> </a:t>
            </a:r>
            <a:r>
              <a:rPr lang="ru-RU" sz="1600" dirty="0" err="1" smtClean="0"/>
              <a:t>bir</a:t>
            </a:r>
            <a:r>
              <a:rPr lang="ru-RU" sz="1600" dirty="0" smtClean="0"/>
              <a:t> </a:t>
            </a:r>
            <a:r>
              <a:rPr lang="ru-RU" sz="1600" dirty="0" err="1" smtClean="0"/>
              <a:t>milliard</a:t>
            </a:r>
            <a:r>
              <a:rPr lang="ru-RU" sz="1600" dirty="0" smtClean="0"/>
              <a:t> </a:t>
            </a:r>
            <a:r>
              <a:rPr lang="ru-RU" sz="1600" dirty="0" err="1" smtClean="0"/>
              <a:t>uch</a:t>
            </a:r>
            <a:r>
              <a:rPr lang="ru-RU" sz="1600" dirty="0" smtClean="0"/>
              <a:t> </a:t>
            </a:r>
            <a:r>
              <a:rPr lang="ru-RU" sz="1600" dirty="0" err="1" smtClean="0"/>
              <a:t>yuz</a:t>
            </a:r>
            <a:r>
              <a:rPr lang="ru-RU" sz="1600" dirty="0" smtClean="0"/>
              <a:t> </a:t>
            </a:r>
            <a:r>
              <a:rPr lang="ru-RU" sz="1600" dirty="0" err="1" smtClean="0"/>
              <a:t>milliondan</a:t>
            </a:r>
            <a:r>
              <a:rPr lang="ru-RU" sz="1600" dirty="0" smtClean="0"/>
              <a:t> </a:t>
            </a:r>
            <a:r>
              <a:rPr lang="ru-RU" sz="1600" dirty="0" err="1" smtClean="0"/>
              <a:t>ortiqrog‘i</a:t>
            </a:r>
            <a:r>
              <a:rPr lang="ru-RU" sz="1600" dirty="0" smtClean="0"/>
              <a:t> </a:t>
            </a:r>
            <a:r>
              <a:rPr lang="ru-RU" sz="1600" dirty="0" err="1" smtClean="0"/>
              <a:t>islom</a:t>
            </a:r>
            <a:r>
              <a:rPr lang="ru-RU" sz="1600" dirty="0" smtClean="0"/>
              <a:t> </a:t>
            </a:r>
            <a:r>
              <a:rPr lang="ru-RU" sz="1600" dirty="0" err="1" smtClean="0"/>
              <a:t>diniga</a:t>
            </a:r>
            <a:r>
              <a:rPr lang="ru-RU" sz="1600" dirty="0" smtClean="0"/>
              <a:t> </a:t>
            </a:r>
            <a:r>
              <a:rPr lang="ru-RU" sz="1600" dirty="0" err="1" smtClean="0"/>
              <a:t>e’tiqod</a:t>
            </a:r>
            <a:r>
              <a:rPr lang="ru-RU" sz="1600" dirty="0" smtClean="0"/>
              <a:t> </a:t>
            </a:r>
            <a:r>
              <a:rPr lang="ru-RU" sz="1600" dirty="0" err="1" smtClean="0"/>
              <a:t>qiladi</a:t>
            </a:r>
            <a:r>
              <a:rPr lang="ru-RU" sz="1600" dirty="0" smtClean="0"/>
              <a:t>. </a:t>
            </a:r>
            <a:r>
              <a:rPr lang="ru-RU" sz="1600" dirty="0" err="1" smtClean="0"/>
              <a:t>Turkiy</a:t>
            </a:r>
            <a:r>
              <a:rPr lang="ru-RU" sz="1600" dirty="0" smtClean="0"/>
              <a:t> </a:t>
            </a:r>
            <a:r>
              <a:rPr lang="ru-RU" sz="1600" dirty="0" err="1" smtClean="0"/>
              <a:t>xalqlar</a:t>
            </a:r>
            <a:r>
              <a:rPr lang="ru-RU" sz="1600" dirty="0" smtClean="0"/>
              <a:t> </a:t>
            </a:r>
            <a:r>
              <a:rPr lang="ru-RU" sz="1600" dirty="0" err="1" smtClean="0"/>
              <a:t>ham</a:t>
            </a:r>
            <a:r>
              <a:rPr lang="ru-RU" sz="1600" dirty="0" smtClean="0"/>
              <a:t> </a:t>
            </a:r>
            <a:r>
              <a:rPr lang="ru-RU" sz="1600" dirty="0" err="1" smtClean="0"/>
              <a:t>o‘zlarini</a:t>
            </a:r>
            <a:r>
              <a:rPr lang="ru-RU" sz="1600" dirty="0" smtClean="0"/>
              <a:t> </a:t>
            </a:r>
            <a:r>
              <a:rPr lang="ru-RU" sz="1600" dirty="0" err="1" smtClean="0"/>
              <a:t>hazrat</a:t>
            </a:r>
            <a:r>
              <a:rPr lang="ru-RU" sz="1600" dirty="0" smtClean="0"/>
              <a:t> </a:t>
            </a:r>
            <a:r>
              <a:rPr lang="ru-RU" sz="1600" dirty="0" err="1" smtClean="0"/>
              <a:t>Muhammad</a:t>
            </a:r>
            <a:r>
              <a:rPr lang="ru-RU" sz="1600" dirty="0" smtClean="0"/>
              <a:t> </a:t>
            </a:r>
            <a:r>
              <a:rPr lang="ru-RU" sz="1600" dirty="0" err="1" smtClean="0"/>
              <a:t>alayhissalomning</a:t>
            </a:r>
            <a:r>
              <a:rPr lang="ru-RU" sz="1600" dirty="0" smtClean="0"/>
              <a:t> </a:t>
            </a:r>
            <a:r>
              <a:rPr lang="ru-RU" sz="1600" dirty="0" err="1" smtClean="0"/>
              <a:t>ummatlari</a:t>
            </a:r>
            <a:r>
              <a:rPr lang="ru-RU" sz="1600" dirty="0" smtClean="0"/>
              <a:t> </a:t>
            </a:r>
            <a:r>
              <a:rPr lang="ru-RU" sz="1600" dirty="0" err="1" smtClean="0"/>
              <a:t>hisoblashadi</a:t>
            </a:r>
            <a:r>
              <a:rPr lang="ru-RU" sz="1600" dirty="0" smtClean="0"/>
              <a:t>. </a:t>
            </a:r>
            <a:r>
              <a:rPr lang="ru-RU" sz="1600" dirty="0" err="1" smtClean="0"/>
              <a:t>Turkiy</a:t>
            </a:r>
            <a:r>
              <a:rPr lang="ru-RU" sz="1600" dirty="0" smtClean="0"/>
              <a:t> </a:t>
            </a:r>
            <a:r>
              <a:rPr lang="ru-RU" sz="1600" dirty="0" err="1" smtClean="0"/>
              <a:t>xalqlarga</a:t>
            </a:r>
            <a:r>
              <a:rPr lang="ru-RU" sz="1600" dirty="0" smtClean="0"/>
              <a:t> </a:t>
            </a:r>
            <a:r>
              <a:rPr lang="ru-RU" sz="1600" dirty="0" err="1" smtClean="0"/>
              <a:t>mansub</a:t>
            </a:r>
            <a:r>
              <a:rPr lang="ru-RU" sz="1600" dirty="0" smtClean="0"/>
              <a:t> </a:t>
            </a:r>
            <a:r>
              <a:rPr lang="ru-RU" sz="1600" dirty="0" err="1" smtClean="0"/>
              <a:t>kishilar</a:t>
            </a:r>
            <a:r>
              <a:rPr lang="ru-RU" sz="1600" dirty="0" smtClean="0"/>
              <a:t> </a:t>
            </a:r>
            <a:r>
              <a:rPr lang="ru-RU" sz="1600" dirty="0" err="1" smtClean="0"/>
              <a:t>miqdori</a:t>
            </a:r>
            <a:r>
              <a:rPr lang="ru-RU" sz="1600" dirty="0" smtClean="0"/>
              <a:t> 200 </a:t>
            </a:r>
            <a:r>
              <a:rPr lang="ru-RU" sz="1600" dirty="0" err="1" smtClean="0"/>
              <a:t>milliondan</a:t>
            </a:r>
            <a:r>
              <a:rPr lang="ru-RU" sz="1600" dirty="0" smtClean="0"/>
              <a:t> </a:t>
            </a:r>
            <a:r>
              <a:rPr lang="ru-RU" sz="1600" dirty="0" err="1" smtClean="0"/>
              <a:t>oshib</a:t>
            </a:r>
            <a:r>
              <a:rPr lang="ru-RU" sz="1600" dirty="0" smtClean="0"/>
              <a:t> </a:t>
            </a:r>
            <a:r>
              <a:rPr lang="ru-RU" sz="1600" dirty="0" err="1" smtClean="0"/>
              <a:t>ketgani</a:t>
            </a:r>
            <a:r>
              <a:rPr lang="ru-RU" sz="1600" dirty="0" smtClean="0"/>
              <a:t> </a:t>
            </a:r>
            <a:r>
              <a:rPr lang="ru-RU" sz="1600" dirty="0" err="1" smtClean="0"/>
              <a:t>qayd</a:t>
            </a:r>
            <a:r>
              <a:rPr lang="ru-RU" sz="1600" dirty="0" smtClean="0"/>
              <a:t> </a:t>
            </a:r>
            <a:r>
              <a:rPr lang="ru-RU" sz="1600" dirty="0" err="1" smtClean="0"/>
              <a:t>etiladi</a:t>
            </a:r>
            <a:r>
              <a:rPr lang="ru-RU" sz="1600" dirty="0" smtClean="0"/>
              <a:t>. </a:t>
            </a:r>
            <a:endParaRPr lang="en-US" sz="1600" dirty="0" smtClean="0"/>
          </a:p>
          <a:p>
            <a:pPr algn="just"/>
            <a:r>
              <a:rPr lang="uz-Latn-UZ" sz="1600" dirty="0" smtClean="0"/>
              <a:t>Jahon adabiyoti, jumladan, turk, ozarbayjon, qozoq, qirg‘iz, turkman adabiyoti tarixi, hozirgi holati, eng sara asarlari bilan yaqindan tanishtirish esa ma’naviy yetuk avlodni tarbiyalashga, turkiy xalqlar o‘rtasidagi do‘stlik va o‘zaro hamkorlikni mustahkamlashga munosib hissa bo‘lib qo‘shiladi. Chunki o‘zining milliy madaniyati hamda jahon xalqlari adabiyoti va san’atidan bahramand bo‘lib, qalbi ezgu hislarga to‘lgan kishilarga butun borliq go‘zal va ko‘rkam ko‘rinadi. Ular hayotga muhabbat va umid bilan qaraydi, hech kimga yomonlik tilamaydi, tabiatni asrab-avaylaydi. Bunday kishilar tinch-totuv yashab, boshqalar bilan hamkorlikda taraqqiyot, yuksalish va farovonlik sari intiladi. Hozirgi paytda “turkiy” deganda turk, o‘zbek, ozarbayjon, qozoq, qirg‘iz, turkman, uyg‘ur, tatar, boshqird, chuvash, gagauz, qaraim, qorachoy-bolqor, qo‘miq, no‘g‘oy, qrim-tatar, qoraqalpoq, tuva, to‘falar, yoqut, xakas, qamasin, sho‘r, cho‘lim, sariq uyg‘ur, oltoy singari turkiy lahjada so‘zlashuvchi xalqlar, “turk” deganda esa Turkiya Respublikasida yashaydigan, ushbu mamlakat aholisining asosiy qismini tashkil qiladigan kishilar nazarda tutiladi. Turkiy tillar oltoy tillar oilasiga kiradi. Oltoy tillari oilasi uch yirik guruhni o‘z ichiga oladi: turkiy tillar, mo‘g‘ul tillari, tungus-manjur tillari guruhi. Mo‘g‘ul tillari guruhi 17, tungus-manjur tillari guruhi esa 14 tildan iborat. Yapon va koreys tillarini oltoy tillari oilasiga kirituvchi olimlar ham bor. Oltoy tillarida gaplashuvchi xalqlar dunyoning barcha qit’alarida yashaydi. “Oltoy” so‘zi uch xil ma’noda: Osiyo qit’asida joylashgan Rossiya, Qozog‘iziston, Mo‘g‘uliston, Xitoy davlatlari hududidagi yirik tog‘ tizmalari, cho‘llar, vohalar, 3500 dan ortiq ko‘lni qamragan ulkan mintaqa nomi, Rossiya Federatsiyasidagi o‘lka nomi (Oltoy o‘lkasi) hamda muayyan oilaga mansub tillarda gaplashuvchi xalqlar va elatlarning umumiy nomi sifatida qo‘llanadi. Oltoy tillar oilasi dunyodagi yirik til oilalaridan biridir</a:t>
            </a:r>
            <a:r>
              <a:rPr lang="en-US" sz="1600" dirty="0" smtClean="0"/>
              <a:t>/</a:t>
            </a:r>
            <a:endParaRPr lang="ru-RU" sz="1600" dirty="0"/>
          </a:p>
        </p:txBody>
      </p:sp>
    </p:spTree>
    <p:extLst>
      <p:ext uri="{BB962C8B-B14F-4D97-AF65-F5344CB8AC3E}">
        <p14:creationId xmlns:p14="http://schemas.microsoft.com/office/powerpoint/2010/main" val="2594458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89760" y="481641"/>
            <a:ext cx="7056120" cy="4801314"/>
          </a:xfrm>
          <a:prstGeom prst="rect">
            <a:avLst/>
          </a:prstGeom>
        </p:spPr>
        <p:txBody>
          <a:bodyPr wrap="square">
            <a:spAutoFit/>
          </a:bodyPr>
          <a:lstStyle/>
          <a:p>
            <a:pPr algn="just"/>
            <a:r>
              <a:rPr lang="ru-RU" dirty="0" err="1" smtClean="0"/>
              <a:t>O‘tgan</a:t>
            </a:r>
            <a:r>
              <a:rPr lang="ru-RU" dirty="0" smtClean="0"/>
              <a:t> 1500 </a:t>
            </a:r>
            <a:r>
              <a:rPr lang="ru-RU" dirty="0" err="1" smtClean="0"/>
              <a:t>yil</a:t>
            </a:r>
            <a:r>
              <a:rPr lang="ru-RU" dirty="0" smtClean="0"/>
              <a:t> </a:t>
            </a:r>
            <a:r>
              <a:rPr lang="ru-RU" dirty="0" err="1" smtClean="0"/>
              <a:t>davomida</a:t>
            </a:r>
            <a:r>
              <a:rPr lang="ru-RU" dirty="0" smtClean="0"/>
              <a:t> “</a:t>
            </a:r>
            <a:r>
              <a:rPr lang="ru-RU" dirty="0" err="1" smtClean="0"/>
              <a:t>turk</a:t>
            </a:r>
            <a:r>
              <a:rPr lang="ru-RU" dirty="0" smtClean="0"/>
              <a:t>” </a:t>
            </a:r>
            <a:r>
              <a:rPr lang="ru-RU" dirty="0" err="1" smtClean="0"/>
              <a:t>so‘zi</a:t>
            </a:r>
            <a:r>
              <a:rPr lang="ru-RU" dirty="0" smtClean="0"/>
              <a:t> </a:t>
            </a:r>
            <a:r>
              <a:rPr lang="ru-RU" dirty="0" err="1" smtClean="0"/>
              <a:t>bir</a:t>
            </a:r>
            <a:r>
              <a:rPr lang="ru-RU" dirty="0" smtClean="0"/>
              <a:t> </a:t>
            </a:r>
            <a:r>
              <a:rPr lang="ru-RU" dirty="0" err="1" smtClean="0"/>
              <a:t>necha</a:t>
            </a:r>
            <a:r>
              <a:rPr lang="ru-RU" dirty="0" smtClean="0"/>
              <a:t> </a:t>
            </a:r>
            <a:r>
              <a:rPr lang="ru-RU" dirty="0" err="1" smtClean="0"/>
              <a:t>bor</a:t>
            </a:r>
            <a:r>
              <a:rPr lang="ru-RU" dirty="0" smtClean="0"/>
              <a:t> </a:t>
            </a:r>
            <a:r>
              <a:rPr lang="ru-RU" dirty="0" err="1" smtClean="0"/>
              <a:t>o‘z</a:t>
            </a:r>
            <a:r>
              <a:rPr lang="ru-RU" dirty="0" smtClean="0"/>
              <a:t> </a:t>
            </a:r>
            <a:r>
              <a:rPr lang="ru-RU" dirty="0" err="1" smtClean="0"/>
              <a:t>ma’nosini</a:t>
            </a:r>
            <a:r>
              <a:rPr lang="ru-RU" dirty="0" smtClean="0"/>
              <a:t> </a:t>
            </a:r>
            <a:r>
              <a:rPr lang="ru-RU" dirty="0" err="1" smtClean="0"/>
              <a:t>o‘zgartirgan</a:t>
            </a:r>
            <a:r>
              <a:rPr lang="ru-RU" dirty="0" smtClean="0"/>
              <a:t>. </a:t>
            </a:r>
            <a:r>
              <a:rPr lang="ru-RU" dirty="0" err="1" smtClean="0"/>
              <a:t>Manbalarda</a:t>
            </a:r>
            <a:r>
              <a:rPr lang="ru-RU" dirty="0" smtClean="0"/>
              <a:t> “</a:t>
            </a:r>
            <a:r>
              <a:rPr lang="ru-RU" dirty="0" err="1" smtClean="0"/>
              <a:t>turk</a:t>
            </a:r>
            <a:r>
              <a:rPr lang="ru-RU" dirty="0" smtClean="0"/>
              <a:t>” </a:t>
            </a:r>
            <a:r>
              <a:rPr lang="ru-RU" dirty="0" err="1" smtClean="0"/>
              <a:t>so‘zi</a:t>
            </a:r>
            <a:r>
              <a:rPr lang="ru-RU" dirty="0" smtClean="0"/>
              <a:t> “</a:t>
            </a:r>
            <a:r>
              <a:rPr lang="ru-RU" dirty="0" err="1" smtClean="0"/>
              <a:t>kuchli</a:t>
            </a:r>
            <a:r>
              <a:rPr lang="ru-RU" dirty="0" smtClean="0"/>
              <a:t>, </a:t>
            </a:r>
            <a:r>
              <a:rPr lang="ru-RU" dirty="0" err="1" smtClean="0"/>
              <a:t>mustahkam</a:t>
            </a:r>
            <a:r>
              <a:rPr lang="ru-RU" dirty="0" smtClean="0"/>
              <a:t>” </a:t>
            </a:r>
            <a:r>
              <a:rPr lang="ru-RU" dirty="0" err="1" smtClean="0"/>
              <a:t>ma’nosini</a:t>
            </a:r>
            <a:r>
              <a:rPr lang="ru-RU" dirty="0" smtClean="0"/>
              <a:t> </a:t>
            </a:r>
            <a:r>
              <a:rPr lang="ru-RU" dirty="0" err="1" smtClean="0"/>
              <a:t>bildirishi</a:t>
            </a:r>
            <a:r>
              <a:rPr lang="ru-RU" dirty="0" smtClean="0"/>
              <a:t>, </a:t>
            </a:r>
            <a:r>
              <a:rPr lang="ru-RU" dirty="0" err="1" smtClean="0"/>
              <a:t>turkiylarning</a:t>
            </a:r>
            <a:r>
              <a:rPr lang="ru-RU" dirty="0" smtClean="0"/>
              <a:t> </a:t>
            </a:r>
            <a:r>
              <a:rPr lang="ru-RU" dirty="0" err="1" smtClean="0"/>
              <a:t>xoqoni</a:t>
            </a:r>
            <a:r>
              <a:rPr lang="ru-RU" dirty="0" smtClean="0"/>
              <a:t> </a:t>
            </a:r>
            <a:r>
              <a:rPr lang="ru-RU" dirty="0" err="1" smtClean="0"/>
              <a:t>Ashina</a:t>
            </a:r>
            <a:r>
              <a:rPr lang="ru-RU" dirty="0" smtClean="0"/>
              <a:t> </a:t>
            </a:r>
            <a:r>
              <a:rPr lang="ru-RU" dirty="0" err="1" smtClean="0"/>
              <a:t>ismli</a:t>
            </a:r>
            <a:r>
              <a:rPr lang="ru-RU" dirty="0" smtClean="0"/>
              <a:t> </a:t>
            </a:r>
            <a:r>
              <a:rPr lang="ru-RU" dirty="0" err="1" smtClean="0"/>
              <a:t>shaxs</a:t>
            </a:r>
            <a:r>
              <a:rPr lang="ru-RU" dirty="0" smtClean="0"/>
              <a:t> </a:t>
            </a:r>
            <a:r>
              <a:rPr lang="ru-RU" dirty="0" err="1" smtClean="0"/>
              <a:t>bo‘lgani</a:t>
            </a:r>
            <a:r>
              <a:rPr lang="ru-RU" dirty="0" smtClean="0"/>
              <a:t>, “</a:t>
            </a:r>
            <a:r>
              <a:rPr lang="ru-RU" dirty="0" err="1" smtClean="0"/>
              <a:t>Ashina</a:t>
            </a:r>
            <a:r>
              <a:rPr lang="ru-RU" dirty="0" smtClean="0"/>
              <a:t>” </a:t>
            </a:r>
            <a:r>
              <a:rPr lang="ru-RU" dirty="0" err="1" smtClean="0"/>
              <a:t>so‘zi</a:t>
            </a:r>
            <a:r>
              <a:rPr lang="ru-RU" dirty="0" smtClean="0"/>
              <a:t> </a:t>
            </a:r>
            <a:r>
              <a:rPr lang="ru-RU" dirty="0" err="1" smtClean="0"/>
              <a:t>mo‘g‘ulcha</a:t>
            </a:r>
            <a:r>
              <a:rPr lang="ru-RU" dirty="0" smtClean="0"/>
              <a:t> “</a:t>
            </a:r>
            <a:r>
              <a:rPr lang="ru-RU" dirty="0" err="1" smtClean="0"/>
              <a:t>shino</a:t>
            </a:r>
            <a:r>
              <a:rPr lang="ru-RU" dirty="0" smtClean="0"/>
              <a:t>” </a:t>
            </a:r>
            <a:r>
              <a:rPr lang="ru-RU" dirty="0" err="1" smtClean="0"/>
              <a:t>yoki</a:t>
            </a:r>
            <a:r>
              <a:rPr lang="ru-RU" dirty="0" smtClean="0"/>
              <a:t> “</a:t>
            </a:r>
            <a:r>
              <a:rPr lang="ru-RU" dirty="0" err="1" smtClean="0"/>
              <a:t>chino</a:t>
            </a:r>
            <a:r>
              <a:rPr lang="ru-RU" dirty="0" smtClean="0"/>
              <a:t>” </a:t>
            </a:r>
            <a:r>
              <a:rPr lang="ru-RU" dirty="0" err="1" smtClean="0"/>
              <a:t>so‘zidan</a:t>
            </a:r>
            <a:r>
              <a:rPr lang="ru-RU" dirty="0" smtClean="0"/>
              <a:t> </a:t>
            </a:r>
            <a:r>
              <a:rPr lang="ru-RU" dirty="0" err="1" smtClean="0"/>
              <a:t>yasalgani</a:t>
            </a:r>
            <a:r>
              <a:rPr lang="ru-RU" dirty="0" smtClean="0"/>
              <a:t> </a:t>
            </a:r>
            <a:r>
              <a:rPr lang="ru-RU" dirty="0" err="1" smtClean="0"/>
              <a:t>va</a:t>
            </a:r>
            <a:r>
              <a:rPr lang="ru-RU" dirty="0" smtClean="0"/>
              <a:t> “</a:t>
            </a:r>
            <a:r>
              <a:rPr lang="ru-RU" dirty="0" err="1" smtClean="0"/>
              <a:t>bo‘ri</a:t>
            </a:r>
            <a:r>
              <a:rPr lang="ru-RU" dirty="0" smtClean="0"/>
              <a:t>” </a:t>
            </a:r>
            <a:r>
              <a:rPr lang="ru-RU" dirty="0" err="1" smtClean="0"/>
              <a:t>ma’nosini</a:t>
            </a:r>
            <a:r>
              <a:rPr lang="ru-RU" dirty="0" smtClean="0"/>
              <a:t> </a:t>
            </a:r>
            <a:r>
              <a:rPr lang="ru-RU" dirty="0" err="1" smtClean="0"/>
              <a:t>anglatishi</a:t>
            </a:r>
            <a:r>
              <a:rPr lang="ru-RU" dirty="0" smtClean="0"/>
              <a:t> </a:t>
            </a:r>
            <a:r>
              <a:rPr lang="ru-RU" dirty="0" err="1" smtClean="0"/>
              <a:t>qayd</a:t>
            </a:r>
            <a:r>
              <a:rPr lang="ru-RU" dirty="0" smtClean="0"/>
              <a:t> </a:t>
            </a:r>
            <a:r>
              <a:rPr lang="ru-RU" dirty="0" err="1" smtClean="0"/>
              <a:t>qilinadi</a:t>
            </a:r>
            <a:r>
              <a:rPr lang="ru-RU" dirty="0" smtClean="0"/>
              <a:t> (</a:t>
            </a:r>
            <a:r>
              <a:rPr lang="ru-RU" dirty="0" err="1" smtClean="0"/>
              <a:t>Gumilev</a:t>
            </a:r>
            <a:r>
              <a:rPr lang="ru-RU" dirty="0" smtClean="0"/>
              <a:t> L.N. </a:t>
            </a:r>
            <a:r>
              <a:rPr lang="ru-RU" dirty="0" err="1" smtClean="0"/>
              <a:t>Qadimgi</a:t>
            </a:r>
            <a:r>
              <a:rPr lang="ru-RU" dirty="0" smtClean="0"/>
              <a:t> </a:t>
            </a:r>
            <a:r>
              <a:rPr lang="ru-RU" dirty="0" err="1" smtClean="0"/>
              <a:t>turklar</a:t>
            </a:r>
            <a:r>
              <a:rPr lang="ru-RU" dirty="0" smtClean="0"/>
              <a:t>. – </a:t>
            </a:r>
            <a:r>
              <a:rPr lang="ru-RU" dirty="0" err="1" smtClean="0"/>
              <a:t>Toshkent</a:t>
            </a:r>
            <a:r>
              <a:rPr lang="ru-RU" dirty="0" smtClean="0"/>
              <a:t>: “</a:t>
            </a:r>
            <a:r>
              <a:rPr lang="ru-RU" dirty="0" err="1" smtClean="0"/>
              <a:t>Fan</a:t>
            </a:r>
            <a:r>
              <a:rPr lang="ru-RU" dirty="0" smtClean="0"/>
              <a:t>”, 2007. 500 b. – 27– 29-betlar). </a:t>
            </a:r>
            <a:r>
              <a:rPr lang="ru-RU" dirty="0" err="1" smtClean="0"/>
              <a:t>Turkiya</a:t>
            </a:r>
            <a:r>
              <a:rPr lang="ru-RU" dirty="0" smtClean="0"/>
              <a:t> </a:t>
            </a:r>
            <a:r>
              <a:rPr lang="ru-RU" dirty="0" err="1" smtClean="0"/>
              <a:t>hududida</a:t>
            </a:r>
            <a:r>
              <a:rPr lang="ru-RU" dirty="0" smtClean="0"/>
              <a:t> </a:t>
            </a:r>
            <a:r>
              <a:rPr lang="ru-RU" dirty="0" err="1" smtClean="0"/>
              <a:t>istiqomat</a:t>
            </a:r>
            <a:r>
              <a:rPr lang="ru-RU" dirty="0" smtClean="0"/>
              <a:t> </a:t>
            </a:r>
            <a:r>
              <a:rPr lang="ru-RU" dirty="0" err="1" smtClean="0"/>
              <a:t>qilayotgan</a:t>
            </a:r>
            <a:r>
              <a:rPr lang="ru-RU" dirty="0" smtClean="0"/>
              <a:t> </a:t>
            </a:r>
            <a:r>
              <a:rPr lang="ru-RU" dirty="0" err="1" smtClean="0"/>
              <a:t>turklar</a:t>
            </a:r>
            <a:r>
              <a:rPr lang="ru-RU" dirty="0" smtClean="0"/>
              <a:t>, </a:t>
            </a:r>
            <a:r>
              <a:rPr lang="ru-RU" dirty="0" err="1" smtClean="0"/>
              <a:t>Ozarbayjonda</a:t>
            </a:r>
            <a:r>
              <a:rPr lang="ru-RU" dirty="0" smtClean="0"/>
              <a:t> </a:t>
            </a:r>
            <a:r>
              <a:rPr lang="ru-RU" dirty="0" err="1" smtClean="0"/>
              <a:t>yashayotgan</a:t>
            </a:r>
            <a:r>
              <a:rPr lang="ru-RU" dirty="0" smtClean="0"/>
              <a:t> </a:t>
            </a:r>
            <a:r>
              <a:rPr lang="ru-RU" dirty="0" err="1" smtClean="0"/>
              <a:t>ozarbayjonlar</a:t>
            </a:r>
            <a:r>
              <a:rPr lang="ru-RU" dirty="0" smtClean="0"/>
              <a:t>, </a:t>
            </a:r>
            <a:r>
              <a:rPr lang="ru-RU" dirty="0" err="1" smtClean="0"/>
              <a:t>barcha</a:t>
            </a:r>
            <a:r>
              <a:rPr lang="ru-RU" dirty="0" smtClean="0"/>
              <a:t> </a:t>
            </a:r>
            <a:r>
              <a:rPr lang="ru-RU" dirty="0" err="1" smtClean="0"/>
              <a:t>turkiy</a:t>
            </a:r>
            <a:r>
              <a:rPr lang="ru-RU" dirty="0" smtClean="0"/>
              <a:t> </a:t>
            </a:r>
            <a:r>
              <a:rPr lang="ru-RU" dirty="0" err="1" smtClean="0"/>
              <a:t>xalqlar</a:t>
            </a:r>
            <a:r>
              <a:rPr lang="ru-RU" dirty="0" smtClean="0"/>
              <a:t> </a:t>
            </a:r>
            <a:r>
              <a:rPr lang="ru-RU" dirty="0" err="1" smtClean="0"/>
              <a:t>uchun</a:t>
            </a:r>
            <a:r>
              <a:rPr lang="ru-RU" dirty="0" smtClean="0"/>
              <a:t> </a:t>
            </a:r>
            <a:r>
              <a:rPr lang="ru-RU" dirty="0" err="1" smtClean="0"/>
              <a:t>ota</a:t>
            </a:r>
            <a:r>
              <a:rPr lang="ru-RU" dirty="0" smtClean="0"/>
              <a:t> </a:t>
            </a:r>
            <a:r>
              <a:rPr lang="ru-RU" dirty="0" err="1" smtClean="0"/>
              <a:t>yurt</a:t>
            </a:r>
            <a:r>
              <a:rPr lang="ru-RU" dirty="0" smtClean="0"/>
              <a:t> </a:t>
            </a:r>
            <a:r>
              <a:rPr lang="ru-RU" dirty="0" err="1" smtClean="0"/>
              <a:t>sanalgan</a:t>
            </a:r>
            <a:r>
              <a:rPr lang="ru-RU" dirty="0" smtClean="0"/>
              <a:t> </a:t>
            </a:r>
            <a:r>
              <a:rPr lang="ru-RU" dirty="0" err="1" smtClean="0"/>
              <a:t>Turon</a:t>
            </a:r>
            <a:r>
              <a:rPr lang="ru-RU" dirty="0" smtClean="0"/>
              <a:t> </a:t>
            </a:r>
            <a:r>
              <a:rPr lang="ru-RU" dirty="0" err="1" smtClean="0"/>
              <a:t>zaminida</a:t>
            </a:r>
            <a:r>
              <a:rPr lang="ru-RU" dirty="0" smtClean="0"/>
              <a:t> </a:t>
            </a:r>
            <a:r>
              <a:rPr lang="ru-RU" dirty="0" err="1" smtClean="0"/>
              <a:t>yashab</a:t>
            </a:r>
            <a:r>
              <a:rPr lang="ru-RU" dirty="0" smtClean="0"/>
              <a:t> </a:t>
            </a:r>
            <a:r>
              <a:rPr lang="ru-RU" dirty="0" err="1" smtClean="0"/>
              <a:t>kelayotgan</a:t>
            </a:r>
            <a:r>
              <a:rPr lang="ru-RU" dirty="0" smtClean="0"/>
              <a:t> </a:t>
            </a:r>
            <a:r>
              <a:rPr lang="ru-RU" dirty="0" err="1" smtClean="0"/>
              <a:t>o‘zbeklar</a:t>
            </a:r>
            <a:r>
              <a:rPr lang="ru-RU" dirty="0" smtClean="0"/>
              <a:t>, </a:t>
            </a:r>
            <a:r>
              <a:rPr lang="ru-RU" dirty="0" err="1" smtClean="0"/>
              <a:t>qozoqlar</a:t>
            </a:r>
            <a:r>
              <a:rPr lang="ru-RU" dirty="0" smtClean="0"/>
              <a:t>, </a:t>
            </a:r>
            <a:r>
              <a:rPr lang="ru-RU" dirty="0" err="1" smtClean="0"/>
              <a:t>qirg‘izlar</a:t>
            </a:r>
            <a:r>
              <a:rPr lang="ru-RU" dirty="0" smtClean="0"/>
              <a:t>, </a:t>
            </a:r>
            <a:r>
              <a:rPr lang="ru-RU" dirty="0" err="1" smtClean="0"/>
              <a:t>turkmanlarning</a:t>
            </a:r>
            <a:r>
              <a:rPr lang="ru-RU" dirty="0" smtClean="0"/>
              <a:t> </a:t>
            </a:r>
            <a:r>
              <a:rPr lang="ru-RU" dirty="0" err="1" smtClean="0"/>
              <a:t>adabiyoti</a:t>
            </a:r>
            <a:r>
              <a:rPr lang="ru-RU" dirty="0" smtClean="0"/>
              <a:t> </a:t>
            </a:r>
            <a:r>
              <a:rPr lang="ru-RU" dirty="0" err="1" smtClean="0"/>
              <a:t>tarixi</a:t>
            </a:r>
            <a:r>
              <a:rPr lang="ru-RU" dirty="0" smtClean="0"/>
              <a:t> </a:t>
            </a:r>
            <a:r>
              <a:rPr lang="ru-RU" dirty="0" err="1" smtClean="0"/>
              <a:t>va</a:t>
            </a:r>
            <a:r>
              <a:rPr lang="ru-RU" dirty="0" smtClean="0"/>
              <a:t> </a:t>
            </a:r>
            <a:r>
              <a:rPr lang="ru-RU" dirty="0" err="1" smtClean="0"/>
              <a:t>zamonaviy</a:t>
            </a:r>
            <a:r>
              <a:rPr lang="ru-RU" dirty="0" smtClean="0"/>
              <a:t> </a:t>
            </a:r>
            <a:r>
              <a:rPr lang="ru-RU" dirty="0" err="1" smtClean="0"/>
              <a:t>adabiyoti</a:t>
            </a:r>
            <a:r>
              <a:rPr lang="ru-RU" dirty="0" smtClean="0"/>
              <a:t> </a:t>
            </a:r>
            <a:r>
              <a:rPr lang="ru-RU" dirty="0" err="1" smtClean="0"/>
              <a:t>rang-barang</a:t>
            </a:r>
            <a:r>
              <a:rPr lang="ru-RU" dirty="0" smtClean="0"/>
              <a:t> </a:t>
            </a:r>
            <a:r>
              <a:rPr lang="ru-RU" dirty="0" err="1" smtClean="0"/>
              <a:t>bo‘lib</a:t>
            </a:r>
            <a:r>
              <a:rPr lang="ru-RU" dirty="0" smtClean="0"/>
              <a:t>, </a:t>
            </a:r>
            <a:r>
              <a:rPr lang="ru-RU" dirty="0" err="1" smtClean="0"/>
              <a:t>ular</a:t>
            </a:r>
            <a:r>
              <a:rPr lang="ru-RU" dirty="0" smtClean="0"/>
              <a:t> </a:t>
            </a:r>
            <a:r>
              <a:rPr lang="ru-RU" dirty="0" err="1" smtClean="0"/>
              <a:t>o‘rtasida</a:t>
            </a:r>
            <a:r>
              <a:rPr lang="ru-RU" dirty="0" smtClean="0"/>
              <a:t> </a:t>
            </a:r>
            <a:r>
              <a:rPr lang="ru-RU" dirty="0" err="1" smtClean="0"/>
              <a:t>mushtarak</a:t>
            </a:r>
            <a:r>
              <a:rPr lang="ru-RU" dirty="0" smtClean="0"/>
              <a:t> </a:t>
            </a:r>
            <a:r>
              <a:rPr lang="ru-RU" dirty="0" err="1" smtClean="0"/>
              <a:t>jihatlar</a:t>
            </a:r>
            <a:r>
              <a:rPr lang="ru-RU" dirty="0" smtClean="0"/>
              <a:t> </a:t>
            </a:r>
            <a:r>
              <a:rPr lang="ru-RU" dirty="0" err="1" smtClean="0"/>
              <a:t>ko‘p</a:t>
            </a:r>
            <a:r>
              <a:rPr lang="ru-RU" dirty="0" smtClean="0"/>
              <a:t>. </a:t>
            </a:r>
            <a:r>
              <a:rPr lang="ru-RU" dirty="0" err="1" smtClean="0"/>
              <a:t>Mahmud</a:t>
            </a:r>
            <a:r>
              <a:rPr lang="ru-RU" dirty="0" smtClean="0"/>
              <a:t> </a:t>
            </a:r>
            <a:r>
              <a:rPr lang="ru-RU" dirty="0" err="1" smtClean="0"/>
              <a:t>Koshg‘ariyning</a:t>
            </a:r>
            <a:r>
              <a:rPr lang="ru-RU" dirty="0" smtClean="0"/>
              <a:t> “</a:t>
            </a:r>
            <a:r>
              <a:rPr lang="ru-RU" dirty="0" err="1" smtClean="0"/>
              <a:t>Devonu</a:t>
            </a:r>
            <a:r>
              <a:rPr lang="ru-RU" dirty="0" smtClean="0"/>
              <a:t> </a:t>
            </a:r>
            <a:r>
              <a:rPr lang="ru-RU" dirty="0" err="1" smtClean="0"/>
              <a:t>lug‘atit</a:t>
            </a:r>
            <a:r>
              <a:rPr lang="ru-RU" dirty="0" smtClean="0"/>
              <a:t> </a:t>
            </a:r>
            <a:r>
              <a:rPr lang="ru-RU" dirty="0" err="1" smtClean="0"/>
              <a:t>turk”i</a:t>
            </a:r>
            <a:r>
              <a:rPr lang="ru-RU" dirty="0" smtClean="0"/>
              <a:t>, “</a:t>
            </a:r>
            <a:r>
              <a:rPr lang="ru-RU" dirty="0" err="1" smtClean="0"/>
              <a:t>O‘g‘uznoma</a:t>
            </a:r>
            <a:r>
              <a:rPr lang="ru-RU" dirty="0" smtClean="0"/>
              <a:t>”, “</a:t>
            </a:r>
            <a:r>
              <a:rPr lang="ru-RU" dirty="0" err="1" smtClean="0"/>
              <a:t>Qo‘rqut</a:t>
            </a:r>
            <a:r>
              <a:rPr lang="ru-RU" dirty="0" smtClean="0"/>
              <a:t> </a:t>
            </a:r>
            <a:r>
              <a:rPr lang="ru-RU" dirty="0" err="1" smtClean="0"/>
              <a:t>Ota</a:t>
            </a:r>
            <a:r>
              <a:rPr lang="ru-RU" dirty="0" smtClean="0"/>
              <a:t> </a:t>
            </a:r>
            <a:r>
              <a:rPr lang="ru-RU" dirty="0" err="1" smtClean="0"/>
              <a:t>kitobi</a:t>
            </a:r>
            <a:r>
              <a:rPr lang="ru-RU" dirty="0" smtClean="0"/>
              <a:t>”, “</a:t>
            </a:r>
            <a:r>
              <a:rPr lang="ru-RU" dirty="0" err="1" smtClean="0"/>
              <a:t>Go‘ro‘g‘li</a:t>
            </a:r>
            <a:r>
              <a:rPr lang="ru-RU" dirty="0" smtClean="0"/>
              <a:t>”, “</a:t>
            </a:r>
            <a:r>
              <a:rPr lang="ru-RU" dirty="0" err="1" smtClean="0"/>
              <a:t>Oshiq</a:t>
            </a:r>
            <a:r>
              <a:rPr lang="ru-RU" dirty="0" smtClean="0"/>
              <a:t> </a:t>
            </a:r>
            <a:r>
              <a:rPr lang="ru-RU" dirty="0" err="1" smtClean="0"/>
              <a:t>G‘arib</a:t>
            </a:r>
            <a:r>
              <a:rPr lang="ru-RU" dirty="0" smtClean="0"/>
              <a:t>” </a:t>
            </a:r>
            <a:r>
              <a:rPr lang="ru-RU" dirty="0" err="1" smtClean="0"/>
              <a:t>kabi</a:t>
            </a:r>
            <a:r>
              <a:rPr lang="ru-RU" dirty="0" smtClean="0"/>
              <a:t> </a:t>
            </a:r>
            <a:r>
              <a:rPr lang="ru-RU" dirty="0" err="1" smtClean="0"/>
              <a:t>asarlar</a:t>
            </a:r>
            <a:r>
              <a:rPr lang="ru-RU" dirty="0" smtClean="0"/>
              <a:t> </a:t>
            </a:r>
            <a:r>
              <a:rPr lang="ru-RU" dirty="0" err="1" smtClean="0"/>
              <a:t>turkiy</a:t>
            </a:r>
            <a:r>
              <a:rPr lang="ru-RU" dirty="0" smtClean="0"/>
              <a:t> </a:t>
            </a:r>
            <a:r>
              <a:rPr lang="ru-RU" dirty="0" err="1" smtClean="0"/>
              <a:t>xalqlar</a:t>
            </a:r>
            <a:r>
              <a:rPr lang="ru-RU" dirty="0" smtClean="0"/>
              <a:t> </a:t>
            </a:r>
            <a:r>
              <a:rPr lang="ru-RU" dirty="0" err="1" smtClean="0"/>
              <a:t>adabiyotining</a:t>
            </a:r>
            <a:r>
              <a:rPr lang="ru-RU" dirty="0" smtClean="0"/>
              <a:t> </a:t>
            </a:r>
            <a:r>
              <a:rPr lang="ru-RU" dirty="0" err="1" smtClean="0"/>
              <a:t>eng</a:t>
            </a:r>
            <a:r>
              <a:rPr lang="ru-RU" dirty="0" smtClean="0"/>
              <a:t> </a:t>
            </a:r>
            <a:r>
              <a:rPr lang="ru-RU" dirty="0" err="1" smtClean="0"/>
              <a:t>qadimiy</a:t>
            </a:r>
            <a:r>
              <a:rPr lang="ru-RU" dirty="0" smtClean="0"/>
              <a:t> </a:t>
            </a:r>
            <a:r>
              <a:rPr lang="ru-RU" dirty="0" err="1" smtClean="0"/>
              <a:t>adabiy</a:t>
            </a:r>
            <a:r>
              <a:rPr lang="ru-RU" dirty="0" smtClean="0"/>
              <a:t> </a:t>
            </a:r>
            <a:r>
              <a:rPr lang="ru-RU" dirty="0" err="1" smtClean="0"/>
              <a:t>yodgorligidir</a:t>
            </a:r>
            <a:r>
              <a:rPr lang="ru-RU" dirty="0" smtClean="0"/>
              <a:t>. </a:t>
            </a:r>
            <a:r>
              <a:rPr lang="ru-RU" dirty="0" err="1" smtClean="0"/>
              <a:t>Ushbu</a:t>
            </a:r>
            <a:r>
              <a:rPr lang="ru-RU" dirty="0" smtClean="0"/>
              <a:t> </a:t>
            </a:r>
            <a:r>
              <a:rPr lang="ru-RU" dirty="0" err="1" smtClean="0"/>
              <a:t>asarlar</a:t>
            </a:r>
            <a:r>
              <a:rPr lang="ru-RU" dirty="0" smtClean="0"/>
              <a:t> </a:t>
            </a:r>
            <a:r>
              <a:rPr lang="ru-RU" dirty="0" err="1" smtClean="0"/>
              <a:t>barcha</a:t>
            </a:r>
            <a:r>
              <a:rPr lang="ru-RU" dirty="0" smtClean="0"/>
              <a:t> </a:t>
            </a:r>
            <a:r>
              <a:rPr lang="ru-RU" dirty="0" err="1" smtClean="0"/>
              <a:t>turkiy</a:t>
            </a:r>
            <a:r>
              <a:rPr lang="ru-RU" dirty="0" smtClean="0"/>
              <a:t> </a:t>
            </a:r>
            <a:r>
              <a:rPr lang="ru-RU" dirty="0" err="1" smtClean="0"/>
              <a:t>xalqlarning</a:t>
            </a:r>
            <a:r>
              <a:rPr lang="ru-RU" dirty="0" smtClean="0"/>
              <a:t> </a:t>
            </a:r>
            <a:r>
              <a:rPr lang="ru-RU" dirty="0" err="1" smtClean="0"/>
              <a:t>umumiy</a:t>
            </a:r>
            <a:r>
              <a:rPr lang="ru-RU" dirty="0" smtClean="0"/>
              <a:t> </a:t>
            </a:r>
            <a:r>
              <a:rPr lang="ru-RU" dirty="0" err="1" smtClean="0"/>
              <a:t>mushtarak</a:t>
            </a:r>
            <a:r>
              <a:rPr lang="ru-RU" dirty="0" smtClean="0"/>
              <a:t> </a:t>
            </a:r>
            <a:r>
              <a:rPr lang="ru-RU" dirty="0" err="1" smtClean="0"/>
              <a:t>merosi</a:t>
            </a:r>
            <a:r>
              <a:rPr lang="ru-RU" dirty="0" smtClean="0"/>
              <a:t> </a:t>
            </a:r>
            <a:r>
              <a:rPr lang="ru-RU" dirty="0" err="1" smtClean="0"/>
              <a:t>hisoblanadi</a:t>
            </a:r>
            <a:r>
              <a:rPr lang="ru-RU" dirty="0" smtClean="0"/>
              <a:t>.</a:t>
            </a:r>
            <a:endParaRPr lang="ru-RU" dirty="0"/>
          </a:p>
        </p:txBody>
      </p:sp>
      <p:pic>
        <p:nvPicPr>
          <p:cNvPr id="3" name="Рисунок 2"/>
          <p:cNvPicPr>
            <a:picLocks noChangeAspect="1"/>
          </p:cNvPicPr>
          <p:nvPr/>
        </p:nvPicPr>
        <p:blipFill>
          <a:blip r:embed="rId2"/>
          <a:stretch>
            <a:fillRect/>
          </a:stretch>
        </p:blipFill>
        <p:spPr>
          <a:xfrm>
            <a:off x="9177370" y="481641"/>
            <a:ext cx="3014630" cy="4423642"/>
          </a:xfrm>
          <a:prstGeom prst="rect">
            <a:avLst/>
          </a:prstGeom>
        </p:spPr>
      </p:pic>
    </p:spTree>
    <p:extLst>
      <p:ext uri="{BB962C8B-B14F-4D97-AF65-F5344CB8AC3E}">
        <p14:creationId xmlns:p14="http://schemas.microsoft.com/office/powerpoint/2010/main" val="4234823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950720" y="383917"/>
            <a:ext cx="8930640" cy="6494085"/>
          </a:xfrm>
          <a:prstGeom prst="rect">
            <a:avLst/>
          </a:prstGeom>
        </p:spPr>
        <p:txBody>
          <a:bodyPr wrap="square">
            <a:spAutoFit/>
          </a:bodyPr>
          <a:lstStyle/>
          <a:p>
            <a:pPr algn="ctr"/>
            <a:r>
              <a:rPr lang="ru-RU" sz="1600" dirty="0" smtClean="0"/>
              <a:t>TURK ADABIYOTI </a:t>
            </a:r>
            <a:endParaRPr lang="en-US" sz="1600" dirty="0" smtClean="0"/>
          </a:p>
          <a:p>
            <a:pPr algn="just"/>
            <a:r>
              <a:rPr lang="ru-RU" sz="1600" dirty="0" err="1" smtClean="0"/>
              <a:t>Hozirgi</a:t>
            </a:r>
            <a:r>
              <a:rPr lang="ru-RU" sz="1600" dirty="0" smtClean="0"/>
              <a:t> </a:t>
            </a:r>
            <a:r>
              <a:rPr lang="ru-RU" sz="1600" dirty="0" err="1" smtClean="0"/>
              <a:t>turklarning</a:t>
            </a:r>
            <a:r>
              <a:rPr lang="ru-RU" sz="1600" dirty="0" smtClean="0"/>
              <a:t> </a:t>
            </a:r>
            <a:r>
              <a:rPr lang="ru-RU" sz="1600" dirty="0" err="1" smtClean="0"/>
              <a:t>ajdodlari</a:t>
            </a:r>
            <a:r>
              <a:rPr lang="ru-RU" sz="1600" dirty="0" smtClean="0"/>
              <a:t> </a:t>
            </a:r>
            <a:r>
              <a:rPr lang="ru-RU" sz="1600" dirty="0" err="1" smtClean="0"/>
              <a:t>o‘g‘uz</a:t>
            </a:r>
            <a:r>
              <a:rPr lang="ru-RU" sz="1600" dirty="0" smtClean="0"/>
              <a:t> </a:t>
            </a:r>
            <a:r>
              <a:rPr lang="ru-RU" sz="1600" dirty="0" err="1" smtClean="0"/>
              <a:t>qabilalarining</a:t>
            </a:r>
            <a:r>
              <a:rPr lang="ru-RU" sz="1600" dirty="0" smtClean="0"/>
              <a:t> </a:t>
            </a:r>
            <a:r>
              <a:rPr lang="ru-RU" sz="1600" dirty="0" err="1" smtClean="0"/>
              <a:t>Turkiya</a:t>
            </a:r>
            <a:r>
              <a:rPr lang="ru-RU" sz="1600" dirty="0" smtClean="0"/>
              <a:t> </a:t>
            </a:r>
            <a:r>
              <a:rPr lang="ru-RU" sz="1600" dirty="0" err="1" smtClean="0"/>
              <a:t>zaminida</a:t>
            </a:r>
            <a:r>
              <a:rPr lang="ru-RU" sz="1600" dirty="0" smtClean="0"/>
              <a:t> </a:t>
            </a:r>
            <a:r>
              <a:rPr lang="ru-RU" sz="1600" dirty="0" err="1" smtClean="0"/>
              <a:t>mustahkam</a:t>
            </a:r>
            <a:r>
              <a:rPr lang="ru-RU" sz="1600" dirty="0" smtClean="0"/>
              <a:t> </a:t>
            </a:r>
            <a:r>
              <a:rPr lang="ru-RU" sz="1600" dirty="0" err="1" smtClean="0"/>
              <a:t>o‘rnashib</a:t>
            </a:r>
            <a:r>
              <a:rPr lang="ru-RU" sz="1600" dirty="0" smtClean="0"/>
              <a:t> </a:t>
            </a:r>
            <a:r>
              <a:rPr lang="ru-RU" sz="1600" dirty="0" err="1" smtClean="0"/>
              <a:t>qolishi</a:t>
            </a:r>
            <a:r>
              <a:rPr lang="ru-RU" sz="1600" dirty="0" smtClean="0"/>
              <a:t> </a:t>
            </a:r>
            <a:r>
              <a:rPr lang="ru-RU" sz="1600" dirty="0" err="1" smtClean="0"/>
              <a:t>Kichik</a:t>
            </a:r>
            <a:r>
              <a:rPr lang="ru-RU" sz="1600" dirty="0" smtClean="0"/>
              <a:t> </a:t>
            </a:r>
            <a:r>
              <a:rPr lang="ru-RU" sz="1600" dirty="0" err="1" smtClean="0"/>
              <a:t>Osiyo</a:t>
            </a:r>
            <a:r>
              <a:rPr lang="ru-RU" sz="1600" dirty="0" smtClean="0"/>
              <a:t> </a:t>
            </a:r>
            <a:r>
              <a:rPr lang="ru-RU" sz="1600" dirty="0" err="1" smtClean="0"/>
              <a:t>hududida</a:t>
            </a:r>
            <a:r>
              <a:rPr lang="ru-RU" sz="1600" dirty="0" smtClean="0"/>
              <a:t> </a:t>
            </a:r>
            <a:r>
              <a:rPr lang="ru-RU" sz="1600" dirty="0" err="1" smtClean="0"/>
              <a:t>saljuqiylar</a:t>
            </a:r>
            <a:r>
              <a:rPr lang="ru-RU" sz="1600" dirty="0" smtClean="0"/>
              <a:t> </a:t>
            </a:r>
            <a:r>
              <a:rPr lang="ru-RU" sz="1600" dirty="0" err="1" smtClean="0"/>
              <a:t>davlati</a:t>
            </a:r>
            <a:r>
              <a:rPr lang="ru-RU" sz="1600" dirty="0" smtClean="0"/>
              <a:t> </a:t>
            </a:r>
            <a:r>
              <a:rPr lang="ru-RU" sz="1600" dirty="0" err="1" smtClean="0"/>
              <a:t>barpo</a:t>
            </a:r>
            <a:r>
              <a:rPr lang="ru-RU" sz="1600" dirty="0" smtClean="0"/>
              <a:t> </a:t>
            </a:r>
            <a:r>
              <a:rPr lang="ru-RU" sz="1600" dirty="0" err="1" smtClean="0"/>
              <a:t>bo‘lishi</a:t>
            </a:r>
            <a:r>
              <a:rPr lang="ru-RU" sz="1600" dirty="0" smtClean="0"/>
              <a:t> </a:t>
            </a:r>
            <a:r>
              <a:rPr lang="ru-RU" sz="1600" dirty="0" err="1" smtClean="0"/>
              <a:t>bilan</a:t>
            </a:r>
            <a:r>
              <a:rPr lang="ru-RU" sz="1600" dirty="0" smtClean="0"/>
              <a:t> </a:t>
            </a:r>
            <a:r>
              <a:rPr lang="ru-RU" sz="1600" dirty="0" err="1" smtClean="0"/>
              <a:t>bog‘liqdir</a:t>
            </a:r>
            <a:r>
              <a:rPr lang="ru-RU" sz="1600" dirty="0" smtClean="0"/>
              <a:t>. </a:t>
            </a:r>
            <a:r>
              <a:rPr lang="ru-RU" sz="1600" dirty="0" err="1" smtClean="0"/>
              <a:t>Bu</a:t>
            </a:r>
            <a:r>
              <a:rPr lang="ru-RU" sz="1600" dirty="0" smtClean="0"/>
              <a:t> </a:t>
            </a:r>
            <a:r>
              <a:rPr lang="ru-RU" sz="1600" dirty="0" err="1" smtClean="0"/>
              <a:t>sulolaga</a:t>
            </a:r>
            <a:r>
              <a:rPr lang="ru-RU" sz="1600" dirty="0" smtClean="0"/>
              <a:t> </a:t>
            </a:r>
            <a:r>
              <a:rPr lang="ru-RU" sz="1600" dirty="0" err="1" smtClean="0"/>
              <a:t>asos</a:t>
            </a:r>
            <a:r>
              <a:rPr lang="ru-RU" sz="1600" dirty="0" smtClean="0"/>
              <a:t> </a:t>
            </a:r>
            <a:r>
              <a:rPr lang="ru-RU" sz="1600" dirty="0" err="1" smtClean="0"/>
              <a:t>solgan</a:t>
            </a:r>
            <a:r>
              <a:rPr lang="ru-RU" sz="1600" dirty="0" smtClean="0"/>
              <a:t> </a:t>
            </a:r>
            <a:r>
              <a:rPr lang="ru-RU" sz="1600" dirty="0" err="1" smtClean="0"/>
              <a:t>Saljuq</a:t>
            </a:r>
            <a:r>
              <a:rPr lang="ru-RU" sz="1600" dirty="0" smtClean="0"/>
              <a:t> </a:t>
            </a:r>
            <a:r>
              <a:rPr lang="ru-RU" sz="1600" dirty="0" err="1" smtClean="0"/>
              <a:t>ibn</a:t>
            </a:r>
            <a:r>
              <a:rPr lang="ru-RU" sz="1600" dirty="0" smtClean="0"/>
              <a:t> </a:t>
            </a:r>
            <a:r>
              <a:rPr lang="ru-RU" sz="1600" dirty="0" err="1" smtClean="0"/>
              <a:t>Dukak</a:t>
            </a:r>
            <a:r>
              <a:rPr lang="ru-RU" sz="1600" dirty="0" smtClean="0"/>
              <a:t> </a:t>
            </a:r>
            <a:r>
              <a:rPr lang="ru-RU" sz="1600" dirty="0" err="1" smtClean="0"/>
              <a:t>o‘g‘uz</a:t>
            </a:r>
            <a:r>
              <a:rPr lang="ru-RU" sz="1600" dirty="0" smtClean="0"/>
              <a:t> </a:t>
            </a:r>
            <a:r>
              <a:rPr lang="ru-RU" sz="1600" dirty="0" err="1" smtClean="0"/>
              <a:t>qabilasining</a:t>
            </a:r>
            <a:r>
              <a:rPr lang="ru-RU" sz="1600" dirty="0" smtClean="0"/>
              <a:t> </a:t>
            </a:r>
            <a:r>
              <a:rPr lang="ru-RU" sz="1600" dirty="0" err="1" smtClean="0"/>
              <a:t>qaniqchi</a:t>
            </a:r>
            <a:r>
              <a:rPr lang="ru-RU" sz="1600" dirty="0" smtClean="0"/>
              <a:t> (</a:t>
            </a:r>
            <a:r>
              <a:rPr lang="ru-RU" sz="1600" dirty="0" err="1" smtClean="0"/>
              <a:t>aravasoz</a:t>
            </a:r>
            <a:r>
              <a:rPr lang="ru-RU" sz="1600" dirty="0" smtClean="0"/>
              <a:t>) </a:t>
            </a:r>
            <a:r>
              <a:rPr lang="ru-RU" sz="1600" dirty="0" err="1" smtClean="0"/>
              <a:t>urug‘i</a:t>
            </a:r>
            <a:r>
              <a:rPr lang="ru-RU" sz="1600" dirty="0" smtClean="0"/>
              <a:t> </a:t>
            </a:r>
            <a:r>
              <a:rPr lang="ru-RU" sz="1600" dirty="0" err="1" smtClean="0"/>
              <a:t>vakili</a:t>
            </a:r>
            <a:r>
              <a:rPr lang="ru-RU" sz="1600" dirty="0" smtClean="0"/>
              <a:t> </a:t>
            </a:r>
            <a:r>
              <a:rPr lang="ru-RU" sz="1600" dirty="0" err="1" smtClean="0"/>
              <a:t>bo‘lib</a:t>
            </a:r>
            <a:r>
              <a:rPr lang="ru-RU" sz="1600" dirty="0" smtClean="0"/>
              <a:t>, u </a:t>
            </a:r>
            <a:r>
              <a:rPr lang="ru-RU" sz="1600" dirty="0" err="1" smtClean="0"/>
              <a:t>Sirdaryo</a:t>
            </a:r>
            <a:r>
              <a:rPr lang="ru-RU" sz="1600" dirty="0" smtClean="0"/>
              <a:t> </a:t>
            </a:r>
            <a:r>
              <a:rPr lang="ru-RU" sz="1600" dirty="0" err="1" smtClean="0"/>
              <a:t>bo‘ylaridagi</a:t>
            </a:r>
            <a:r>
              <a:rPr lang="ru-RU" sz="1600" dirty="0" smtClean="0"/>
              <a:t> </a:t>
            </a:r>
            <a:r>
              <a:rPr lang="ru-RU" sz="1600" dirty="0" err="1" smtClean="0"/>
              <a:t>bir</a:t>
            </a:r>
            <a:r>
              <a:rPr lang="ru-RU" sz="1600" dirty="0" smtClean="0"/>
              <a:t> </a:t>
            </a:r>
            <a:r>
              <a:rPr lang="ru-RU" sz="1600" dirty="0" err="1" smtClean="0"/>
              <a:t>manzilda</a:t>
            </a:r>
            <a:r>
              <a:rPr lang="ru-RU" sz="1600" dirty="0" smtClean="0"/>
              <a:t> </a:t>
            </a:r>
            <a:r>
              <a:rPr lang="ru-RU" sz="1600" dirty="0" err="1" smtClean="0"/>
              <a:t>tug‘ilgan</a:t>
            </a:r>
            <a:r>
              <a:rPr lang="ru-RU" sz="1600" dirty="0" smtClean="0"/>
              <a:t>. </a:t>
            </a:r>
            <a:r>
              <a:rPr lang="ru-RU" sz="1600" dirty="0" err="1" smtClean="0"/>
              <a:t>Saljuqiylar</a:t>
            </a:r>
            <a:r>
              <a:rPr lang="ru-RU" sz="1600" dirty="0" smtClean="0"/>
              <a:t> 1038-yildan </a:t>
            </a:r>
            <a:r>
              <a:rPr lang="ru-RU" sz="1600" dirty="0" err="1" smtClean="0"/>
              <a:t>boshlab</a:t>
            </a:r>
            <a:r>
              <a:rPr lang="ru-RU" sz="1600" dirty="0" smtClean="0"/>
              <a:t>, </a:t>
            </a:r>
            <a:r>
              <a:rPr lang="ru-RU" sz="1600" dirty="0" err="1" smtClean="0"/>
              <a:t>Xurosonda</a:t>
            </a:r>
            <a:r>
              <a:rPr lang="ru-RU" sz="1600" dirty="0" smtClean="0"/>
              <a:t> </a:t>
            </a:r>
            <a:r>
              <a:rPr lang="ru-RU" sz="1600" dirty="0" err="1" smtClean="0"/>
              <a:t>hukmronlik</a:t>
            </a:r>
            <a:r>
              <a:rPr lang="ru-RU" sz="1600" dirty="0" smtClean="0"/>
              <a:t> </a:t>
            </a:r>
            <a:r>
              <a:rPr lang="ru-RU" sz="1600" dirty="0" err="1" smtClean="0"/>
              <a:t>qilishgan</a:t>
            </a:r>
            <a:r>
              <a:rPr lang="ru-RU" sz="1600" dirty="0" smtClean="0"/>
              <a:t>. </a:t>
            </a:r>
            <a:r>
              <a:rPr lang="ru-RU" sz="1600" dirty="0" err="1" smtClean="0"/>
              <a:t>Ularning</a:t>
            </a:r>
            <a:r>
              <a:rPr lang="ru-RU" sz="1600" dirty="0" smtClean="0"/>
              <a:t> </a:t>
            </a:r>
            <a:r>
              <a:rPr lang="ru-RU" sz="1600" dirty="0" err="1" smtClean="0"/>
              <a:t>davlati</a:t>
            </a:r>
            <a:r>
              <a:rPr lang="ru-RU" sz="1600" dirty="0" smtClean="0"/>
              <a:t> </a:t>
            </a:r>
            <a:r>
              <a:rPr lang="ru-RU" sz="1600" dirty="0" err="1" smtClean="0"/>
              <a:t>kengayganidan</a:t>
            </a:r>
            <a:r>
              <a:rPr lang="ru-RU" sz="1600" dirty="0" smtClean="0"/>
              <a:t> </a:t>
            </a:r>
            <a:r>
              <a:rPr lang="ru-RU" sz="1600" dirty="0" err="1" smtClean="0"/>
              <a:t>kengayib</a:t>
            </a:r>
            <a:r>
              <a:rPr lang="ru-RU" sz="1600" dirty="0" smtClean="0"/>
              <a:t> </a:t>
            </a:r>
            <a:r>
              <a:rPr lang="ru-RU" sz="1600" dirty="0" err="1" smtClean="0"/>
              <a:t>borgan</a:t>
            </a:r>
            <a:r>
              <a:rPr lang="ru-RU" sz="1600" dirty="0" smtClean="0"/>
              <a:t>. </a:t>
            </a:r>
            <a:r>
              <a:rPr lang="ru-RU" sz="1600" dirty="0" err="1" smtClean="0"/>
              <a:t>Eron</a:t>
            </a:r>
            <a:r>
              <a:rPr lang="ru-RU" sz="1600" dirty="0" smtClean="0"/>
              <a:t>, </a:t>
            </a:r>
            <a:r>
              <a:rPr lang="ru-RU" sz="1600" dirty="0" err="1" smtClean="0"/>
              <a:t>Ozarbayjon</a:t>
            </a:r>
            <a:r>
              <a:rPr lang="ru-RU" sz="1600" dirty="0" smtClean="0"/>
              <a:t>, </a:t>
            </a:r>
            <a:r>
              <a:rPr lang="ru-RU" sz="1600" dirty="0" err="1" smtClean="0"/>
              <a:t>Iroq</a:t>
            </a:r>
            <a:r>
              <a:rPr lang="ru-RU" sz="1600" dirty="0" smtClean="0"/>
              <a:t>, </a:t>
            </a:r>
            <a:r>
              <a:rPr lang="ru-RU" sz="1600" dirty="0" err="1" smtClean="0"/>
              <a:t>Kichik</a:t>
            </a:r>
            <a:r>
              <a:rPr lang="ru-RU" sz="1600" dirty="0" smtClean="0"/>
              <a:t> </a:t>
            </a:r>
            <a:r>
              <a:rPr lang="ru-RU" sz="1600" dirty="0" err="1" smtClean="0"/>
              <a:t>Osiyo</a:t>
            </a:r>
            <a:r>
              <a:rPr lang="ru-RU" sz="1600" dirty="0" smtClean="0"/>
              <a:t> (</a:t>
            </a:r>
            <a:r>
              <a:rPr lang="ru-RU" sz="1600" dirty="0" err="1" smtClean="0"/>
              <a:t>Turkiyaning</a:t>
            </a:r>
            <a:r>
              <a:rPr lang="ru-RU" sz="1600" dirty="0" smtClean="0"/>
              <a:t> </a:t>
            </a:r>
            <a:r>
              <a:rPr lang="ru-RU" sz="1600" dirty="0" err="1" smtClean="0"/>
              <a:t>Osiyo</a:t>
            </a:r>
            <a:r>
              <a:rPr lang="ru-RU" sz="1600" dirty="0" smtClean="0"/>
              <a:t> </a:t>
            </a:r>
            <a:r>
              <a:rPr lang="ru-RU" sz="1600" dirty="0" err="1" smtClean="0"/>
              <a:t>qit’asidagi</a:t>
            </a:r>
            <a:r>
              <a:rPr lang="ru-RU" sz="1600" dirty="0" smtClean="0"/>
              <a:t> </a:t>
            </a:r>
            <a:r>
              <a:rPr lang="ru-RU" sz="1600" dirty="0" err="1" smtClean="0"/>
              <a:t>qismi</a:t>
            </a:r>
            <a:r>
              <a:rPr lang="ru-RU" sz="1600" dirty="0" smtClean="0"/>
              <a:t>), </a:t>
            </a:r>
            <a:r>
              <a:rPr lang="ru-RU" sz="1600" dirty="0" err="1" smtClean="0"/>
              <a:t>Suriya</a:t>
            </a:r>
            <a:r>
              <a:rPr lang="ru-RU" sz="1600" dirty="0" smtClean="0"/>
              <a:t>, </a:t>
            </a:r>
            <a:r>
              <a:rPr lang="ru-RU" sz="1600" dirty="0" err="1" smtClean="0"/>
              <a:t>Falastin</a:t>
            </a:r>
            <a:r>
              <a:rPr lang="ru-RU" sz="1600" dirty="0" smtClean="0"/>
              <a:t>, </a:t>
            </a:r>
            <a:r>
              <a:rPr lang="ru-RU" sz="1600" dirty="0" err="1" smtClean="0"/>
              <a:t>Yaman</a:t>
            </a:r>
            <a:r>
              <a:rPr lang="ru-RU" sz="1600" dirty="0" smtClean="0"/>
              <a:t>, </a:t>
            </a:r>
            <a:r>
              <a:rPr lang="ru-RU" sz="1600" dirty="0" err="1" smtClean="0"/>
              <a:t>Movarounnahr</a:t>
            </a:r>
            <a:r>
              <a:rPr lang="ru-RU" sz="1600" dirty="0" smtClean="0"/>
              <a:t> </a:t>
            </a:r>
            <a:r>
              <a:rPr lang="ru-RU" sz="1600" dirty="0" err="1" smtClean="0"/>
              <a:t>hududlari</a:t>
            </a:r>
            <a:r>
              <a:rPr lang="ru-RU" sz="1600" dirty="0" smtClean="0"/>
              <a:t> </a:t>
            </a:r>
            <a:r>
              <a:rPr lang="ru-RU" sz="1600" dirty="0" err="1" smtClean="0"/>
              <a:t>shu</a:t>
            </a:r>
            <a:r>
              <a:rPr lang="ru-RU" sz="1600" dirty="0" smtClean="0"/>
              <a:t> </a:t>
            </a:r>
            <a:r>
              <a:rPr lang="ru-RU" sz="1600" dirty="0" err="1" smtClean="0"/>
              <a:t>davlat</a:t>
            </a:r>
            <a:r>
              <a:rPr lang="ru-RU" sz="1600" dirty="0" smtClean="0"/>
              <a:t> </a:t>
            </a:r>
            <a:r>
              <a:rPr lang="ru-RU" sz="1600" dirty="0" err="1" smtClean="0"/>
              <a:t>tasarrufida</a:t>
            </a:r>
            <a:r>
              <a:rPr lang="ru-RU" sz="1600" dirty="0" smtClean="0"/>
              <a:t> </a:t>
            </a:r>
            <a:r>
              <a:rPr lang="ru-RU" sz="1600" dirty="0" err="1" smtClean="0"/>
              <a:t>bo‘lgan</a:t>
            </a:r>
            <a:r>
              <a:rPr lang="ru-RU" sz="1600" dirty="0" smtClean="0"/>
              <a:t>. 1071-yilda </a:t>
            </a:r>
            <a:r>
              <a:rPr lang="ru-RU" sz="1600" dirty="0" err="1" smtClean="0"/>
              <a:t>Vizantiya</a:t>
            </a:r>
            <a:r>
              <a:rPr lang="ru-RU" sz="1600" dirty="0" smtClean="0"/>
              <a:t> </a:t>
            </a:r>
            <a:r>
              <a:rPr lang="ru-RU" sz="1600" dirty="0" err="1" smtClean="0"/>
              <a:t>podshohi</a:t>
            </a:r>
            <a:r>
              <a:rPr lang="ru-RU" sz="1600" dirty="0" smtClean="0"/>
              <a:t> </a:t>
            </a:r>
            <a:r>
              <a:rPr lang="ru-RU" sz="1600" dirty="0" err="1" smtClean="0"/>
              <a:t>Roman</a:t>
            </a:r>
            <a:r>
              <a:rPr lang="ru-RU" sz="1600" dirty="0" smtClean="0"/>
              <a:t> </a:t>
            </a:r>
            <a:r>
              <a:rPr lang="ru-RU" sz="1600" dirty="0" err="1" smtClean="0"/>
              <a:t>Diogan</a:t>
            </a:r>
            <a:r>
              <a:rPr lang="ru-RU" sz="1600" dirty="0" smtClean="0"/>
              <a:t> </a:t>
            </a:r>
            <a:r>
              <a:rPr lang="ru-RU" sz="1600" dirty="0" err="1" smtClean="0"/>
              <a:t>qo‘shini</a:t>
            </a:r>
            <a:r>
              <a:rPr lang="ru-RU" sz="1600" dirty="0" smtClean="0"/>
              <a:t> </a:t>
            </a:r>
            <a:r>
              <a:rPr lang="ru-RU" sz="1600" dirty="0" err="1" smtClean="0"/>
              <a:t>bilan</a:t>
            </a:r>
            <a:r>
              <a:rPr lang="ru-RU" sz="1600" dirty="0" smtClean="0"/>
              <a:t> </a:t>
            </a:r>
            <a:r>
              <a:rPr lang="ru-RU" sz="1600" dirty="0" err="1" smtClean="0"/>
              <a:t>saljuqlar</a:t>
            </a:r>
            <a:r>
              <a:rPr lang="ru-RU" sz="1600" dirty="0" smtClean="0"/>
              <a:t> </a:t>
            </a:r>
            <a:r>
              <a:rPr lang="ru-RU" sz="1600" dirty="0" err="1" smtClean="0"/>
              <a:t>sultoni</a:t>
            </a:r>
            <a:r>
              <a:rPr lang="ru-RU" sz="1600" dirty="0" smtClean="0"/>
              <a:t> </a:t>
            </a:r>
            <a:r>
              <a:rPr lang="ru-RU" sz="1600" dirty="0" err="1" smtClean="0"/>
              <a:t>Alp</a:t>
            </a:r>
            <a:r>
              <a:rPr lang="ru-RU" sz="1600" dirty="0" smtClean="0"/>
              <a:t> </a:t>
            </a:r>
            <a:r>
              <a:rPr lang="ru-RU" sz="1600" dirty="0" err="1" smtClean="0"/>
              <a:t>Arslon</a:t>
            </a:r>
            <a:r>
              <a:rPr lang="ru-RU" sz="1600" dirty="0" smtClean="0"/>
              <a:t> </a:t>
            </a:r>
            <a:r>
              <a:rPr lang="ru-RU" sz="1600" dirty="0" err="1" smtClean="0"/>
              <a:t>lashkari</a:t>
            </a:r>
            <a:r>
              <a:rPr lang="ru-RU" sz="1600" dirty="0" smtClean="0"/>
              <a:t> </a:t>
            </a:r>
            <a:r>
              <a:rPr lang="ru-RU" sz="1600" dirty="0" err="1" smtClean="0"/>
              <a:t>o‘rtasida</a:t>
            </a:r>
            <a:r>
              <a:rPr lang="ru-RU" sz="1600" dirty="0" smtClean="0"/>
              <a:t> </a:t>
            </a:r>
            <a:r>
              <a:rPr lang="ru-RU" sz="1600" dirty="0" err="1" smtClean="0"/>
              <a:t>jang</a:t>
            </a:r>
            <a:r>
              <a:rPr lang="ru-RU" sz="1600" dirty="0" smtClean="0"/>
              <a:t> </a:t>
            </a:r>
            <a:r>
              <a:rPr lang="ru-RU" sz="1600" dirty="0" err="1" smtClean="0"/>
              <a:t>bo‘lib</a:t>
            </a:r>
            <a:r>
              <a:rPr lang="ru-RU" sz="1600" dirty="0" smtClean="0"/>
              <a:t> </a:t>
            </a:r>
            <a:r>
              <a:rPr lang="ru-RU" sz="1600" dirty="0" err="1" smtClean="0"/>
              <a:t>o‘tgan</a:t>
            </a:r>
            <a:r>
              <a:rPr lang="ru-RU" sz="1600" dirty="0" smtClean="0"/>
              <a:t>. </a:t>
            </a:r>
            <a:r>
              <a:rPr lang="ru-RU" sz="1600" dirty="0" err="1" smtClean="0"/>
              <a:t>Unda</a:t>
            </a:r>
            <a:r>
              <a:rPr lang="ru-RU" sz="1600" dirty="0" smtClean="0"/>
              <a:t> </a:t>
            </a:r>
            <a:r>
              <a:rPr lang="ru-RU" sz="1600" dirty="0" err="1" smtClean="0"/>
              <a:t>saljuqlar</a:t>
            </a:r>
            <a:r>
              <a:rPr lang="ru-RU" sz="1600" dirty="0" smtClean="0"/>
              <a:t> </a:t>
            </a:r>
            <a:r>
              <a:rPr lang="ru-RU" sz="1600" dirty="0" err="1" smtClean="0"/>
              <a:t>g‘alaba</a:t>
            </a:r>
            <a:r>
              <a:rPr lang="ru-RU" sz="1600" dirty="0" smtClean="0"/>
              <a:t> </a:t>
            </a:r>
            <a:r>
              <a:rPr lang="ru-RU" sz="1600" dirty="0" err="1" smtClean="0"/>
              <a:t>qozongan</a:t>
            </a:r>
            <a:r>
              <a:rPr lang="ru-RU" sz="1600" dirty="0" smtClean="0"/>
              <a:t>. </a:t>
            </a:r>
            <a:r>
              <a:rPr lang="ru-RU" sz="1600" dirty="0" err="1" smtClean="0"/>
              <a:t>Turkiy</a:t>
            </a:r>
            <a:r>
              <a:rPr lang="ru-RU" sz="1600" dirty="0" smtClean="0"/>
              <a:t> </a:t>
            </a:r>
            <a:r>
              <a:rPr lang="ru-RU" sz="1600" dirty="0" err="1" smtClean="0"/>
              <a:t>xalqlarning</a:t>
            </a:r>
            <a:r>
              <a:rPr lang="ru-RU" sz="1600" dirty="0" smtClean="0"/>
              <a:t> </a:t>
            </a:r>
            <a:r>
              <a:rPr lang="ru-RU" sz="1600" dirty="0" err="1" smtClean="0"/>
              <a:t>Yevropaga</a:t>
            </a:r>
            <a:r>
              <a:rPr lang="ru-RU" sz="1600" dirty="0" smtClean="0"/>
              <a:t> </a:t>
            </a:r>
            <a:r>
              <a:rPr lang="ru-RU" sz="1600" dirty="0" err="1" smtClean="0"/>
              <a:t>mustahkam</a:t>
            </a:r>
            <a:r>
              <a:rPr lang="ru-RU" sz="1600" dirty="0" smtClean="0"/>
              <a:t> </a:t>
            </a:r>
            <a:r>
              <a:rPr lang="ru-RU" sz="1600" dirty="0" err="1" smtClean="0"/>
              <a:t>o‘rnashishi</a:t>
            </a:r>
            <a:r>
              <a:rPr lang="ru-RU" sz="1600" dirty="0" smtClean="0"/>
              <a:t> </a:t>
            </a:r>
            <a:r>
              <a:rPr lang="ru-RU" sz="1600" dirty="0" err="1" smtClean="0"/>
              <a:t>shu</a:t>
            </a:r>
            <a:r>
              <a:rPr lang="ru-RU" sz="1600" dirty="0" smtClean="0"/>
              <a:t> </a:t>
            </a:r>
            <a:r>
              <a:rPr lang="ru-RU" sz="1600" dirty="0" err="1" smtClean="0"/>
              <a:t>davrdan</a:t>
            </a:r>
            <a:r>
              <a:rPr lang="ru-RU" sz="1600" dirty="0" smtClean="0"/>
              <a:t> </a:t>
            </a:r>
            <a:r>
              <a:rPr lang="ru-RU" sz="1600" dirty="0" err="1" smtClean="0"/>
              <a:t>boshlangan</a:t>
            </a:r>
            <a:r>
              <a:rPr lang="ru-RU" sz="1600" dirty="0" smtClean="0"/>
              <a:t>. </a:t>
            </a:r>
            <a:r>
              <a:rPr lang="ru-RU" sz="1600" dirty="0" err="1" smtClean="0"/>
              <a:t>Tarixshunoslar</a:t>
            </a:r>
            <a:r>
              <a:rPr lang="ru-RU" sz="1600" dirty="0" smtClean="0"/>
              <a:t> </a:t>
            </a:r>
            <a:r>
              <a:rPr lang="ru-RU" sz="1600" dirty="0" err="1" smtClean="0"/>
              <a:t>turkiy</a:t>
            </a:r>
            <a:r>
              <a:rPr lang="ru-RU" sz="1600" dirty="0" smtClean="0"/>
              <a:t> </a:t>
            </a:r>
            <a:r>
              <a:rPr lang="ru-RU" sz="1600" dirty="0" err="1" smtClean="0"/>
              <a:t>qavmlarning</a:t>
            </a:r>
            <a:r>
              <a:rPr lang="ru-RU" sz="1600" dirty="0" smtClean="0"/>
              <a:t> </a:t>
            </a:r>
            <a:r>
              <a:rPr lang="ru-RU" sz="1600" dirty="0" err="1" smtClean="0"/>
              <a:t>kelib</a:t>
            </a:r>
            <a:r>
              <a:rPr lang="ru-RU" sz="1600" dirty="0" smtClean="0"/>
              <a:t> </a:t>
            </a:r>
            <a:r>
              <a:rPr lang="ru-RU" sz="1600" dirty="0" err="1" smtClean="0"/>
              <a:t>chiqishini</a:t>
            </a:r>
            <a:r>
              <a:rPr lang="ru-RU" sz="1600" dirty="0" smtClean="0"/>
              <a:t> </a:t>
            </a:r>
            <a:r>
              <a:rPr lang="ru-RU" sz="1600" dirty="0" err="1" smtClean="0"/>
              <a:t>o‘g‘uz</a:t>
            </a:r>
            <a:r>
              <a:rPr lang="ru-RU" sz="1600" dirty="0" smtClean="0"/>
              <a:t>, </a:t>
            </a:r>
            <a:r>
              <a:rPr lang="ru-RU" sz="1600" dirty="0" err="1" smtClean="0"/>
              <a:t>qipchoq</a:t>
            </a:r>
            <a:r>
              <a:rPr lang="ru-RU" sz="1600" dirty="0" smtClean="0"/>
              <a:t>, </a:t>
            </a:r>
            <a:r>
              <a:rPr lang="ru-RU" sz="1600" dirty="0" err="1" smtClean="0"/>
              <a:t>shumer</a:t>
            </a:r>
            <a:r>
              <a:rPr lang="ru-RU" sz="1600" dirty="0" smtClean="0"/>
              <a:t> (</a:t>
            </a:r>
            <a:r>
              <a:rPr lang="ru-RU" sz="1600" dirty="0" err="1" smtClean="0"/>
              <a:t>yoki</a:t>
            </a:r>
            <a:r>
              <a:rPr lang="ru-RU" sz="1600" dirty="0" smtClean="0"/>
              <a:t> </a:t>
            </a:r>
            <a:r>
              <a:rPr lang="ru-RU" sz="1600" dirty="0" err="1" smtClean="0"/>
              <a:t>sumer</a:t>
            </a:r>
            <a:r>
              <a:rPr lang="ru-RU" sz="1600" dirty="0" smtClean="0"/>
              <a:t>)</a:t>
            </a:r>
            <a:r>
              <a:rPr lang="ru-RU" sz="1600" dirty="0" err="1" smtClean="0"/>
              <a:t>lar</a:t>
            </a:r>
            <a:r>
              <a:rPr lang="ru-RU" sz="1600" dirty="0" smtClean="0"/>
              <a:t> </a:t>
            </a:r>
            <a:r>
              <a:rPr lang="ru-RU" sz="1600" dirty="0" err="1" smtClean="0"/>
              <a:t>bilan</a:t>
            </a:r>
            <a:r>
              <a:rPr lang="ru-RU" sz="1600" dirty="0" smtClean="0"/>
              <a:t> </a:t>
            </a:r>
            <a:r>
              <a:rPr lang="ru-RU" sz="1600" dirty="0" err="1" smtClean="0"/>
              <a:t>bog‘lashadi</a:t>
            </a:r>
            <a:r>
              <a:rPr lang="ru-RU" sz="1600" dirty="0" smtClean="0"/>
              <a:t>. </a:t>
            </a:r>
            <a:r>
              <a:rPr lang="ru-RU" sz="1600" dirty="0" err="1" smtClean="0"/>
              <a:t>O‘g‘uzxon</a:t>
            </a:r>
            <a:r>
              <a:rPr lang="ru-RU" sz="1600" dirty="0" smtClean="0"/>
              <a:t> </a:t>
            </a:r>
            <a:r>
              <a:rPr lang="ru-RU" sz="1600" dirty="0" err="1" smtClean="0"/>
              <a:t>Alanchaxonning</a:t>
            </a:r>
            <a:r>
              <a:rPr lang="ru-RU" sz="1600" dirty="0" smtClean="0"/>
              <a:t> </a:t>
            </a:r>
            <a:r>
              <a:rPr lang="ru-RU" sz="1600" dirty="0" err="1" smtClean="0"/>
              <a:t>evarasi</a:t>
            </a:r>
            <a:r>
              <a:rPr lang="ru-RU" sz="1600" dirty="0" smtClean="0"/>
              <a:t>, u </a:t>
            </a:r>
            <a:r>
              <a:rPr lang="ru-RU" sz="1600" dirty="0" err="1" smtClean="0"/>
              <a:t>esa</a:t>
            </a:r>
            <a:r>
              <a:rPr lang="ru-RU" sz="1600" dirty="0" smtClean="0"/>
              <a:t> </a:t>
            </a:r>
            <a:r>
              <a:rPr lang="ru-RU" sz="1600" dirty="0" err="1" smtClean="0"/>
              <a:t>Turkning</a:t>
            </a:r>
            <a:r>
              <a:rPr lang="ru-RU" sz="1600" dirty="0" smtClean="0"/>
              <a:t> </a:t>
            </a:r>
            <a:r>
              <a:rPr lang="ru-RU" sz="1600" dirty="0" err="1" smtClean="0"/>
              <a:t>chevarasidir</a:t>
            </a:r>
            <a:r>
              <a:rPr lang="ru-RU" sz="1600" dirty="0" smtClean="0"/>
              <a:t>, </a:t>
            </a:r>
            <a:r>
              <a:rPr lang="ru-RU" sz="1600" dirty="0" err="1" smtClean="0"/>
              <a:t>deyishadi</a:t>
            </a:r>
            <a:r>
              <a:rPr lang="ru-RU" sz="1600" dirty="0" smtClean="0"/>
              <a:t>. </a:t>
            </a:r>
            <a:r>
              <a:rPr lang="ru-RU" sz="1600" dirty="0" err="1" smtClean="0"/>
              <a:t>Shumerlar</a:t>
            </a:r>
            <a:r>
              <a:rPr lang="ru-RU" sz="1600" dirty="0" smtClean="0"/>
              <a:t> </a:t>
            </a:r>
            <a:r>
              <a:rPr lang="ru-RU" sz="1600" dirty="0" err="1" smtClean="0"/>
              <a:t>madaniyati</a:t>
            </a:r>
            <a:r>
              <a:rPr lang="ru-RU" sz="1600" dirty="0" smtClean="0"/>
              <a:t> </a:t>
            </a:r>
            <a:r>
              <a:rPr lang="ru-RU" sz="1600" dirty="0" err="1" smtClean="0"/>
              <a:t>miloddan</a:t>
            </a:r>
            <a:r>
              <a:rPr lang="ru-RU" sz="1600" dirty="0" smtClean="0"/>
              <a:t> 5 </a:t>
            </a:r>
            <a:r>
              <a:rPr lang="ru-RU" sz="1600" dirty="0" err="1" smtClean="0"/>
              <a:t>ming</a:t>
            </a:r>
            <a:r>
              <a:rPr lang="ru-RU" sz="1600" dirty="0" smtClean="0"/>
              <a:t> </a:t>
            </a:r>
            <a:r>
              <a:rPr lang="ru-RU" sz="1600" dirty="0" err="1" smtClean="0"/>
              <a:t>yil</a:t>
            </a:r>
            <a:r>
              <a:rPr lang="ru-RU" sz="1600" dirty="0" smtClean="0"/>
              <a:t> </a:t>
            </a:r>
            <a:r>
              <a:rPr lang="ru-RU" sz="1600" dirty="0" err="1" smtClean="0"/>
              <a:t>avval</a:t>
            </a:r>
            <a:r>
              <a:rPr lang="ru-RU" sz="1600" dirty="0" smtClean="0"/>
              <a:t> </a:t>
            </a:r>
            <a:r>
              <a:rPr lang="ru-RU" sz="1600" dirty="0" err="1" smtClean="0"/>
              <a:t>paydo</a:t>
            </a:r>
            <a:r>
              <a:rPr lang="ru-RU" sz="1600" dirty="0" smtClean="0"/>
              <a:t> </a:t>
            </a:r>
            <a:r>
              <a:rPr lang="ru-RU" sz="1600" dirty="0" err="1" smtClean="0"/>
              <a:t>bo‘lgani</a:t>
            </a:r>
            <a:r>
              <a:rPr lang="ru-RU" sz="1600" dirty="0" smtClean="0"/>
              <a:t> </a:t>
            </a:r>
            <a:r>
              <a:rPr lang="ru-RU" sz="1600" dirty="0" err="1" smtClean="0"/>
              <a:t>qayd</a:t>
            </a:r>
            <a:r>
              <a:rPr lang="ru-RU" sz="1600" dirty="0" smtClean="0"/>
              <a:t> </a:t>
            </a:r>
            <a:r>
              <a:rPr lang="ru-RU" sz="1600" dirty="0" err="1" smtClean="0"/>
              <a:t>etiladi</a:t>
            </a:r>
            <a:r>
              <a:rPr lang="ru-RU" sz="1600" dirty="0" smtClean="0"/>
              <a:t>. </a:t>
            </a:r>
            <a:r>
              <a:rPr lang="ru-RU" sz="1600" dirty="0" err="1" smtClean="0"/>
              <a:t>Bu</a:t>
            </a:r>
            <a:r>
              <a:rPr lang="ru-RU" sz="1600" dirty="0" smtClean="0"/>
              <a:t> </a:t>
            </a:r>
            <a:r>
              <a:rPr lang="ru-RU" sz="1600" dirty="0" err="1" smtClean="0"/>
              <a:t>kabi</a:t>
            </a:r>
            <a:r>
              <a:rPr lang="ru-RU" sz="1600" dirty="0" smtClean="0"/>
              <a:t> </a:t>
            </a:r>
            <a:r>
              <a:rPr lang="ru-RU" sz="1600" dirty="0" err="1" smtClean="0"/>
              <a:t>dalillar</a:t>
            </a:r>
            <a:r>
              <a:rPr lang="ru-RU" sz="1600" dirty="0" smtClean="0"/>
              <a:t> </a:t>
            </a:r>
            <a:r>
              <a:rPr lang="ru-RU" sz="1600" dirty="0" err="1" smtClean="0"/>
              <a:t>turkiy</a:t>
            </a:r>
            <a:r>
              <a:rPr lang="ru-RU" sz="1600" dirty="0" smtClean="0"/>
              <a:t> </a:t>
            </a:r>
            <a:r>
              <a:rPr lang="ru-RU" sz="1600" dirty="0" err="1" smtClean="0"/>
              <a:t>xalqlarning</a:t>
            </a:r>
            <a:r>
              <a:rPr lang="ru-RU" sz="1600" dirty="0" smtClean="0"/>
              <a:t> </a:t>
            </a:r>
            <a:r>
              <a:rPr lang="ru-RU" sz="1600" dirty="0" err="1" smtClean="0"/>
              <a:t>qadim</a:t>
            </a:r>
            <a:r>
              <a:rPr lang="ru-RU" sz="1600" dirty="0" smtClean="0"/>
              <a:t> </a:t>
            </a:r>
            <a:r>
              <a:rPr lang="ru-RU" sz="1600" dirty="0" err="1" smtClean="0"/>
              <a:t>tarixidan</a:t>
            </a:r>
            <a:r>
              <a:rPr lang="ru-RU" sz="1600" dirty="0" smtClean="0"/>
              <a:t> </a:t>
            </a:r>
            <a:r>
              <a:rPr lang="ru-RU" sz="1600" dirty="0" err="1" smtClean="0"/>
              <a:t>ayon</a:t>
            </a:r>
            <a:r>
              <a:rPr lang="ru-RU" sz="1600" dirty="0" smtClean="0"/>
              <a:t> </a:t>
            </a:r>
            <a:r>
              <a:rPr lang="ru-RU" sz="1600" dirty="0" err="1" smtClean="0"/>
              <a:t>ayrim</a:t>
            </a:r>
            <a:r>
              <a:rPr lang="ru-RU" sz="1600" dirty="0" smtClean="0"/>
              <a:t> </a:t>
            </a:r>
            <a:r>
              <a:rPr lang="ru-RU" sz="1600" dirty="0" err="1" smtClean="0"/>
              <a:t>jihatlar</a:t>
            </a:r>
            <a:r>
              <a:rPr lang="ru-RU" sz="1600" dirty="0" smtClean="0"/>
              <a:t>, </a:t>
            </a:r>
            <a:r>
              <a:rPr lang="ru-RU" sz="1600" dirty="0" err="1" smtClean="0"/>
              <a:t>xolos</a:t>
            </a:r>
            <a:r>
              <a:rPr lang="ru-RU" sz="1600" dirty="0" smtClean="0"/>
              <a:t>. </a:t>
            </a:r>
            <a:r>
              <a:rPr lang="ru-RU" sz="1600" dirty="0" err="1" smtClean="0"/>
              <a:t>Boshqa</a:t>
            </a:r>
            <a:r>
              <a:rPr lang="ru-RU" sz="1600" dirty="0" smtClean="0"/>
              <a:t> </a:t>
            </a:r>
            <a:r>
              <a:rPr lang="ru-RU" sz="1600" dirty="0" err="1" smtClean="0"/>
              <a:t>xalqlar</a:t>
            </a:r>
            <a:r>
              <a:rPr lang="ru-RU" sz="1600" dirty="0" smtClean="0"/>
              <a:t> </a:t>
            </a:r>
            <a:r>
              <a:rPr lang="ru-RU" sz="1600" dirty="0" err="1" smtClean="0"/>
              <a:t>singari</a:t>
            </a:r>
            <a:r>
              <a:rPr lang="ru-RU" sz="1600" dirty="0" smtClean="0"/>
              <a:t> </a:t>
            </a:r>
            <a:r>
              <a:rPr lang="ru-RU" sz="1600" dirty="0" err="1" smtClean="0"/>
              <a:t>turkiy</a:t>
            </a:r>
            <a:r>
              <a:rPr lang="ru-RU" sz="1600" dirty="0" smtClean="0"/>
              <a:t> </a:t>
            </a:r>
            <a:r>
              <a:rPr lang="ru-RU" sz="1600" dirty="0" err="1" smtClean="0"/>
              <a:t>xalqlarning</a:t>
            </a:r>
            <a:r>
              <a:rPr lang="ru-RU" sz="1600" dirty="0" smtClean="0"/>
              <a:t> </a:t>
            </a:r>
            <a:r>
              <a:rPr lang="ru-RU" sz="1600" dirty="0" err="1" smtClean="0"/>
              <a:t>ham</a:t>
            </a:r>
            <a:r>
              <a:rPr lang="ru-RU" sz="1600" dirty="0" smtClean="0"/>
              <a:t> </a:t>
            </a:r>
            <a:r>
              <a:rPr lang="ru-RU" sz="1600" dirty="0" err="1" smtClean="0"/>
              <a:t>qanchadan-qancha</a:t>
            </a:r>
            <a:r>
              <a:rPr lang="ru-RU" sz="1600" dirty="0" smtClean="0"/>
              <a:t> </a:t>
            </a:r>
            <a:r>
              <a:rPr lang="ru-RU" sz="1600" dirty="0" err="1" smtClean="0"/>
              <a:t>sir</a:t>
            </a:r>
            <a:r>
              <a:rPr lang="ru-RU" sz="1600" dirty="0" smtClean="0"/>
              <a:t> </a:t>
            </a:r>
            <a:r>
              <a:rPr lang="ru-RU" sz="1600" dirty="0" err="1" smtClean="0"/>
              <a:t>bo‘lib</a:t>
            </a:r>
            <a:r>
              <a:rPr lang="ru-RU" sz="1600" dirty="0" smtClean="0"/>
              <a:t> </a:t>
            </a:r>
            <a:r>
              <a:rPr lang="ru-RU" sz="1600" dirty="0" err="1" smtClean="0"/>
              <a:t>yotgan</a:t>
            </a:r>
            <a:r>
              <a:rPr lang="ru-RU" sz="1600" dirty="0" smtClean="0"/>
              <a:t> </a:t>
            </a:r>
            <a:r>
              <a:rPr lang="ru-RU" sz="1600" dirty="0" err="1" smtClean="0"/>
              <a:t>ko‘hna</a:t>
            </a:r>
            <a:r>
              <a:rPr lang="ru-RU" sz="1600" dirty="0" smtClean="0"/>
              <a:t> </a:t>
            </a:r>
            <a:r>
              <a:rPr lang="ru-RU" sz="1600" dirty="0" err="1" smtClean="0"/>
              <a:t>kechmishi</a:t>
            </a:r>
            <a:r>
              <a:rPr lang="ru-RU" sz="1600" dirty="0" smtClean="0"/>
              <a:t> </a:t>
            </a:r>
            <a:r>
              <a:rPr lang="ru-RU" sz="1600" dirty="0" err="1" smtClean="0"/>
              <a:t>bor</a:t>
            </a:r>
            <a:r>
              <a:rPr lang="ru-RU" sz="1600" dirty="0" smtClean="0"/>
              <a:t>. 1118-yilda </a:t>
            </a:r>
            <a:r>
              <a:rPr lang="ru-RU" sz="1600" dirty="0" err="1" smtClean="0"/>
              <a:t>saljuqiylar</a:t>
            </a:r>
            <a:r>
              <a:rPr lang="ru-RU" sz="1600" dirty="0" smtClean="0"/>
              <a:t> </a:t>
            </a:r>
            <a:r>
              <a:rPr lang="ru-RU" sz="1600" dirty="0" err="1" smtClean="0"/>
              <a:t>saltanati</a:t>
            </a:r>
            <a:r>
              <a:rPr lang="ru-RU" sz="1600" dirty="0" smtClean="0"/>
              <a:t> </a:t>
            </a:r>
            <a:r>
              <a:rPr lang="ru-RU" sz="1600" dirty="0" err="1" smtClean="0"/>
              <a:t>ikkiga</a:t>
            </a:r>
            <a:r>
              <a:rPr lang="ru-RU" sz="1600" dirty="0" smtClean="0"/>
              <a:t> – </a:t>
            </a:r>
            <a:r>
              <a:rPr lang="ru-RU" sz="1600" dirty="0" err="1" smtClean="0"/>
              <a:t>G‘arbiy</a:t>
            </a:r>
            <a:r>
              <a:rPr lang="ru-RU" sz="1600" dirty="0" smtClean="0"/>
              <a:t> </a:t>
            </a:r>
            <a:r>
              <a:rPr lang="ru-RU" sz="1600" dirty="0" err="1" smtClean="0"/>
              <a:t>va</a:t>
            </a:r>
            <a:r>
              <a:rPr lang="ru-RU" sz="1600" dirty="0" smtClean="0"/>
              <a:t> </a:t>
            </a:r>
            <a:r>
              <a:rPr lang="ru-RU" sz="1600" dirty="0" err="1" smtClean="0"/>
              <a:t>Sharqiy</a:t>
            </a:r>
            <a:r>
              <a:rPr lang="ru-RU" sz="1600" dirty="0" smtClean="0"/>
              <a:t> </a:t>
            </a:r>
            <a:r>
              <a:rPr lang="ru-RU" sz="1600" dirty="0" err="1" smtClean="0"/>
              <a:t>saljuqiylar</a:t>
            </a:r>
            <a:r>
              <a:rPr lang="ru-RU" sz="1600" dirty="0" smtClean="0"/>
              <a:t> </a:t>
            </a:r>
            <a:r>
              <a:rPr lang="ru-RU" sz="1600" dirty="0" err="1" smtClean="0"/>
              <a:t>davlatiga</a:t>
            </a:r>
            <a:r>
              <a:rPr lang="ru-RU" sz="1600" dirty="0" smtClean="0"/>
              <a:t> </a:t>
            </a:r>
            <a:r>
              <a:rPr lang="ru-RU" sz="1600" dirty="0" err="1" smtClean="0"/>
              <a:t>bo‘lingan</a:t>
            </a:r>
            <a:r>
              <a:rPr lang="ru-RU" sz="1600" dirty="0" smtClean="0"/>
              <a:t>. </a:t>
            </a:r>
            <a:r>
              <a:rPr lang="ru-RU" sz="1600" dirty="0" err="1" smtClean="0"/>
              <a:t>G‘arbiy</a:t>
            </a:r>
            <a:r>
              <a:rPr lang="ru-RU" sz="1600" dirty="0" smtClean="0"/>
              <a:t> </a:t>
            </a:r>
            <a:r>
              <a:rPr lang="ru-RU" sz="1600" dirty="0" err="1" smtClean="0"/>
              <a:t>saljuqiylar</a:t>
            </a:r>
            <a:r>
              <a:rPr lang="ru-RU" sz="1600" dirty="0" smtClean="0"/>
              <a:t> </a:t>
            </a:r>
            <a:r>
              <a:rPr lang="ru-RU" sz="1600" dirty="0" err="1" smtClean="0"/>
              <a:t>davlati</a:t>
            </a:r>
            <a:r>
              <a:rPr lang="ru-RU" sz="1600" dirty="0" smtClean="0"/>
              <a:t> </a:t>
            </a:r>
            <a:r>
              <a:rPr lang="ru-RU" sz="1600" dirty="0" err="1" smtClean="0"/>
              <a:t>Iroq</a:t>
            </a:r>
            <a:r>
              <a:rPr lang="ru-RU" sz="1600" dirty="0" smtClean="0"/>
              <a:t> </a:t>
            </a:r>
            <a:r>
              <a:rPr lang="ru-RU" sz="1600" dirty="0" err="1" smtClean="0"/>
              <a:t>sultonligi</a:t>
            </a:r>
            <a:r>
              <a:rPr lang="ru-RU" sz="1600" dirty="0" smtClean="0"/>
              <a:t> </a:t>
            </a:r>
            <a:r>
              <a:rPr lang="ru-RU" sz="1600" dirty="0" err="1" smtClean="0"/>
              <a:t>deb</a:t>
            </a:r>
            <a:r>
              <a:rPr lang="ru-RU" sz="1600" dirty="0" smtClean="0"/>
              <a:t> </a:t>
            </a:r>
            <a:r>
              <a:rPr lang="ru-RU" sz="1600" dirty="0" err="1" smtClean="0"/>
              <a:t>atalgan</a:t>
            </a:r>
            <a:r>
              <a:rPr lang="ru-RU" sz="1600" dirty="0" smtClean="0"/>
              <a:t>. </a:t>
            </a:r>
            <a:r>
              <a:rPr lang="ru-RU" sz="1600" dirty="0" err="1" smtClean="0"/>
              <a:t>Uning</a:t>
            </a:r>
            <a:r>
              <a:rPr lang="ru-RU" sz="1600" dirty="0" smtClean="0"/>
              <a:t> </a:t>
            </a:r>
            <a:r>
              <a:rPr lang="ru-RU" sz="1600" dirty="0" err="1" smtClean="0"/>
              <a:t>markazi</a:t>
            </a:r>
            <a:r>
              <a:rPr lang="ru-RU" sz="1600" dirty="0" smtClean="0"/>
              <a:t> </a:t>
            </a:r>
            <a:r>
              <a:rPr lang="ru-RU" sz="1600" dirty="0" err="1" smtClean="0"/>
              <a:t>Hamadon</a:t>
            </a:r>
            <a:r>
              <a:rPr lang="ru-RU" sz="1600" dirty="0" smtClean="0"/>
              <a:t> </a:t>
            </a:r>
            <a:r>
              <a:rPr lang="ru-RU" sz="1600" dirty="0" err="1" smtClean="0"/>
              <a:t>shahri</a:t>
            </a:r>
            <a:r>
              <a:rPr lang="ru-RU" sz="1600" dirty="0" smtClean="0"/>
              <a:t> </a:t>
            </a:r>
            <a:r>
              <a:rPr lang="ru-RU" sz="1600" dirty="0" err="1" smtClean="0"/>
              <a:t>bo‘lgan</a:t>
            </a:r>
            <a:r>
              <a:rPr lang="ru-RU" sz="1600" dirty="0" smtClean="0"/>
              <a:t>. </a:t>
            </a:r>
            <a:r>
              <a:rPr lang="ru-RU" sz="1600" dirty="0" err="1" smtClean="0"/>
              <a:t>Uni</a:t>
            </a:r>
            <a:r>
              <a:rPr lang="ru-RU" sz="1600" dirty="0" smtClean="0"/>
              <a:t> </a:t>
            </a:r>
            <a:r>
              <a:rPr lang="ru-RU" sz="1600" dirty="0" err="1" smtClean="0"/>
              <a:t>dastlab</a:t>
            </a:r>
            <a:r>
              <a:rPr lang="ru-RU" sz="1600" dirty="0" smtClean="0"/>
              <a:t> </a:t>
            </a:r>
            <a:r>
              <a:rPr lang="ru-RU" sz="1600" dirty="0" err="1" smtClean="0"/>
              <a:t>Mahmud</a:t>
            </a:r>
            <a:r>
              <a:rPr lang="ru-RU" sz="1600" dirty="0" smtClean="0"/>
              <a:t> </a:t>
            </a:r>
            <a:r>
              <a:rPr lang="ru-RU" sz="1600" dirty="0" err="1" smtClean="0"/>
              <a:t>ibn</a:t>
            </a:r>
            <a:r>
              <a:rPr lang="ru-RU" sz="1600" dirty="0" smtClean="0"/>
              <a:t> </a:t>
            </a:r>
            <a:r>
              <a:rPr lang="ru-RU" sz="1600" dirty="0" err="1" smtClean="0"/>
              <a:t>Muhammad</a:t>
            </a:r>
            <a:r>
              <a:rPr lang="ru-RU" sz="1600" dirty="0" smtClean="0"/>
              <a:t> </a:t>
            </a:r>
            <a:r>
              <a:rPr lang="ru-RU" sz="1600" dirty="0" err="1" smtClean="0"/>
              <a:t>boshqargan</a:t>
            </a:r>
            <a:r>
              <a:rPr lang="ru-RU" sz="1600" dirty="0" smtClean="0"/>
              <a:t>. </a:t>
            </a:r>
            <a:r>
              <a:rPr lang="ru-RU" sz="1600" dirty="0" err="1" smtClean="0"/>
              <a:t>Poytaxti</a:t>
            </a:r>
            <a:r>
              <a:rPr lang="ru-RU" sz="1600" dirty="0" smtClean="0"/>
              <a:t> </a:t>
            </a:r>
            <a:r>
              <a:rPr lang="ru-RU" sz="1600" dirty="0" err="1" smtClean="0"/>
              <a:t>Marv</a:t>
            </a:r>
            <a:r>
              <a:rPr lang="ru-RU" sz="1600" dirty="0" smtClean="0"/>
              <a:t> </a:t>
            </a:r>
            <a:r>
              <a:rPr lang="ru-RU" sz="1600" dirty="0" err="1" smtClean="0"/>
              <a:t>shahri</a:t>
            </a:r>
            <a:r>
              <a:rPr lang="ru-RU" sz="1600" dirty="0" smtClean="0"/>
              <a:t> </a:t>
            </a:r>
            <a:r>
              <a:rPr lang="ru-RU" sz="1600" dirty="0" err="1" smtClean="0"/>
              <a:t>bo‘lgan</a:t>
            </a:r>
            <a:r>
              <a:rPr lang="ru-RU" sz="1600" dirty="0" smtClean="0"/>
              <a:t> </a:t>
            </a:r>
            <a:r>
              <a:rPr lang="ru-RU" sz="1600" dirty="0" err="1" smtClean="0"/>
              <a:t>Sharqiy</a:t>
            </a:r>
            <a:r>
              <a:rPr lang="ru-RU" sz="1600" dirty="0" smtClean="0"/>
              <a:t> </a:t>
            </a:r>
            <a:r>
              <a:rPr lang="ru-RU" sz="1600" dirty="0" err="1" smtClean="0"/>
              <a:t>saljuqiy</a:t>
            </a:r>
            <a:r>
              <a:rPr lang="ru-RU" sz="1600" dirty="0" smtClean="0"/>
              <a:t> </a:t>
            </a:r>
            <a:r>
              <a:rPr lang="ru-RU" sz="1600" dirty="0" err="1" smtClean="0"/>
              <a:t>davlatini</a:t>
            </a:r>
            <a:r>
              <a:rPr lang="ru-RU" sz="1600" dirty="0" smtClean="0"/>
              <a:t> (1118 – 1194) </a:t>
            </a:r>
            <a:r>
              <a:rPr lang="ru-RU" sz="1600" dirty="0" err="1" smtClean="0"/>
              <a:t>Sulton</a:t>
            </a:r>
            <a:r>
              <a:rPr lang="ru-RU" sz="1600" dirty="0" smtClean="0"/>
              <a:t> </a:t>
            </a:r>
            <a:r>
              <a:rPr lang="ru-RU" sz="1600" dirty="0" err="1" smtClean="0"/>
              <a:t>Sanjar</a:t>
            </a:r>
            <a:r>
              <a:rPr lang="ru-RU" sz="1600" dirty="0" smtClean="0"/>
              <a:t> </a:t>
            </a:r>
            <a:r>
              <a:rPr lang="ru-RU" sz="1600" dirty="0" err="1" smtClean="0"/>
              <a:t>idora</a:t>
            </a:r>
            <a:r>
              <a:rPr lang="ru-RU" sz="1600" dirty="0" smtClean="0"/>
              <a:t> </a:t>
            </a:r>
            <a:r>
              <a:rPr lang="ru-RU" sz="1600" dirty="0" err="1" smtClean="0"/>
              <a:t>qilgan</a:t>
            </a:r>
            <a:r>
              <a:rPr lang="ru-RU" sz="1600" dirty="0" smtClean="0"/>
              <a:t>. </a:t>
            </a:r>
            <a:r>
              <a:rPr lang="ru-RU" sz="1600" dirty="0" err="1" smtClean="0"/>
              <a:t>Keyin</a:t>
            </a:r>
            <a:r>
              <a:rPr lang="ru-RU" sz="1600" dirty="0" smtClean="0"/>
              <a:t> </a:t>
            </a:r>
            <a:r>
              <a:rPr lang="ru-RU" sz="1600" dirty="0" err="1" smtClean="0"/>
              <a:t>ikkala</a:t>
            </a:r>
            <a:r>
              <a:rPr lang="ru-RU" sz="1600" dirty="0" smtClean="0"/>
              <a:t> </a:t>
            </a:r>
            <a:r>
              <a:rPr lang="ru-RU" sz="1600" dirty="0" err="1" smtClean="0"/>
              <a:t>saljuqiy</a:t>
            </a:r>
            <a:r>
              <a:rPr lang="ru-RU" sz="1600" dirty="0" smtClean="0"/>
              <a:t> </a:t>
            </a:r>
            <a:r>
              <a:rPr lang="ru-RU" sz="1600" dirty="0" err="1" smtClean="0"/>
              <a:t>davlatni</a:t>
            </a:r>
            <a:r>
              <a:rPr lang="ru-RU" sz="1600" dirty="0" smtClean="0"/>
              <a:t> </a:t>
            </a:r>
            <a:r>
              <a:rPr lang="ru-RU" sz="1600" dirty="0" err="1" smtClean="0"/>
              <a:t>ham</a:t>
            </a:r>
            <a:r>
              <a:rPr lang="ru-RU" sz="1600" dirty="0" smtClean="0"/>
              <a:t> </a:t>
            </a:r>
            <a:r>
              <a:rPr lang="ru-RU" sz="1600" dirty="0" err="1" smtClean="0"/>
              <a:t>Xorazmshohlar</a:t>
            </a:r>
            <a:r>
              <a:rPr lang="ru-RU" sz="1600" dirty="0" smtClean="0"/>
              <a:t> </a:t>
            </a:r>
            <a:r>
              <a:rPr lang="ru-RU" sz="1600" dirty="0" err="1" smtClean="0"/>
              <a:t>o‘z</a:t>
            </a:r>
            <a:r>
              <a:rPr lang="ru-RU" sz="1600" dirty="0" smtClean="0"/>
              <a:t> </a:t>
            </a:r>
            <a:r>
              <a:rPr lang="ru-RU" sz="1600" dirty="0" err="1" smtClean="0"/>
              <a:t>davlatiga</a:t>
            </a:r>
            <a:r>
              <a:rPr lang="ru-RU" sz="1600" dirty="0" smtClean="0"/>
              <a:t> </a:t>
            </a:r>
            <a:r>
              <a:rPr lang="ru-RU" sz="1600" dirty="0" err="1" smtClean="0"/>
              <a:t>qo‘shib</a:t>
            </a:r>
            <a:r>
              <a:rPr lang="ru-RU" sz="1600" dirty="0" smtClean="0"/>
              <a:t> </a:t>
            </a:r>
            <a:r>
              <a:rPr lang="ru-RU" sz="1600" dirty="0" err="1" smtClean="0"/>
              <a:t>olgan</a:t>
            </a:r>
            <a:r>
              <a:rPr lang="ru-RU" sz="1600" dirty="0" smtClean="0"/>
              <a:t>. </a:t>
            </a:r>
            <a:r>
              <a:rPr lang="ru-RU" sz="1600" dirty="0" err="1" smtClean="0"/>
              <a:t>Kichik</a:t>
            </a:r>
            <a:r>
              <a:rPr lang="ru-RU" sz="1600" dirty="0" smtClean="0"/>
              <a:t> </a:t>
            </a:r>
            <a:r>
              <a:rPr lang="ru-RU" sz="1600" dirty="0" err="1" smtClean="0"/>
              <a:t>Osiyodagi</a:t>
            </a:r>
            <a:r>
              <a:rPr lang="ru-RU" sz="1600" dirty="0" smtClean="0"/>
              <a:t> </a:t>
            </a:r>
            <a:r>
              <a:rPr lang="ru-RU" sz="1600" dirty="0" err="1" smtClean="0"/>
              <a:t>Kunya</a:t>
            </a:r>
            <a:r>
              <a:rPr lang="ru-RU" sz="1600" dirty="0" smtClean="0"/>
              <a:t> </a:t>
            </a:r>
            <a:r>
              <a:rPr lang="ru-RU" sz="1600" dirty="0" err="1" smtClean="0"/>
              <a:t>sultonligi</a:t>
            </a:r>
            <a:r>
              <a:rPr lang="ru-RU" sz="1600" dirty="0" smtClean="0"/>
              <a:t> </a:t>
            </a:r>
            <a:r>
              <a:rPr lang="ru-RU" sz="1600" dirty="0" err="1" smtClean="0"/>
              <a:t>esa</a:t>
            </a:r>
            <a:r>
              <a:rPr lang="ru-RU" sz="1600" dirty="0" smtClean="0"/>
              <a:t> </a:t>
            </a:r>
            <a:r>
              <a:rPr lang="ru-RU" sz="1600" dirty="0" err="1" smtClean="0"/>
              <a:t>o‘z</a:t>
            </a:r>
            <a:r>
              <a:rPr lang="ru-RU" sz="1600" dirty="0" smtClean="0"/>
              <a:t> </a:t>
            </a:r>
            <a:r>
              <a:rPr lang="ru-RU" sz="1600" dirty="0" err="1" smtClean="0"/>
              <a:t>mustaqilligini</a:t>
            </a:r>
            <a:r>
              <a:rPr lang="ru-RU" sz="1600" dirty="0" smtClean="0"/>
              <a:t> </a:t>
            </a:r>
            <a:r>
              <a:rPr lang="ru-RU" sz="1600" dirty="0" err="1" smtClean="0"/>
              <a:t>saqlab</a:t>
            </a:r>
            <a:r>
              <a:rPr lang="ru-RU" sz="1600" dirty="0" smtClean="0"/>
              <a:t> </a:t>
            </a:r>
            <a:r>
              <a:rPr lang="ru-RU" sz="1600" dirty="0" err="1" smtClean="0"/>
              <a:t>qolgan</a:t>
            </a:r>
            <a:r>
              <a:rPr lang="ru-RU" sz="1600" dirty="0" smtClean="0"/>
              <a:t>. </a:t>
            </a:r>
            <a:r>
              <a:rPr lang="ru-RU" sz="1600" dirty="0" err="1" smtClean="0"/>
              <a:t>Bu</a:t>
            </a:r>
            <a:r>
              <a:rPr lang="ru-RU" sz="1600" dirty="0" smtClean="0"/>
              <a:t> </a:t>
            </a:r>
            <a:r>
              <a:rPr lang="ru-RU" sz="1600" dirty="0" err="1" smtClean="0"/>
              <a:t>sultonlikka</a:t>
            </a:r>
            <a:r>
              <a:rPr lang="ru-RU" sz="1600" dirty="0" smtClean="0"/>
              <a:t> 1077-yilda </a:t>
            </a:r>
            <a:r>
              <a:rPr lang="ru-RU" sz="1600" dirty="0" err="1" smtClean="0"/>
              <a:t>Sulaymon</a:t>
            </a:r>
            <a:r>
              <a:rPr lang="ru-RU" sz="1600" dirty="0" smtClean="0"/>
              <a:t> I </a:t>
            </a:r>
            <a:r>
              <a:rPr lang="ru-RU" sz="1600" dirty="0" err="1" smtClean="0"/>
              <a:t>asos</a:t>
            </a:r>
            <a:r>
              <a:rPr lang="ru-RU" sz="1600" dirty="0" smtClean="0"/>
              <a:t> </a:t>
            </a:r>
            <a:r>
              <a:rPr lang="ru-RU" sz="1600" dirty="0" err="1" smtClean="0"/>
              <a:t>solgan</a:t>
            </a:r>
            <a:r>
              <a:rPr lang="ru-RU" sz="1600" dirty="0" smtClean="0"/>
              <a:t>. 1308-yilda </a:t>
            </a:r>
            <a:r>
              <a:rPr lang="ru-RU" sz="1600" dirty="0" err="1" smtClean="0"/>
              <a:t>bu</a:t>
            </a:r>
            <a:r>
              <a:rPr lang="ru-RU" sz="1600" dirty="0" smtClean="0"/>
              <a:t> </a:t>
            </a:r>
            <a:r>
              <a:rPr lang="ru-RU" sz="1600" dirty="0" err="1" smtClean="0"/>
              <a:t>sultonlik</a:t>
            </a:r>
            <a:r>
              <a:rPr lang="ru-RU" sz="1600" dirty="0" smtClean="0"/>
              <a:t> </a:t>
            </a:r>
            <a:r>
              <a:rPr lang="ru-RU" sz="1600" dirty="0" err="1" smtClean="0"/>
              <a:t>kichik</a:t>
            </a:r>
            <a:r>
              <a:rPr lang="ru-RU" sz="1600" dirty="0" smtClean="0"/>
              <a:t> </a:t>
            </a:r>
            <a:r>
              <a:rPr lang="ru-RU" sz="1600" dirty="0" err="1" smtClean="0"/>
              <a:t>bekliklarga</a:t>
            </a:r>
            <a:r>
              <a:rPr lang="ru-RU" sz="1600" dirty="0" smtClean="0"/>
              <a:t> </a:t>
            </a:r>
            <a:r>
              <a:rPr lang="ru-RU" sz="1600" dirty="0" err="1" smtClean="0"/>
              <a:t>bo‘linib</a:t>
            </a:r>
            <a:r>
              <a:rPr lang="ru-RU" sz="1600" dirty="0" smtClean="0"/>
              <a:t> </a:t>
            </a:r>
            <a:r>
              <a:rPr lang="ru-RU" sz="1600" dirty="0" err="1" smtClean="0"/>
              <a:t>ketgan</a:t>
            </a:r>
            <a:r>
              <a:rPr lang="ru-RU" sz="1600" dirty="0" smtClean="0"/>
              <a:t>. </a:t>
            </a:r>
            <a:r>
              <a:rPr lang="ru-RU" sz="1600" dirty="0" err="1" smtClean="0"/>
              <a:t>Ulardan</a:t>
            </a:r>
            <a:r>
              <a:rPr lang="ru-RU" sz="1600" dirty="0" smtClean="0"/>
              <a:t> </a:t>
            </a:r>
            <a:r>
              <a:rPr lang="ru-RU" sz="1600" dirty="0" err="1" smtClean="0"/>
              <a:t>birini</a:t>
            </a:r>
            <a:r>
              <a:rPr lang="ru-RU" sz="1600" dirty="0" smtClean="0"/>
              <a:t> </a:t>
            </a:r>
            <a:r>
              <a:rPr lang="ru-RU" sz="1600" dirty="0" err="1" smtClean="0"/>
              <a:t>Usmon</a:t>
            </a:r>
            <a:r>
              <a:rPr lang="ru-RU" sz="1600" dirty="0" smtClean="0"/>
              <a:t> </a:t>
            </a:r>
            <a:r>
              <a:rPr lang="ru-RU" sz="1600" dirty="0" err="1" smtClean="0"/>
              <a:t>Ertug‘rul</a:t>
            </a:r>
            <a:r>
              <a:rPr lang="ru-RU" sz="1600" dirty="0" smtClean="0"/>
              <a:t> </a:t>
            </a:r>
            <a:r>
              <a:rPr lang="ru-RU" sz="1600" dirty="0" err="1" smtClean="0"/>
              <a:t>o‘g‘li</a:t>
            </a:r>
            <a:r>
              <a:rPr lang="ru-RU" sz="1600" dirty="0" smtClean="0"/>
              <a:t> </a:t>
            </a:r>
            <a:r>
              <a:rPr lang="ru-RU" sz="1600" dirty="0" err="1" smtClean="0"/>
              <a:t>boshqargan</a:t>
            </a:r>
            <a:r>
              <a:rPr lang="ru-RU" sz="1600" dirty="0" smtClean="0"/>
              <a:t>. </a:t>
            </a:r>
            <a:r>
              <a:rPr lang="ru-RU" sz="1600" dirty="0" err="1" smtClean="0"/>
              <a:t>Uning</a:t>
            </a:r>
            <a:r>
              <a:rPr lang="ru-RU" sz="1600" dirty="0" smtClean="0"/>
              <a:t> </a:t>
            </a:r>
            <a:r>
              <a:rPr lang="ru-RU" sz="1600" dirty="0" err="1" smtClean="0"/>
              <a:t>bekligi</a:t>
            </a:r>
            <a:r>
              <a:rPr lang="ru-RU" sz="1600" dirty="0" smtClean="0"/>
              <a:t> 1320-yildan </a:t>
            </a:r>
            <a:r>
              <a:rPr lang="ru-RU" sz="1600" dirty="0" err="1" smtClean="0"/>
              <a:t>kuchayib</a:t>
            </a:r>
            <a:r>
              <a:rPr lang="ru-RU" sz="1600" dirty="0" smtClean="0"/>
              <a:t>, </a:t>
            </a:r>
            <a:r>
              <a:rPr lang="ru-RU" sz="1600" dirty="0" err="1" smtClean="0"/>
              <a:t>hududi</a:t>
            </a:r>
            <a:r>
              <a:rPr lang="ru-RU" sz="1600" dirty="0" smtClean="0"/>
              <a:t> </a:t>
            </a:r>
            <a:r>
              <a:rPr lang="ru-RU" sz="1600" dirty="0" err="1" smtClean="0"/>
              <a:t>kengayib</a:t>
            </a:r>
            <a:r>
              <a:rPr lang="ru-RU" sz="1600" dirty="0" smtClean="0"/>
              <a:t>, </a:t>
            </a:r>
            <a:r>
              <a:rPr lang="ru-RU" sz="1600" dirty="0" err="1" smtClean="0"/>
              <a:t>katta</a:t>
            </a:r>
            <a:r>
              <a:rPr lang="ru-RU" sz="1600" dirty="0" smtClean="0"/>
              <a:t> </a:t>
            </a:r>
            <a:r>
              <a:rPr lang="ru-RU" sz="1600" dirty="0" err="1" smtClean="0"/>
              <a:t>saltanatga</a:t>
            </a:r>
            <a:r>
              <a:rPr lang="ru-RU" sz="1600" dirty="0" smtClean="0"/>
              <a:t> </a:t>
            </a:r>
            <a:r>
              <a:rPr lang="ru-RU" sz="1600" dirty="0" err="1" smtClean="0"/>
              <a:t>aylangan</a:t>
            </a:r>
            <a:r>
              <a:rPr lang="ru-RU" sz="1600" dirty="0" smtClean="0"/>
              <a:t>. </a:t>
            </a:r>
            <a:r>
              <a:rPr lang="ru-RU" sz="1600" dirty="0" err="1" smtClean="0"/>
              <a:t>Bu</a:t>
            </a:r>
            <a:r>
              <a:rPr lang="ru-RU" sz="1600" dirty="0" smtClean="0"/>
              <a:t> </a:t>
            </a:r>
            <a:r>
              <a:rPr lang="ru-RU" sz="1600" dirty="0" err="1" smtClean="0"/>
              <a:t>saltanat</a:t>
            </a:r>
            <a:r>
              <a:rPr lang="ru-RU" sz="1600" dirty="0" smtClean="0"/>
              <a:t> </a:t>
            </a:r>
            <a:r>
              <a:rPr lang="ru-RU" sz="1600" dirty="0" err="1" smtClean="0"/>
              <a:t>Usmonli</a:t>
            </a:r>
            <a:r>
              <a:rPr lang="ru-RU" sz="1600" dirty="0" smtClean="0"/>
              <a:t> </a:t>
            </a:r>
            <a:r>
              <a:rPr lang="ru-RU" sz="1600" dirty="0" err="1" smtClean="0"/>
              <a:t>turklar</a:t>
            </a:r>
            <a:r>
              <a:rPr lang="ru-RU" sz="1600" dirty="0" smtClean="0"/>
              <a:t> </a:t>
            </a:r>
            <a:r>
              <a:rPr lang="ru-RU" sz="1600" dirty="0" err="1" smtClean="0"/>
              <a:t>davlati</a:t>
            </a:r>
            <a:r>
              <a:rPr lang="ru-RU" sz="1600" dirty="0" smtClean="0"/>
              <a:t> </a:t>
            </a:r>
            <a:r>
              <a:rPr lang="ru-RU" sz="1600" dirty="0" err="1" smtClean="0"/>
              <a:t>deb</a:t>
            </a:r>
            <a:r>
              <a:rPr lang="ru-RU" sz="1600" dirty="0" smtClean="0"/>
              <a:t> </a:t>
            </a:r>
            <a:r>
              <a:rPr lang="ru-RU" sz="1600" dirty="0" err="1" smtClean="0"/>
              <a:t>atala</a:t>
            </a:r>
            <a:r>
              <a:rPr lang="ru-RU" sz="1600" dirty="0" smtClean="0"/>
              <a:t> </a:t>
            </a:r>
            <a:r>
              <a:rPr lang="ru-RU" sz="1600" dirty="0" err="1" smtClean="0"/>
              <a:t>boshlangan</a:t>
            </a:r>
            <a:r>
              <a:rPr lang="ru-RU" sz="1600" dirty="0" smtClean="0"/>
              <a:t>. </a:t>
            </a:r>
            <a:r>
              <a:rPr lang="ru-RU" sz="1600" dirty="0" err="1" smtClean="0"/>
              <a:t>Bursa</a:t>
            </a:r>
            <a:r>
              <a:rPr lang="ru-RU" sz="1600" dirty="0" smtClean="0"/>
              <a:t> </a:t>
            </a:r>
            <a:r>
              <a:rPr lang="ru-RU" sz="1600" dirty="0" err="1" smtClean="0"/>
              <a:t>shahri</a:t>
            </a:r>
            <a:r>
              <a:rPr lang="ru-RU" sz="1600" dirty="0" smtClean="0"/>
              <a:t> </a:t>
            </a:r>
            <a:r>
              <a:rPr lang="ru-RU" sz="1600" dirty="0" err="1" smtClean="0"/>
              <a:t>uning</a:t>
            </a:r>
            <a:r>
              <a:rPr lang="ru-RU" sz="1600" dirty="0" smtClean="0"/>
              <a:t> </a:t>
            </a:r>
            <a:r>
              <a:rPr lang="ru-RU" sz="1600" dirty="0" err="1" smtClean="0"/>
              <a:t>birinchi</a:t>
            </a:r>
            <a:r>
              <a:rPr lang="ru-RU" sz="1600" dirty="0" smtClean="0"/>
              <a:t> </a:t>
            </a:r>
            <a:r>
              <a:rPr lang="ru-RU" sz="1600" dirty="0" err="1" smtClean="0"/>
              <a:t>poytaxtidir</a:t>
            </a:r>
            <a:r>
              <a:rPr lang="ru-RU" sz="1600" dirty="0" smtClean="0"/>
              <a:t>. </a:t>
            </a:r>
            <a:endParaRPr lang="ru-RU" sz="1600" dirty="0"/>
          </a:p>
        </p:txBody>
      </p:sp>
    </p:spTree>
    <p:extLst>
      <p:ext uri="{BB962C8B-B14F-4D97-AF65-F5344CB8AC3E}">
        <p14:creationId xmlns:p14="http://schemas.microsoft.com/office/powerpoint/2010/main" val="2482967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8420100" y="0"/>
            <a:ext cx="3771900" cy="2019300"/>
          </a:xfrm>
          <a:prstGeom prst="rect">
            <a:avLst/>
          </a:prstGeom>
        </p:spPr>
      </p:pic>
      <p:sp>
        <p:nvSpPr>
          <p:cNvPr id="3" name="Прямоугольник 2"/>
          <p:cNvSpPr/>
          <p:nvPr/>
        </p:nvSpPr>
        <p:spPr>
          <a:xfrm>
            <a:off x="1645920" y="289560"/>
            <a:ext cx="6774180" cy="6494085"/>
          </a:xfrm>
          <a:prstGeom prst="rect">
            <a:avLst/>
          </a:prstGeom>
        </p:spPr>
        <p:txBody>
          <a:bodyPr wrap="square">
            <a:spAutoFit/>
          </a:bodyPr>
          <a:lstStyle/>
          <a:p>
            <a:pPr algn="just"/>
            <a:r>
              <a:rPr lang="ru-RU" sz="1600" b="1" dirty="0" smtClean="0"/>
              <a:t>“QO‘RQUT OTA KITOBI” </a:t>
            </a:r>
            <a:r>
              <a:rPr lang="ru-RU" sz="1600" dirty="0" err="1" smtClean="0"/>
              <a:t>Xalq</a:t>
            </a:r>
            <a:r>
              <a:rPr lang="ru-RU" sz="1600" dirty="0" smtClean="0"/>
              <a:t> </a:t>
            </a:r>
            <a:r>
              <a:rPr lang="ru-RU" sz="1600" dirty="0" err="1" smtClean="0"/>
              <a:t>og‘zaki</a:t>
            </a:r>
            <a:r>
              <a:rPr lang="ru-RU" sz="1600" dirty="0" smtClean="0"/>
              <a:t> </a:t>
            </a:r>
            <a:r>
              <a:rPr lang="ru-RU" sz="1600" dirty="0" err="1" smtClean="0"/>
              <a:t>ijodi</a:t>
            </a:r>
            <a:r>
              <a:rPr lang="ru-RU" sz="1600" dirty="0" smtClean="0"/>
              <a:t> </a:t>
            </a:r>
            <a:r>
              <a:rPr lang="ru-RU" sz="1600" dirty="0" err="1" smtClean="0"/>
              <a:t>adabiyotning</a:t>
            </a:r>
            <a:r>
              <a:rPr lang="ru-RU" sz="1600" dirty="0" smtClean="0"/>
              <a:t> </a:t>
            </a:r>
            <a:r>
              <a:rPr lang="ru-RU" sz="1600" dirty="0" err="1" smtClean="0"/>
              <a:t>sarchashmasi</a:t>
            </a:r>
            <a:r>
              <a:rPr lang="ru-RU" sz="1600" dirty="0" smtClean="0"/>
              <a:t>, </a:t>
            </a:r>
            <a:r>
              <a:rPr lang="ru-RU" sz="1600" dirty="0" err="1" smtClean="0"/>
              <a:t>so‘z</a:t>
            </a:r>
            <a:r>
              <a:rPr lang="ru-RU" sz="1600" dirty="0" smtClean="0"/>
              <a:t> </a:t>
            </a:r>
            <a:r>
              <a:rPr lang="ru-RU" sz="1600" dirty="0" err="1" smtClean="0"/>
              <a:t>san’atining</a:t>
            </a:r>
            <a:r>
              <a:rPr lang="ru-RU" sz="1600" dirty="0" smtClean="0"/>
              <a:t> </a:t>
            </a:r>
            <a:r>
              <a:rPr lang="ru-RU" sz="1600" dirty="0" err="1" smtClean="0"/>
              <a:t>ibtidosidir</a:t>
            </a:r>
            <a:r>
              <a:rPr lang="ru-RU" sz="1600" dirty="0" smtClean="0"/>
              <a:t>. </a:t>
            </a:r>
            <a:r>
              <a:rPr lang="ru-RU" sz="1600" dirty="0" err="1" smtClean="0"/>
              <a:t>Buni</a:t>
            </a:r>
            <a:r>
              <a:rPr lang="ru-RU" sz="1600" dirty="0" smtClean="0"/>
              <a:t> </a:t>
            </a:r>
            <a:r>
              <a:rPr lang="ru-RU" sz="1600" dirty="0" err="1" smtClean="0"/>
              <a:t>turkiy</a:t>
            </a:r>
            <a:r>
              <a:rPr lang="ru-RU" sz="1600" dirty="0" smtClean="0"/>
              <a:t> </a:t>
            </a:r>
            <a:r>
              <a:rPr lang="ru-RU" sz="1600" dirty="0" err="1" smtClean="0"/>
              <a:t>xalqlar</a:t>
            </a:r>
            <a:r>
              <a:rPr lang="ru-RU" sz="1600" dirty="0" smtClean="0"/>
              <a:t> </a:t>
            </a:r>
            <a:r>
              <a:rPr lang="ru-RU" sz="1600" dirty="0" err="1" smtClean="0"/>
              <a:t>adabiyoti</a:t>
            </a:r>
            <a:r>
              <a:rPr lang="ru-RU" sz="1600" dirty="0" smtClean="0"/>
              <a:t> </a:t>
            </a:r>
            <a:r>
              <a:rPr lang="ru-RU" sz="1600" dirty="0" err="1" smtClean="0"/>
              <a:t>tarixi</a:t>
            </a:r>
            <a:r>
              <a:rPr lang="ru-RU" sz="1600" dirty="0" smtClean="0"/>
              <a:t> </a:t>
            </a:r>
            <a:r>
              <a:rPr lang="ru-RU" sz="1600" dirty="0" err="1" smtClean="0"/>
              <a:t>ham</a:t>
            </a:r>
            <a:r>
              <a:rPr lang="ru-RU" sz="1600" dirty="0" smtClean="0"/>
              <a:t> </a:t>
            </a:r>
            <a:r>
              <a:rPr lang="ru-RU" sz="1600" dirty="0" err="1" smtClean="0"/>
              <a:t>tasdiqlaydi</a:t>
            </a:r>
            <a:r>
              <a:rPr lang="ru-RU" sz="1600" dirty="0" smtClean="0"/>
              <a:t>. </a:t>
            </a:r>
            <a:r>
              <a:rPr lang="ru-RU" sz="1600" dirty="0" err="1" smtClean="0"/>
              <a:t>Chunki</a:t>
            </a:r>
            <a:r>
              <a:rPr lang="ru-RU" sz="1600" dirty="0" smtClean="0"/>
              <a:t> </a:t>
            </a:r>
            <a:r>
              <a:rPr lang="ru-RU" sz="1600" dirty="0" err="1" smtClean="0"/>
              <a:t>o‘zbek</a:t>
            </a:r>
            <a:r>
              <a:rPr lang="ru-RU" sz="1600" dirty="0" smtClean="0"/>
              <a:t>, </a:t>
            </a:r>
            <a:r>
              <a:rPr lang="ru-RU" sz="1600" dirty="0" err="1" smtClean="0"/>
              <a:t>turk</a:t>
            </a:r>
            <a:r>
              <a:rPr lang="ru-RU" sz="1600" dirty="0" smtClean="0"/>
              <a:t>, </a:t>
            </a:r>
            <a:r>
              <a:rPr lang="ru-RU" sz="1600" dirty="0" err="1" smtClean="0"/>
              <a:t>ozarbayjon</a:t>
            </a:r>
            <a:r>
              <a:rPr lang="ru-RU" sz="1600" dirty="0" smtClean="0"/>
              <a:t>, </a:t>
            </a:r>
            <a:r>
              <a:rPr lang="ru-RU" sz="1600" dirty="0" err="1" smtClean="0"/>
              <a:t>qozoq</a:t>
            </a:r>
            <a:r>
              <a:rPr lang="ru-RU" sz="1600" dirty="0" smtClean="0"/>
              <a:t>, </a:t>
            </a:r>
            <a:r>
              <a:rPr lang="ru-RU" sz="1600" dirty="0" err="1" smtClean="0"/>
              <a:t>qirg‘iz</a:t>
            </a:r>
            <a:r>
              <a:rPr lang="ru-RU" sz="1600" dirty="0" smtClean="0"/>
              <a:t>, </a:t>
            </a:r>
            <a:r>
              <a:rPr lang="ru-RU" sz="1600" dirty="0" err="1" smtClean="0"/>
              <a:t>turkman</a:t>
            </a:r>
            <a:r>
              <a:rPr lang="ru-RU" sz="1600" dirty="0" smtClean="0"/>
              <a:t> </a:t>
            </a:r>
            <a:r>
              <a:rPr lang="ru-RU" sz="1600" dirty="0" err="1" smtClean="0"/>
              <a:t>va</a:t>
            </a:r>
            <a:r>
              <a:rPr lang="ru-RU" sz="1600" dirty="0" smtClean="0"/>
              <a:t> </a:t>
            </a:r>
            <a:r>
              <a:rPr lang="ru-RU" sz="1600" dirty="0" err="1" smtClean="0"/>
              <a:t>boshqa</a:t>
            </a:r>
            <a:r>
              <a:rPr lang="ru-RU" sz="1600" dirty="0" smtClean="0"/>
              <a:t> </a:t>
            </a:r>
            <a:r>
              <a:rPr lang="ru-RU" sz="1600" dirty="0" err="1" smtClean="0"/>
              <a:t>xalqlar</a:t>
            </a:r>
            <a:r>
              <a:rPr lang="ru-RU" sz="1600" dirty="0" smtClean="0"/>
              <a:t> </a:t>
            </a:r>
            <a:r>
              <a:rPr lang="ru-RU" sz="1600" dirty="0" err="1" smtClean="0"/>
              <a:t>adabiyoti</a:t>
            </a:r>
            <a:r>
              <a:rPr lang="ru-RU" sz="1600" dirty="0" smtClean="0"/>
              <a:t> </a:t>
            </a:r>
            <a:r>
              <a:rPr lang="ru-RU" sz="1600" dirty="0" err="1" smtClean="0"/>
              <a:t>xususida</a:t>
            </a:r>
            <a:r>
              <a:rPr lang="ru-RU" sz="1600" dirty="0" smtClean="0"/>
              <a:t> </a:t>
            </a:r>
            <a:r>
              <a:rPr lang="ru-RU" sz="1600" dirty="0" err="1" smtClean="0"/>
              <a:t>so‘z</a:t>
            </a:r>
            <a:r>
              <a:rPr lang="ru-RU" sz="1600" dirty="0" smtClean="0"/>
              <a:t> </a:t>
            </a:r>
            <a:r>
              <a:rPr lang="ru-RU" sz="1600" dirty="0" err="1" smtClean="0"/>
              <a:t>yuritilganida</a:t>
            </a:r>
            <a:r>
              <a:rPr lang="ru-RU" sz="1600" dirty="0" smtClean="0"/>
              <a:t>, </a:t>
            </a:r>
            <a:r>
              <a:rPr lang="ru-RU" sz="1600" dirty="0" err="1" smtClean="0"/>
              <a:t>dastlab</a:t>
            </a:r>
            <a:r>
              <a:rPr lang="ru-RU" sz="1600" dirty="0" smtClean="0"/>
              <a:t> </a:t>
            </a:r>
            <a:r>
              <a:rPr lang="ru-RU" sz="1600" dirty="0" err="1" smtClean="0"/>
              <a:t>ularning</a:t>
            </a:r>
            <a:r>
              <a:rPr lang="ru-RU" sz="1600" dirty="0" smtClean="0"/>
              <a:t> </a:t>
            </a:r>
            <a:r>
              <a:rPr lang="ru-RU" sz="1600" dirty="0" err="1" smtClean="0"/>
              <a:t>folklor</a:t>
            </a:r>
            <a:r>
              <a:rPr lang="ru-RU" sz="1600" dirty="0" smtClean="0"/>
              <a:t> </a:t>
            </a:r>
            <a:r>
              <a:rPr lang="ru-RU" sz="1600" dirty="0" err="1" smtClean="0"/>
              <a:t>asarlari</a:t>
            </a:r>
            <a:r>
              <a:rPr lang="ru-RU" sz="1600" dirty="0" smtClean="0"/>
              <a:t> </a:t>
            </a:r>
            <a:r>
              <a:rPr lang="ru-RU" sz="1600" dirty="0" err="1" smtClean="0"/>
              <a:t>tilga</a:t>
            </a:r>
            <a:r>
              <a:rPr lang="ru-RU" sz="1600" dirty="0" smtClean="0"/>
              <a:t> </a:t>
            </a:r>
            <a:r>
              <a:rPr lang="ru-RU" sz="1600" dirty="0" err="1" smtClean="0"/>
              <a:t>olinadi</a:t>
            </a:r>
            <a:r>
              <a:rPr lang="ru-RU" sz="1600" dirty="0" smtClean="0"/>
              <a:t>. </a:t>
            </a:r>
            <a:r>
              <a:rPr lang="ru-RU" sz="1600" dirty="0" err="1" smtClean="0"/>
              <a:t>Yozma</a:t>
            </a:r>
            <a:r>
              <a:rPr lang="ru-RU" sz="1600" dirty="0" smtClean="0"/>
              <a:t> </a:t>
            </a:r>
            <a:r>
              <a:rPr lang="ru-RU" sz="1600" dirty="0" err="1" smtClean="0"/>
              <a:t>adabiyotning</a:t>
            </a:r>
            <a:r>
              <a:rPr lang="ru-RU" sz="1600" dirty="0" smtClean="0"/>
              <a:t> </a:t>
            </a:r>
            <a:r>
              <a:rPr lang="ru-RU" sz="1600" dirty="0" err="1" smtClean="0"/>
              <a:t>aksariyat</a:t>
            </a:r>
            <a:r>
              <a:rPr lang="ru-RU" sz="1600" dirty="0" smtClean="0"/>
              <a:t> </a:t>
            </a:r>
            <a:r>
              <a:rPr lang="ru-RU" sz="1600" dirty="0" err="1" smtClean="0"/>
              <a:t>asarlari</a:t>
            </a:r>
            <a:r>
              <a:rPr lang="ru-RU" sz="1600" dirty="0" smtClean="0"/>
              <a:t> </a:t>
            </a:r>
            <a:r>
              <a:rPr lang="ru-RU" sz="1600" dirty="0" err="1" smtClean="0"/>
              <a:t>tarkibida</a:t>
            </a:r>
            <a:r>
              <a:rPr lang="ru-RU" sz="1600" dirty="0" smtClean="0"/>
              <a:t> </a:t>
            </a:r>
            <a:r>
              <a:rPr lang="ru-RU" sz="1600" dirty="0" err="1" smtClean="0"/>
              <a:t>ham</a:t>
            </a:r>
            <a:r>
              <a:rPr lang="ru-RU" sz="1600" dirty="0" smtClean="0"/>
              <a:t> </a:t>
            </a:r>
            <a:r>
              <a:rPr lang="ru-RU" sz="1600" dirty="0" err="1" smtClean="0"/>
              <a:t>folklor</a:t>
            </a:r>
            <a:r>
              <a:rPr lang="ru-RU" sz="1600" dirty="0" smtClean="0"/>
              <a:t> </a:t>
            </a:r>
            <a:r>
              <a:rPr lang="ru-RU" sz="1600" dirty="0" err="1" smtClean="0"/>
              <a:t>namunalari</a:t>
            </a:r>
            <a:r>
              <a:rPr lang="ru-RU" sz="1600" dirty="0" smtClean="0"/>
              <a:t> </a:t>
            </a:r>
            <a:r>
              <a:rPr lang="ru-RU" sz="1600" dirty="0" err="1" smtClean="0"/>
              <a:t>muayyan</a:t>
            </a:r>
            <a:r>
              <a:rPr lang="ru-RU" sz="1600" dirty="0" smtClean="0"/>
              <a:t> </a:t>
            </a:r>
            <a:r>
              <a:rPr lang="ru-RU" sz="1600" dirty="0" err="1" smtClean="0"/>
              <a:t>o‘rin</a:t>
            </a:r>
            <a:r>
              <a:rPr lang="ru-RU" sz="1600" dirty="0" smtClean="0"/>
              <a:t> </a:t>
            </a:r>
            <a:r>
              <a:rPr lang="ru-RU" sz="1600" dirty="0" err="1" smtClean="0"/>
              <a:t>tutadi</a:t>
            </a:r>
            <a:r>
              <a:rPr lang="ru-RU" sz="1600" dirty="0" smtClean="0"/>
              <a:t>. </a:t>
            </a:r>
            <a:r>
              <a:rPr lang="ru-RU" sz="1600" dirty="0" err="1" smtClean="0"/>
              <a:t>Turk</a:t>
            </a:r>
            <a:r>
              <a:rPr lang="ru-RU" sz="1600" dirty="0" smtClean="0"/>
              <a:t> </a:t>
            </a:r>
            <a:r>
              <a:rPr lang="ru-RU" sz="1600" dirty="0" err="1" smtClean="0"/>
              <a:t>xalq</a:t>
            </a:r>
            <a:r>
              <a:rPr lang="ru-RU" sz="1600" dirty="0" smtClean="0"/>
              <a:t> </a:t>
            </a:r>
            <a:r>
              <a:rPr lang="ru-RU" sz="1600" dirty="0" err="1" smtClean="0"/>
              <a:t>og‘zaki</a:t>
            </a:r>
            <a:r>
              <a:rPr lang="ru-RU" sz="1600" dirty="0" smtClean="0"/>
              <a:t> </a:t>
            </a:r>
            <a:r>
              <a:rPr lang="ru-RU" sz="1600" dirty="0" err="1" smtClean="0"/>
              <a:t>ijodida</a:t>
            </a:r>
            <a:r>
              <a:rPr lang="ru-RU" sz="1600" dirty="0" smtClean="0"/>
              <a:t>, </a:t>
            </a:r>
            <a:r>
              <a:rPr lang="ru-RU" sz="1600" dirty="0" err="1" smtClean="0"/>
              <a:t>undagi</a:t>
            </a:r>
            <a:r>
              <a:rPr lang="ru-RU" sz="1600" dirty="0" smtClean="0"/>
              <a:t> </a:t>
            </a:r>
            <a:r>
              <a:rPr lang="ru-RU" sz="1600" dirty="0" err="1" smtClean="0"/>
              <a:t>qahramonlik</a:t>
            </a:r>
            <a:r>
              <a:rPr lang="ru-RU" sz="1600" dirty="0" smtClean="0"/>
              <a:t> </a:t>
            </a:r>
            <a:r>
              <a:rPr lang="ru-RU" sz="1600" dirty="0" err="1" smtClean="0"/>
              <a:t>dostonlarida</a:t>
            </a:r>
            <a:r>
              <a:rPr lang="ru-RU" sz="1600" dirty="0" smtClean="0"/>
              <a:t>, </a:t>
            </a:r>
            <a:r>
              <a:rPr lang="ru-RU" sz="1600" dirty="0" err="1" smtClean="0"/>
              <a:t>jumladan</a:t>
            </a:r>
            <a:r>
              <a:rPr lang="ru-RU" sz="1600" dirty="0" smtClean="0"/>
              <a:t>, “</a:t>
            </a:r>
            <a:r>
              <a:rPr lang="ru-RU" sz="1600" dirty="0" err="1" smtClean="0"/>
              <a:t>O‘g‘uznoma”da</a:t>
            </a:r>
            <a:r>
              <a:rPr lang="ru-RU" sz="1600" dirty="0" smtClean="0"/>
              <a:t> </a:t>
            </a:r>
            <a:r>
              <a:rPr lang="ru-RU" sz="1600" dirty="0" err="1" smtClean="0"/>
              <a:t>dunyoning</a:t>
            </a:r>
            <a:r>
              <a:rPr lang="ru-RU" sz="1600" dirty="0" smtClean="0"/>
              <a:t> </a:t>
            </a:r>
            <a:r>
              <a:rPr lang="ru-RU" sz="1600" dirty="0" err="1" smtClean="0"/>
              <a:t>yaratilishi</a:t>
            </a:r>
            <a:r>
              <a:rPr lang="ru-RU" sz="1600" dirty="0" smtClean="0"/>
              <a:t> </a:t>
            </a:r>
            <a:r>
              <a:rPr lang="ru-RU" sz="1600" dirty="0" err="1" smtClean="0"/>
              <a:t>va</a:t>
            </a:r>
            <a:r>
              <a:rPr lang="ru-RU" sz="1600" dirty="0" smtClean="0"/>
              <a:t> </a:t>
            </a:r>
            <a:r>
              <a:rPr lang="ru-RU" sz="1600" dirty="0" err="1" smtClean="0"/>
              <a:t>odamning</a:t>
            </a:r>
            <a:r>
              <a:rPr lang="ru-RU" sz="1600" dirty="0" smtClean="0"/>
              <a:t> </a:t>
            </a:r>
            <a:r>
              <a:rPr lang="ru-RU" sz="1600" dirty="0" err="1" smtClean="0"/>
              <a:t>paydo</a:t>
            </a:r>
            <a:r>
              <a:rPr lang="ru-RU" sz="1600" dirty="0" smtClean="0"/>
              <a:t> </a:t>
            </a:r>
            <a:r>
              <a:rPr lang="ru-RU" sz="1600" dirty="0" err="1" smtClean="0"/>
              <a:t>bo‘lishi</a:t>
            </a:r>
            <a:r>
              <a:rPr lang="ru-RU" sz="1600" dirty="0" smtClean="0"/>
              <a:t> </a:t>
            </a:r>
            <a:r>
              <a:rPr lang="ru-RU" sz="1600" dirty="0" err="1" smtClean="0"/>
              <a:t>haqidagi</a:t>
            </a:r>
            <a:r>
              <a:rPr lang="ru-RU" sz="1600" dirty="0" smtClean="0"/>
              <a:t> </a:t>
            </a:r>
            <a:r>
              <a:rPr lang="ru-RU" sz="1600" dirty="0" err="1" smtClean="0"/>
              <a:t>islomgacha</a:t>
            </a:r>
            <a:r>
              <a:rPr lang="ru-RU" sz="1600" dirty="0" smtClean="0"/>
              <a:t> </a:t>
            </a:r>
            <a:r>
              <a:rPr lang="ru-RU" sz="1600" dirty="0" err="1" smtClean="0"/>
              <a:t>bo‘lgan</a:t>
            </a:r>
            <a:r>
              <a:rPr lang="ru-RU" sz="1600" dirty="0" smtClean="0"/>
              <a:t> </a:t>
            </a:r>
            <a:r>
              <a:rPr lang="ru-RU" sz="1600" dirty="0" err="1" smtClean="0"/>
              <a:t>afsonalar</a:t>
            </a:r>
            <a:r>
              <a:rPr lang="ru-RU" sz="1600" dirty="0" smtClean="0"/>
              <a:t> </a:t>
            </a:r>
            <a:r>
              <a:rPr lang="ru-RU" sz="1600" dirty="0" err="1" smtClean="0"/>
              <a:t>bayon</a:t>
            </a:r>
            <a:r>
              <a:rPr lang="ru-RU" sz="1600" dirty="0" smtClean="0"/>
              <a:t> </a:t>
            </a:r>
            <a:r>
              <a:rPr lang="ru-RU" sz="1600" dirty="0" err="1" smtClean="0"/>
              <a:t>etilgan</a:t>
            </a:r>
            <a:r>
              <a:rPr lang="ru-RU" sz="1600" dirty="0" smtClean="0"/>
              <a:t>. </a:t>
            </a:r>
            <a:r>
              <a:rPr lang="ru-RU" sz="1600" dirty="0" err="1" smtClean="0"/>
              <a:t>Turk</a:t>
            </a:r>
            <a:r>
              <a:rPr lang="ru-RU" sz="1600" dirty="0" smtClean="0"/>
              <a:t> </a:t>
            </a:r>
            <a:r>
              <a:rPr lang="ru-RU" sz="1600" dirty="0" err="1" smtClean="0"/>
              <a:t>xalq</a:t>
            </a:r>
            <a:r>
              <a:rPr lang="ru-RU" sz="1600" dirty="0" smtClean="0"/>
              <a:t> </a:t>
            </a:r>
            <a:r>
              <a:rPr lang="ru-RU" sz="1600" dirty="0" err="1" smtClean="0"/>
              <a:t>og‘zaki</a:t>
            </a:r>
            <a:r>
              <a:rPr lang="ru-RU" sz="1600" dirty="0" smtClean="0"/>
              <a:t> </a:t>
            </a:r>
            <a:r>
              <a:rPr lang="ru-RU" sz="1600" dirty="0" err="1" smtClean="0"/>
              <a:t>ijodi</a:t>
            </a:r>
            <a:r>
              <a:rPr lang="ru-RU" sz="1600" dirty="0" smtClean="0"/>
              <a:t> </a:t>
            </a:r>
            <a:r>
              <a:rPr lang="ru-RU" sz="1600" dirty="0" err="1" smtClean="0"/>
              <a:t>namunalari</a:t>
            </a:r>
            <a:r>
              <a:rPr lang="ru-RU" sz="1600" dirty="0" smtClean="0"/>
              <a:t> </a:t>
            </a:r>
            <a:r>
              <a:rPr lang="ru-RU" sz="1600" dirty="0" err="1" smtClean="0"/>
              <a:t>orasida</a:t>
            </a:r>
            <a:r>
              <a:rPr lang="ru-RU" sz="1600" dirty="0" smtClean="0"/>
              <a:t>, </a:t>
            </a:r>
            <a:r>
              <a:rPr lang="ru-RU" sz="1600" dirty="0" err="1" smtClean="0"/>
              <a:t>ayniqsa</a:t>
            </a:r>
            <a:r>
              <a:rPr lang="ru-RU" sz="1600" dirty="0" smtClean="0"/>
              <a:t>, “</a:t>
            </a:r>
            <a:r>
              <a:rPr lang="ru-RU" sz="1600" dirty="0" err="1" smtClean="0"/>
              <a:t>Yerganakon</a:t>
            </a:r>
            <a:r>
              <a:rPr lang="ru-RU" sz="1600" dirty="0" smtClean="0"/>
              <a:t>”, “</a:t>
            </a:r>
            <a:r>
              <a:rPr lang="ru-RU" sz="1600" dirty="0" err="1" smtClean="0"/>
              <a:t>Ko‘ro‘g‘li</a:t>
            </a:r>
            <a:r>
              <a:rPr lang="ru-RU" sz="1600" dirty="0" smtClean="0"/>
              <a:t>” (</a:t>
            </a:r>
            <a:r>
              <a:rPr lang="ru-RU" sz="1600" dirty="0" err="1" smtClean="0"/>
              <a:t>Go‘ro‘g‘li</a:t>
            </a:r>
            <a:r>
              <a:rPr lang="ru-RU" sz="1600" dirty="0" smtClean="0"/>
              <a:t>) </a:t>
            </a:r>
            <a:r>
              <a:rPr lang="ru-RU" sz="1600" dirty="0" err="1" smtClean="0"/>
              <a:t>turkumi</a:t>
            </a:r>
            <a:r>
              <a:rPr lang="ru-RU" sz="1600" dirty="0" smtClean="0"/>
              <a:t> </a:t>
            </a:r>
            <a:r>
              <a:rPr lang="ru-RU" sz="1600" dirty="0" err="1" smtClean="0"/>
              <a:t>va</a:t>
            </a:r>
            <a:r>
              <a:rPr lang="ru-RU" sz="1600" dirty="0" smtClean="0"/>
              <a:t> “</a:t>
            </a:r>
            <a:r>
              <a:rPr lang="ru-RU" sz="1600" dirty="0" err="1" smtClean="0"/>
              <a:t>Qo‘rqut</a:t>
            </a:r>
            <a:r>
              <a:rPr lang="ru-RU" sz="1600" dirty="0" smtClean="0"/>
              <a:t> </a:t>
            </a:r>
            <a:r>
              <a:rPr lang="ru-RU" sz="1600" dirty="0" err="1" smtClean="0"/>
              <a:t>Ota</a:t>
            </a:r>
            <a:r>
              <a:rPr lang="ru-RU" sz="1600" dirty="0" smtClean="0"/>
              <a:t> </a:t>
            </a:r>
            <a:r>
              <a:rPr lang="ru-RU" sz="1600" dirty="0" err="1" smtClean="0"/>
              <a:t>kitobi</a:t>
            </a:r>
            <a:r>
              <a:rPr lang="ru-RU" sz="1600" dirty="0" smtClean="0"/>
              <a:t>” </a:t>
            </a:r>
            <a:r>
              <a:rPr lang="ru-RU" sz="1600" dirty="0" err="1" smtClean="0"/>
              <a:t>mashhur</a:t>
            </a:r>
            <a:r>
              <a:rPr lang="ru-RU" sz="1600" dirty="0" smtClean="0"/>
              <a:t>. [“</a:t>
            </a:r>
            <a:r>
              <a:rPr lang="ru-RU" sz="1600" dirty="0" err="1" smtClean="0"/>
              <a:t>Qo‘rqut</a:t>
            </a:r>
            <a:r>
              <a:rPr lang="ru-RU" sz="1600" dirty="0" smtClean="0"/>
              <a:t> </a:t>
            </a:r>
            <a:r>
              <a:rPr lang="ru-RU" sz="1600" dirty="0" err="1" smtClean="0"/>
              <a:t>Ota</a:t>
            </a:r>
            <a:r>
              <a:rPr lang="ru-RU" sz="1600" dirty="0" smtClean="0"/>
              <a:t> </a:t>
            </a:r>
            <a:r>
              <a:rPr lang="ru-RU" sz="1600" dirty="0" err="1" smtClean="0"/>
              <a:t>kitobi</a:t>
            </a:r>
            <a:r>
              <a:rPr lang="ru-RU" sz="1600" dirty="0" smtClean="0"/>
              <a:t>”. – // “</a:t>
            </a:r>
            <a:r>
              <a:rPr lang="ru-RU" sz="1600" dirty="0" err="1" smtClean="0"/>
              <a:t>Yoshlik</a:t>
            </a:r>
            <a:r>
              <a:rPr lang="ru-RU" sz="1600" dirty="0" smtClean="0"/>
              <a:t>” </a:t>
            </a:r>
            <a:r>
              <a:rPr lang="ru-RU" sz="1600" dirty="0" err="1" smtClean="0"/>
              <a:t>jurnali</a:t>
            </a:r>
            <a:r>
              <a:rPr lang="ru-RU" sz="1600" dirty="0" smtClean="0"/>
              <a:t>, 1988. – 5-son (38–55-betlar); 6-son (34–47-betlar); 7-son (41–54-betlar)]. </a:t>
            </a:r>
            <a:r>
              <a:rPr lang="ru-RU" sz="1600" dirty="0" err="1" smtClean="0"/>
              <a:t>Mazkur</a:t>
            </a:r>
            <a:r>
              <a:rPr lang="ru-RU" sz="1600" dirty="0" smtClean="0"/>
              <a:t> </a:t>
            </a:r>
            <a:r>
              <a:rPr lang="ru-RU" sz="1600" dirty="0" err="1" smtClean="0"/>
              <a:t>darslikda</a:t>
            </a:r>
            <a:r>
              <a:rPr lang="ru-RU" sz="1600" dirty="0" smtClean="0"/>
              <a:t> </a:t>
            </a:r>
            <a:r>
              <a:rPr lang="ru-RU" sz="1600" dirty="0" err="1" smtClean="0"/>
              <a:t>talabalarni</a:t>
            </a:r>
            <a:r>
              <a:rPr lang="ru-RU" sz="1600" dirty="0" smtClean="0"/>
              <a:t> </a:t>
            </a:r>
            <a:r>
              <a:rPr lang="ru-RU" sz="1600" dirty="0" err="1" smtClean="0"/>
              <a:t>turk</a:t>
            </a:r>
            <a:r>
              <a:rPr lang="ru-RU" sz="1600" dirty="0" smtClean="0"/>
              <a:t>, </a:t>
            </a:r>
            <a:r>
              <a:rPr lang="ru-RU" sz="1600" dirty="0" err="1" smtClean="0"/>
              <a:t>ozarbayjon</a:t>
            </a:r>
            <a:r>
              <a:rPr lang="ru-RU" sz="1600" dirty="0" smtClean="0"/>
              <a:t>, </a:t>
            </a:r>
            <a:r>
              <a:rPr lang="ru-RU" sz="1600" dirty="0" err="1" smtClean="0"/>
              <a:t>turkman</a:t>
            </a:r>
            <a:r>
              <a:rPr lang="ru-RU" sz="1600" dirty="0" smtClean="0"/>
              <a:t> </a:t>
            </a:r>
            <a:r>
              <a:rPr lang="ru-RU" sz="1600" dirty="0" err="1" smtClean="0"/>
              <a:t>va</a:t>
            </a:r>
            <a:r>
              <a:rPr lang="ru-RU" sz="1600" dirty="0" smtClean="0"/>
              <a:t> </a:t>
            </a:r>
            <a:r>
              <a:rPr lang="ru-RU" sz="1600" dirty="0" err="1" smtClean="0"/>
              <a:t>boshqa</a:t>
            </a:r>
            <a:r>
              <a:rPr lang="ru-RU" sz="1600" dirty="0" smtClean="0"/>
              <a:t> </a:t>
            </a:r>
            <a:r>
              <a:rPr lang="ru-RU" sz="1600" dirty="0" err="1" smtClean="0"/>
              <a:t>turkiy</a:t>
            </a:r>
            <a:r>
              <a:rPr lang="ru-RU" sz="1600" dirty="0" smtClean="0"/>
              <a:t> </a:t>
            </a:r>
            <a:r>
              <a:rPr lang="ru-RU" sz="1600" dirty="0" err="1" smtClean="0"/>
              <a:t>xalqlarning</a:t>
            </a:r>
            <a:r>
              <a:rPr lang="ru-RU" sz="1600" dirty="0" smtClean="0"/>
              <a:t> </a:t>
            </a:r>
            <a:r>
              <a:rPr lang="ru-RU" sz="1600" dirty="0" err="1" smtClean="0"/>
              <a:t>mushtarak</a:t>
            </a:r>
            <a:r>
              <a:rPr lang="ru-RU" sz="1600" dirty="0" smtClean="0"/>
              <a:t> </a:t>
            </a:r>
            <a:r>
              <a:rPr lang="ru-RU" sz="1600" dirty="0" err="1" smtClean="0"/>
              <a:t>merosi</a:t>
            </a:r>
            <a:r>
              <a:rPr lang="ru-RU" sz="1600" dirty="0" smtClean="0"/>
              <a:t> “</a:t>
            </a:r>
            <a:r>
              <a:rPr lang="ru-RU" sz="1600" dirty="0" err="1" smtClean="0"/>
              <a:t>Qo‘rqut</a:t>
            </a:r>
            <a:r>
              <a:rPr lang="ru-RU" sz="1600" dirty="0" smtClean="0"/>
              <a:t> </a:t>
            </a:r>
            <a:r>
              <a:rPr lang="ru-RU" sz="1600" dirty="0" err="1" smtClean="0"/>
              <a:t>Ota</a:t>
            </a:r>
            <a:r>
              <a:rPr lang="ru-RU" sz="1600" dirty="0" smtClean="0"/>
              <a:t> </a:t>
            </a:r>
            <a:r>
              <a:rPr lang="ru-RU" sz="1600" dirty="0" err="1" smtClean="0"/>
              <a:t>kitobi</a:t>
            </a:r>
            <a:r>
              <a:rPr lang="ru-RU" sz="1600" dirty="0" smtClean="0"/>
              <a:t>” </a:t>
            </a:r>
            <a:r>
              <a:rPr lang="ru-RU" sz="1600" dirty="0" err="1" smtClean="0"/>
              <a:t>bilan</a:t>
            </a:r>
            <a:r>
              <a:rPr lang="ru-RU" sz="1600" dirty="0" smtClean="0"/>
              <a:t> </a:t>
            </a:r>
            <a:r>
              <a:rPr lang="ru-RU" sz="1600" dirty="0" err="1" smtClean="0"/>
              <a:t>yaqindan</a:t>
            </a:r>
            <a:r>
              <a:rPr lang="ru-RU" sz="1600" dirty="0" smtClean="0"/>
              <a:t> </a:t>
            </a:r>
            <a:r>
              <a:rPr lang="ru-RU" sz="1600" dirty="0" err="1" smtClean="0"/>
              <a:t>tanishtirish</a:t>
            </a:r>
            <a:r>
              <a:rPr lang="ru-RU" sz="1600" dirty="0" smtClean="0"/>
              <a:t> </a:t>
            </a:r>
            <a:r>
              <a:rPr lang="ru-RU" sz="1600" dirty="0" err="1" smtClean="0"/>
              <a:t>maqsadida</a:t>
            </a:r>
            <a:r>
              <a:rPr lang="ru-RU" sz="1600" dirty="0" smtClean="0"/>
              <a:t> </a:t>
            </a:r>
            <a:r>
              <a:rPr lang="ru-RU" sz="1600" dirty="0" err="1" smtClean="0"/>
              <a:t>undagi</a:t>
            </a:r>
            <a:r>
              <a:rPr lang="ru-RU" sz="1600" dirty="0" smtClean="0"/>
              <a:t> </a:t>
            </a:r>
            <a:r>
              <a:rPr lang="ru-RU" sz="1600" dirty="0" err="1" smtClean="0"/>
              <a:t>hikoyatlar</a:t>
            </a:r>
            <a:r>
              <a:rPr lang="ru-RU" sz="1600" dirty="0" smtClean="0"/>
              <a:t> </a:t>
            </a:r>
            <a:r>
              <a:rPr lang="ru-RU" sz="1600" dirty="0" err="1" smtClean="0"/>
              <a:t>mazmunini</a:t>
            </a:r>
            <a:r>
              <a:rPr lang="ru-RU" sz="1600" dirty="0" smtClean="0"/>
              <a:t> </a:t>
            </a:r>
            <a:r>
              <a:rPr lang="ru-RU" sz="1600" dirty="0" err="1" smtClean="0"/>
              <a:t>batafsilroq</a:t>
            </a:r>
            <a:r>
              <a:rPr lang="ru-RU" sz="1600" dirty="0" smtClean="0"/>
              <a:t> </a:t>
            </a:r>
            <a:r>
              <a:rPr lang="ru-RU" sz="1600" dirty="0" err="1" smtClean="0"/>
              <a:t>bayon</a:t>
            </a:r>
            <a:r>
              <a:rPr lang="ru-RU" sz="1600" dirty="0" smtClean="0"/>
              <a:t> </a:t>
            </a:r>
            <a:r>
              <a:rPr lang="ru-RU" sz="1600" dirty="0" err="1" smtClean="0"/>
              <a:t>etishni</a:t>
            </a:r>
            <a:r>
              <a:rPr lang="ru-RU" sz="1600" dirty="0" smtClean="0"/>
              <a:t> </a:t>
            </a:r>
            <a:r>
              <a:rPr lang="ru-RU" sz="1600" dirty="0" err="1" smtClean="0"/>
              <a:t>lozim</a:t>
            </a:r>
            <a:r>
              <a:rPr lang="ru-RU" sz="1600" dirty="0" smtClean="0"/>
              <a:t> </a:t>
            </a:r>
            <a:r>
              <a:rPr lang="ru-RU" sz="1600" dirty="0" err="1" smtClean="0"/>
              <a:t>ko‘rdik</a:t>
            </a:r>
            <a:r>
              <a:rPr lang="ru-RU" sz="1600" dirty="0" smtClean="0"/>
              <a:t>. </a:t>
            </a:r>
            <a:r>
              <a:rPr lang="ru-RU" sz="1600" dirty="0" err="1" smtClean="0"/>
              <a:t>Zero</a:t>
            </a:r>
            <a:r>
              <a:rPr lang="ru-RU" sz="1600" dirty="0" smtClean="0"/>
              <a:t>, </a:t>
            </a:r>
            <a:r>
              <a:rPr lang="ru-RU" sz="1600" dirty="0" err="1" smtClean="0"/>
              <a:t>insonparvarlik</a:t>
            </a:r>
            <a:r>
              <a:rPr lang="ru-RU" sz="1600" dirty="0" smtClean="0"/>
              <a:t>, </a:t>
            </a:r>
            <a:r>
              <a:rPr lang="ru-RU" sz="1600" dirty="0" err="1" smtClean="0"/>
              <a:t>vatanparvarlik</a:t>
            </a:r>
            <a:r>
              <a:rPr lang="ru-RU" sz="1600" dirty="0" smtClean="0"/>
              <a:t> </a:t>
            </a:r>
            <a:r>
              <a:rPr lang="ru-RU" sz="1600" dirty="0" err="1" smtClean="0"/>
              <a:t>g‘oyalariga</a:t>
            </a:r>
            <a:r>
              <a:rPr lang="ru-RU" sz="1600" dirty="0" smtClean="0"/>
              <a:t> </a:t>
            </a:r>
            <a:r>
              <a:rPr lang="ru-RU" sz="1600" dirty="0" err="1" smtClean="0"/>
              <a:t>yo‘g‘rilgan</a:t>
            </a:r>
            <a:r>
              <a:rPr lang="ru-RU" sz="1600" dirty="0" smtClean="0"/>
              <a:t>, </a:t>
            </a:r>
            <a:r>
              <a:rPr lang="ru-RU" sz="1600" dirty="0" err="1" smtClean="0"/>
              <a:t>xalq</a:t>
            </a:r>
            <a:r>
              <a:rPr lang="ru-RU" sz="1600" dirty="0" smtClean="0"/>
              <a:t> </a:t>
            </a:r>
            <a:r>
              <a:rPr lang="ru-RU" sz="1600" dirty="0" err="1" smtClean="0"/>
              <a:t>og‘zaki</a:t>
            </a:r>
            <a:r>
              <a:rPr lang="ru-RU" sz="1600" dirty="0" smtClean="0"/>
              <a:t> </a:t>
            </a:r>
            <a:r>
              <a:rPr lang="ru-RU" sz="1600" dirty="0" err="1" smtClean="0"/>
              <a:t>ijodining</a:t>
            </a:r>
            <a:r>
              <a:rPr lang="ru-RU" sz="1600" dirty="0" smtClean="0"/>
              <a:t> </a:t>
            </a:r>
            <a:r>
              <a:rPr lang="ru-RU" sz="1600" dirty="0" err="1" smtClean="0"/>
              <a:t>eng</a:t>
            </a:r>
            <a:r>
              <a:rPr lang="ru-RU" sz="1600" dirty="0" smtClean="0"/>
              <a:t> </a:t>
            </a:r>
            <a:r>
              <a:rPr lang="ru-RU" sz="1600" dirty="0" err="1" smtClean="0"/>
              <a:t>yaxshi</a:t>
            </a:r>
            <a:r>
              <a:rPr lang="ru-RU" sz="1600" dirty="0" smtClean="0"/>
              <a:t> </a:t>
            </a:r>
            <a:r>
              <a:rPr lang="ru-RU" sz="1600" dirty="0" err="1" smtClean="0"/>
              <a:t>xususiyatlarini</a:t>
            </a:r>
            <a:r>
              <a:rPr lang="ru-RU" sz="1600" dirty="0" smtClean="0"/>
              <a:t> </a:t>
            </a:r>
            <a:r>
              <a:rPr lang="ru-RU" sz="1600" dirty="0" err="1" smtClean="0"/>
              <a:t>o‘zida</a:t>
            </a:r>
            <a:r>
              <a:rPr lang="ru-RU" sz="1600" dirty="0" smtClean="0"/>
              <a:t> </a:t>
            </a:r>
            <a:r>
              <a:rPr lang="ru-RU" sz="1600" dirty="0" err="1" smtClean="0"/>
              <a:t>mujassamlashtirgan</a:t>
            </a:r>
            <a:r>
              <a:rPr lang="ru-RU" sz="1600" dirty="0" smtClean="0"/>
              <a:t> </a:t>
            </a:r>
            <a:r>
              <a:rPr lang="ru-RU" sz="1600" dirty="0" err="1" smtClean="0"/>
              <a:t>turkiy</a:t>
            </a:r>
            <a:r>
              <a:rPr lang="ru-RU" sz="1600" dirty="0" smtClean="0"/>
              <a:t> </a:t>
            </a:r>
            <a:r>
              <a:rPr lang="ru-RU" sz="1600" dirty="0" err="1" smtClean="0"/>
              <a:t>xalqlarning</a:t>
            </a:r>
            <a:r>
              <a:rPr lang="ru-RU" sz="1600" dirty="0" smtClean="0"/>
              <a:t> </a:t>
            </a:r>
            <a:r>
              <a:rPr lang="ru-RU" sz="1600" dirty="0" err="1" smtClean="0"/>
              <a:t>ushbu</a:t>
            </a:r>
            <a:r>
              <a:rPr lang="ru-RU" sz="1600" dirty="0" smtClean="0"/>
              <a:t> </a:t>
            </a:r>
            <a:r>
              <a:rPr lang="ru-RU" sz="1600" dirty="0" err="1" smtClean="0"/>
              <a:t>muhtasham</a:t>
            </a:r>
            <a:r>
              <a:rPr lang="ru-RU" sz="1600" dirty="0" smtClean="0"/>
              <a:t> </a:t>
            </a:r>
            <a:r>
              <a:rPr lang="ru-RU" sz="1600" dirty="0" err="1" smtClean="0"/>
              <a:t>adabiy</a:t>
            </a:r>
            <a:r>
              <a:rPr lang="ru-RU" sz="1600" dirty="0" smtClean="0"/>
              <a:t> </a:t>
            </a:r>
            <a:r>
              <a:rPr lang="ru-RU" sz="1600" dirty="0" err="1" smtClean="0"/>
              <a:t>yodgorligi</a:t>
            </a:r>
            <a:r>
              <a:rPr lang="ru-RU" sz="1600" dirty="0" smtClean="0"/>
              <a:t> </a:t>
            </a:r>
            <a:r>
              <a:rPr lang="ru-RU" sz="1600" dirty="0" err="1" smtClean="0"/>
              <a:t>ularning</a:t>
            </a:r>
            <a:r>
              <a:rPr lang="ru-RU" sz="1600" dirty="0" smtClean="0"/>
              <a:t> </a:t>
            </a:r>
            <a:r>
              <a:rPr lang="ru-RU" sz="1600" dirty="0" err="1" smtClean="0"/>
              <a:t>qalbida</a:t>
            </a:r>
            <a:r>
              <a:rPr lang="ru-RU" sz="1600" dirty="0" smtClean="0"/>
              <a:t> </a:t>
            </a:r>
            <a:r>
              <a:rPr lang="ru-RU" sz="1600" dirty="0" err="1" smtClean="0"/>
              <a:t>ezgu</a:t>
            </a:r>
            <a:r>
              <a:rPr lang="ru-RU" sz="1600" dirty="0" smtClean="0"/>
              <a:t> </a:t>
            </a:r>
            <a:r>
              <a:rPr lang="ru-RU" sz="1600" dirty="0" err="1" smtClean="0"/>
              <a:t>hislarni</a:t>
            </a:r>
            <a:r>
              <a:rPr lang="ru-RU" sz="1600" dirty="0" smtClean="0"/>
              <a:t> </a:t>
            </a:r>
            <a:r>
              <a:rPr lang="ru-RU" sz="1600" dirty="0" err="1" smtClean="0"/>
              <a:t>kuchaytiradi</a:t>
            </a:r>
            <a:r>
              <a:rPr lang="ru-RU" sz="1600" dirty="0" smtClean="0"/>
              <a:t>.  “</a:t>
            </a:r>
            <a:r>
              <a:rPr lang="ru-RU" sz="1600" dirty="0" err="1" smtClean="0"/>
              <a:t>Qo‘rqut</a:t>
            </a:r>
            <a:r>
              <a:rPr lang="ru-RU" sz="1600" dirty="0" smtClean="0"/>
              <a:t> </a:t>
            </a:r>
            <a:r>
              <a:rPr lang="ru-RU" sz="1600" dirty="0" err="1" smtClean="0"/>
              <a:t>Ota</a:t>
            </a:r>
            <a:r>
              <a:rPr lang="ru-RU" sz="1600" dirty="0" smtClean="0"/>
              <a:t> </a:t>
            </a:r>
            <a:r>
              <a:rPr lang="ru-RU" sz="1600" dirty="0" err="1" smtClean="0"/>
              <a:t>kitobi</a:t>
            </a:r>
            <a:r>
              <a:rPr lang="ru-RU" sz="1600" dirty="0" smtClean="0"/>
              <a:t>”. “</a:t>
            </a:r>
            <a:r>
              <a:rPr lang="ru-RU" sz="1600" dirty="0" err="1" smtClean="0"/>
              <a:t>Hazrati</a:t>
            </a:r>
            <a:r>
              <a:rPr lang="ru-RU" sz="1600" dirty="0" smtClean="0"/>
              <a:t> </a:t>
            </a:r>
            <a:r>
              <a:rPr lang="ru-RU" sz="1600" dirty="0" err="1" smtClean="0"/>
              <a:t>Rasul</a:t>
            </a:r>
            <a:r>
              <a:rPr lang="ru-RU" sz="1600" dirty="0" smtClean="0"/>
              <a:t> </a:t>
            </a:r>
            <a:r>
              <a:rPr lang="ru-RU" sz="1600" dirty="0" err="1" smtClean="0"/>
              <a:t>alayhissalom</a:t>
            </a:r>
            <a:r>
              <a:rPr lang="ru-RU" sz="1600" dirty="0" smtClean="0"/>
              <a:t> </a:t>
            </a:r>
            <a:r>
              <a:rPr lang="ru-RU" sz="1600" dirty="0" err="1" smtClean="0"/>
              <a:t>zamoniga</a:t>
            </a:r>
            <a:r>
              <a:rPr lang="ru-RU" sz="1600" dirty="0" smtClean="0"/>
              <a:t> </a:t>
            </a:r>
            <a:r>
              <a:rPr lang="ru-RU" sz="1600" dirty="0" err="1" smtClean="0"/>
              <a:t>yaqin</a:t>
            </a:r>
            <a:r>
              <a:rPr lang="ru-RU" sz="1600" dirty="0" smtClean="0"/>
              <a:t> </a:t>
            </a:r>
            <a:r>
              <a:rPr lang="ru-RU" sz="1600" dirty="0" err="1" smtClean="0"/>
              <a:t>paytda</a:t>
            </a:r>
            <a:r>
              <a:rPr lang="ru-RU" sz="1600" dirty="0" smtClean="0"/>
              <a:t> </a:t>
            </a:r>
            <a:r>
              <a:rPr lang="ru-RU" sz="1600" dirty="0" err="1" smtClean="0"/>
              <a:t>Bayot</a:t>
            </a:r>
            <a:r>
              <a:rPr lang="ru-RU" sz="1600" dirty="0" smtClean="0"/>
              <a:t> </a:t>
            </a:r>
            <a:r>
              <a:rPr lang="ru-RU" sz="1600" dirty="0" err="1" smtClean="0"/>
              <a:t>naslidan</a:t>
            </a:r>
            <a:r>
              <a:rPr lang="ru-RU" sz="1600" dirty="0" smtClean="0"/>
              <a:t> </a:t>
            </a:r>
            <a:r>
              <a:rPr lang="ru-RU" sz="1600" dirty="0" err="1" smtClean="0"/>
              <a:t>Qo‘rqut</a:t>
            </a:r>
            <a:r>
              <a:rPr lang="ru-RU" sz="1600" dirty="0" smtClean="0"/>
              <a:t> </a:t>
            </a:r>
            <a:r>
              <a:rPr lang="ru-RU" sz="1600" dirty="0" err="1" smtClean="0"/>
              <a:t>Ota</a:t>
            </a:r>
            <a:r>
              <a:rPr lang="ru-RU" sz="1600" dirty="0" smtClean="0"/>
              <a:t> </a:t>
            </a:r>
            <a:r>
              <a:rPr lang="ru-RU" sz="1600" dirty="0" err="1" smtClean="0"/>
              <a:t>degan</a:t>
            </a:r>
            <a:r>
              <a:rPr lang="ru-RU" sz="1600" dirty="0" smtClean="0"/>
              <a:t> </a:t>
            </a:r>
            <a:r>
              <a:rPr lang="ru-RU" sz="1600" dirty="0" err="1" smtClean="0"/>
              <a:t>dunyoga</a:t>
            </a:r>
            <a:r>
              <a:rPr lang="ru-RU" sz="1600" dirty="0" smtClean="0"/>
              <a:t> </a:t>
            </a:r>
            <a:r>
              <a:rPr lang="ru-RU" sz="1600" dirty="0" err="1" smtClean="0"/>
              <a:t>keldi</a:t>
            </a:r>
            <a:r>
              <a:rPr lang="ru-RU" sz="1600" dirty="0" smtClean="0"/>
              <a:t>. </a:t>
            </a:r>
            <a:r>
              <a:rPr lang="ru-RU" sz="1600" dirty="0" err="1" smtClean="0"/>
              <a:t>Ul</a:t>
            </a:r>
            <a:r>
              <a:rPr lang="ru-RU" sz="1600" dirty="0" smtClean="0"/>
              <a:t> </a:t>
            </a:r>
            <a:r>
              <a:rPr lang="ru-RU" sz="1600" dirty="0" err="1" smtClean="0"/>
              <a:t>kishi</a:t>
            </a:r>
            <a:r>
              <a:rPr lang="ru-RU" sz="1600" dirty="0" smtClean="0"/>
              <a:t> </a:t>
            </a:r>
            <a:r>
              <a:rPr lang="ru-RU" sz="1600" dirty="0" err="1" smtClean="0"/>
              <a:t>o‘g‘uzning</a:t>
            </a:r>
            <a:r>
              <a:rPr lang="ru-RU" sz="1600" dirty="0" smtClean="0"/>
              <a:t> </a:t>
            </a:r>
            <a:r>
              <a:rPr lang="ru-RU" sz="1600" dirty="0" err="1" smtClean="0"/>
              <a:t>bilguvchisi</a:t>
            </a:r>
            <a:r>
              <a:rPr lang="ru-RU" sz="1600" dirty="0" smtClean="0"/>
              <a:t> </a:t>
            </a:r>
            <a:r>
              <a:rPr lang="ru-RU" sz="1600" dirty="0" err="1" smtClean="0"/>
              <a:t>edi</a:t>
            </a:r>
            <a:r>
              <a:rPr lang="ru-RU" sz="1600" dirty="0" smtClean="0"/>
              <a:t>, </a:t>
            </a:r>
            <a:r>
              <a:rPr lang="ru-RU" sz="1600" dirty="0" err="1" smtClean="0"/>
              <a:t>o‘g‘uz</a:t>
            </a:r>
            <a:r>
              <a:rPr lang="ru-RU" sz="1600" dirty="0" smtClean="0"/>
              <a:t> </a:t>
            </a:r>
            <a:r>
              <a:rPr lang="ru-RU" sz="1600" dirty="0" err="1" smtClean="0"/>
              <a:t>ichida</a:t>
            </a:r>
            <a:r>
              <a:rPr lang="ru-RU" sz="1600" dirty="0" smtClean="0"/>
              <a:t> </a:t>
            </a:r>
            <a:r>
              <a:rPr lang="ru-RU" sz="1600" dirty="0" err="1" smtClean="0"/>
              <a:t>uning</a:t>
            </a:r>
            <a:r>
              <a:rPr lang="ru-RU" sz="1600" dirty="0" smtClean="0"/>
              <a:t> </a:t>
            </a:r>
            <a:r>
              <a:rPr lang="ru-RU" sz="1600" dirty="0" err="1" smtClean="0"/>
              <a:t>bir</a:t>
            </a:r>
            <a:r>
              <a:rPr lang="ru-RU" sz="1600" dirty="0" smtClean="0"/>
              <a:t> </a:t>
            </a:r>
            <a:r>
              <a:rPr lang="ru-RU" sz="1600" dirty="0" err="1" smtClean="0"/>
              <a:t>karomati</a:t>
            </a:r>
            <a:r>
              <a:rPr lang="ru-RU" sz="1600" dirty="0" smtClean="0"/>
              <a:t> </a:t>
            </a:r>
            <a:r>
              <a:rPr lang="ru-RU" sz="1600" dirty="0" err="1" smtClean="0"/>
              <a:t>zohir</a:t>
            </a:r>
            <a:r>
              <a:rPr lang="ru-RU" sz="1600" dirty="0" smtClean="0"/>
              <a:t> </a:t>
            </a:r>
            <a:r>
              <a:rPr lang="ru-RU" sz="1600" dirty="0" err="1" smtClean="0"/>
              <a:t>bo‘lmish</a:t>
            </a:r>
            <a:r>
              <a:rPr lang="ru-RU" sz="1600" dirty="0" smtClean="0"/>
              <a:t> </a:t>
            </a:r>
            <a:r>
              <a:rPr lang="ru-RU" sz="1600" dirty="0" err="1" smtClean="0"/>
              <a:t>edi</a:t>
            </a:r>
            <a:r>
              <a:rPr lang="ru-RU" sz="1600" dirty="0" smtClean="0"/>
              <a:t>, </a:t>
            </a:r>
            <a:r>
              <a:rPr lang="ru-RU" sz="1600" dirty="0" err="1" smtClean="0"/>
              <a:t>ne</a:t>
            </a:r>
            <a:r>
              <a:rPr lang="ru-RU" sz="1600" dirty="0" smtClean="0"/>
              <a:t> </a:t>
            </a:r>
            <a:r>
              <a:rPr lang="ru-RU" sz="1600" dirty="0" err="1" smtClean="0"/>
              <a:t>desa</a:t>
            </a:r>
            <a:r>
              <a:rPr lang="ru-RU" sz="1600" dirty="0" smtClean="0"/>
              <a:t> </a:t>
            </a:r>
            <a:r>
              <a:rPr lang="ru-RU" sz="1600" dirty="0" err="1" smtClean="0"/>
              <a:t>bo‘lardi</a:t>
            </a:r>
            <a:r>
              <a:rPr lang="ru-RU" sz="1600" dirty="0" smtClean="0"/>
              <a:t>, </a:t>
            </a:r>
            <a:r>
              <a:rPr lang="ru-RU" sz="1600" dirty="0" err="1" smtClean="0"/>
              <a:t>g‘oyibdan</a:t>
            </a:r>
            <a:r>
              <a:rPr lang="ru-RU" sz="1600" dirty="0" smtClean="0"/>
              <a:t> </a:t>
            </a:r>
            <a:r>
              <a:rPr lang="ru-RU" sz="1600" dirty="0" err="1" smtClean="0"/>
              <a:t>turli</a:t>
            </a:r>
            <a:r>
              <a:rPr lang="ru-RU" sz="1600" dirty="0" smtClean="0"/>
              <a:t> </a:t>
            </a:r>
            <a:r>
              <a:rPr lang="ru-RU" sz="1600" dirty="0" err="1" smtClean="0"/>
              <a:t>xabar</a:t>
            </a:r>
            <a:r>
              <a:rPr lang="ru-RU" sz="1600" dirty="0" smtClean="0"/>
              <a:t> </a:t>
            </a:r>
            <a:r>
              <a:rPr lang="ru-RU" sz="1600" dirty="0" err="1" smtClean="0"/>
              <a:t>so‘ylardi</a:t>
            </a:r>
            <a:r>
              <a:rPr lang="ru-RU" sz="1600" dirty="0" smtClean="0"/>
              <a:t>, </a:t>
            </a:r>
            <a:r>
              <a:rPr lang="ru-RU" sz="1600" dirty="0" err="1" smtClean="0"/>
              <a:t>Yaratganning</a:t>
            </a:r>
            <a:r>
              <a:rPr lang="ru-RU" sz="1600" dirty="0" smtClean="0"/>
              <a:t> </a:t>
            </a:r>
            <a:r>
              <a:rPr lang="ru-RU" sz="1600" dirty="0" err="1" smtClean="0"/>
              <a:t>o‘zi</a:t>
            </a:r>
            <a:r>
              <a:rPr lang="ru-RU" sz="1600" dirty="0" smtClean="0"/>
              <a:t> </a:t>
            </a:r>
            <a:r>
              <a:rPr lang="ru-RU" sz="1600" dirty="0" err="1" smtClean="0"/>
              <a:t>uning</a:t>
            </a:r>
            <a:r>
              <a:rPr lang="ru-RU" sz="1600" dirty="0" smtClean="0"/>
              <a:t> </a:t>
            </a:r>
            <a:r>
              <a:rPr lang="ru-RU" sz="1600" dirty="0" err="1" smtClean="0"/>
              <a:t>ko‘ngliga</a:t>
            </a:r>
            <a:r>
              <a:rPr lang="ru-RU" sz="1600" dirty="0" smtClean="0"/>
              <a:t> </a:t>
            </a:r>
            <a:r>
              <a:rPr lang="ru-RU" sz="1600" dirty="0" err="1" smtClean="0"/>
              <a:t>ilhom</a:t>
            </a:r>
            <a:r>
              <a:rPr lang="ru-RU" sz="1600" dirty="0" smtClean="0"/>
              <a:t> </a:t>
            </a:r>
            <a:r>
              <a:rPr lang="ru-RU" sz="1600" dirty="0" err="1" smtClean="0"/>
              <a:t>solardi</a:t>
            </a:r>
            <a:r>
              <a:rPr lang="ru-RU" sz="1600" dirty="0" smtClean="0"/>
              <a:t>” </a:t>
            </a:r>
            <a:r>
              <a:rPr lang="ru-RU" sz="1600" dirty="0" err="1" smtClean="0"/>
              <a:t>deb</a:t>
            </a:r>
            <a:r>
              <a:rPr lang="ru-RU" sz="1600" dirty="0" smtClean="0"/>
              <a:t> </a:t>
            </a:r>
            <a:r>
              <a:rPr lang="ru-RU" sz="1600" dirty="0" err="1" smtClean="0"/>
              <a:t>boshlanadi</a:t>
            </a:r>
            <a:r>
              <a:rPr lang="ru-RU" sz="1600" dirty="0" smtClean="0"/>
              <a:t>. </a:t>
            </a:r>
            <a:endParaRPr lang="ru-RU" sz="1600" dirty="0"/>
          </a:p>
        </p:txBody>
      </p:sp>
    </p:spTree>
    <p:extLst>
      <p:ext uri="{BB962C8B-B14F-4D97-AF65-F5344CB8AC3E}">
        <p14:creationId xmlns:p14="http://schemas.microsoft.com/office/powerpoint/2010/main" val="3206900185"/>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127</TotalTime>
  <Words>8286</Words>
  <Application>Microsoft Office PowerPoint</Application>
  <PresentationFormat>Широкоэкранный</PresentationFormat>
  <Paragraphs>102</Paragraphs>
  <Slides>37</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37</vt:i4>
      </vt:variant>
    </vt:vector>
  </HeadingPairs>
  <TitlesOfParts>
    <vt:vector size="43" baseType="lpstr">
      <vt:lpstr>Arial</vt:lpstr>
      <vt:lpstr>Calibri</vt:lpstr>
      <vt:lpstr>Century Gothic</vt:lpstr>
      <vt:lpstr>Times New Roman</vt:lpstr>
      <vt:lpstr>Wingdings 3</vt:lpstr>
      <vt:lpstr>Легкий дым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29</cp:revision>
  <dcterms:created xsi:type="dcterms:W3CDTF">2025-05-10T13:56:51Z</dcterms:created>
  <dcterms:modified xsi:type="dcterms:W3CDTF">2025-05-10T16:04:15Z</dcterms:modified>
</cp:coreProperties>
</file>