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64" r:id="rId3"/>
    <p:sldId id="265" r:id="rId4"/>
    <p:sldId id="266" r:id="rId5"/>
    <p:sldId id="273" r:id="rId6"/>
    <p:sldId id="274" r:id="rId7"/>
    <p:sldId id="275" r:id="rId8"/>
    <p:sldId id="277" r:id="rId9"/>
    <p:sldId id="279" r:id="rId10"/>
    <p:sldId id="280" r:id="rId11"/>
    <p:sldId id="283" r:id="rId12"/>
    <p:sldId id="284" r:id="rId13"/>
    <p:sldId id="285" r:id="rId14"/>
    <p:sldId id="286" r:id="rId15"/>
    <p:sldId id="287" r:id="rId16"/>
    <p:sldId id="290" r:id="rId17"/>
    <p:sldId id="291" r:id="rId18"/>
    <p:sldId id="29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9257-8799-45FC-9562-BDED6CB0A379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63C3BC0-829A-4252-BFF1-00A04247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699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9257-8799-45FC-9562-BDED6CB0A379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63C3BC0-829A-4252-BFF1-00A04247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828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9257-8799-45FC-9562-BDED6CB0A379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63C3BC0-829A-4252-BFF1-00A04247668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8062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9257-8799-45FC-9562-BDED6CB0A379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63C3BC0-829A-4252-BFF1-00A04247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48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9257-8799-45FC-9562-BDED6CB0A379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63C3BC0-829A-4252-BFF1-00A04247668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6524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9257-8799-45FC-9562-BDED6CB0A379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63C3BC0-829A-4252-BFF1-00A04247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7368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9257-8799-45FC-9562-BDED6CB0A379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C3BC0-829A-4252-BFF1-00A04247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6643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9257-8799-45FC-9562-BDED6CB0A379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C3BC0-829A-4252-BFF1-00A04247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083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9257-8799-45FC-9562-BDED6CB0A379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C3BC0-829A-4252-BFF1-00A04247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912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9257-8799-45FC-9562-BDED6CB0A379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63C3BC0-829A-4252-BFF1-00A04247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913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9257-8799-45FC-9562-BDED6CB0A379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63C3BC0-829A-4252-BFF1-00A04247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306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9257-8799-45FC-9562-BDED6CB0A379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63C3BC0-829A-4252-BFF1-00A04247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44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9257-8799-45FC-9562-BDED6CB0A379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C3BC0-829A-4252-BFF1-00A04247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827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9257-8799-45FC-9562-BDED6CB0A379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C3BC0-829A-4252-BFF1-00A04247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7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9257-8799-45FC-9562-BDED6CB0A379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C3BC0-829A-4252-BFF1-00A04247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62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9257-8799-45FC-9562-BDED6CB0A379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63C3BC0-829A-4252-BFF1-00A04247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991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19257-8799-45FC-9562-BDED6CB0A379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63C3BC0-829A-4252-BFF1-00A04247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662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2440" y="417329"/>
            <a:ext cx="10866120" cy="4618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z-Cyrl-UZ" b="1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O‘ZBEKISTON RESPUBLIKASI 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z-Cyrl-UZ" b="1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OLIY VA O‘RTA MAXSUS TA’LIM VAZIRLIGI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z-Cyrl-UZ" b="1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z-Cyrl-UZ" b="1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ALIS</a:t>
            </a:r>
            <a:r>
              <a:rPr lang="en-US" b="1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uz-Cyrl-UZ" b="1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 NAVOIY NOMIDAGI 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z-Cyrl-UZ" b="1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TOShKENT DAVLAT O‘ZBEK TILI VA ADABIYOTI UNIVERSITETI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ctr">
              <a:lnSpc>
                <a:spcPct val="150000"/>
              </a:lnSpc>
              <a:spcAft>
                <a:spcPts val="0"/>
              </a:spcAft>
            </a:pPr>
            <a:r>
              <a:rPr lang="uz-Cyrl-UZ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z-Cyrl-UZ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ABDULLA ULUG‘OV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z-Cyrl-UZ" b="1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z-Latn-UZ" b="1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Markaziy Osiyo </a:t>
            </a:r>
            <a:r>
              <a:rPr lang="en-US" b="1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uz-Cyrl-UZ" b="1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alqlar </a:t>
            </a:r>
            <a:r>
              <a:rPr lang="en-US" b="1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uz-Cyrl-UZ" b="1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dabiyoti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z-Cyrl-UZ" b="1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en-US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596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57800" y="210919"/>
            <a:ext cx="65989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err="1"/>
              <a:t>Atoqli</a:t>
            </a:r>
            <a:r>
              <a:rPr lang="ru-RU" sz="1500" dirty="0"/>
              <a:t> </a:t>
            </a:r>
            <a:r>
              <a:rPr lang="ru-RU" sz="1500" dirty="0" err="1"/>
              <a:t>adib</a:t>
            </a:r>
            <a:r>
              <a:rPr lang="ru-RU" sz="1500" dirty="0"/>
              <a:t> </a:t>
            </a:r>
            <a:r>
              <a:rPr lang="ru-RU" sz="1500" b="1" dirty="0" err="1"/>
              <a:t>Muxtor</a:t>
            </a:r>
            <a:r>
              <a:rPr lang="ru-RU" sz="1500" b="1" dirty="0"/>
              <a:t> </a:t>
            </a:r>
            <a:r>
              <a:rPr lang="ru-RU" sz="1500" b="1" dirty="0" err="1"/>
              <a:t>Avezov</a:t>
            </a:r>
            <a:r>
              <a:rPr lang="ru-RU" sz="1500" b="1" dirty="0"/>
              <a:t> (1897 – 1961) </a:t>
            </a:r>
            <a:r>
              <a:rPr lang="ru-RU" sz="1500" dirty="0" err="1"/>
              <a:t>asarlarida</a:t>
            </a:r>
            <a:r>
              <a:rPr lang="ru-RU" sz="1500" dirty="0"/>
              <a:t> </a:t>
            </a:r>
            <a:r>
              <a:rPr lang="ru-RU" sz="1500" dirty="0" err="1"/>
              <a:t>ham</a:t>
            </a:r>
            <a:r>
              <a:rPr lang="ru-RU" sz="1500" dirty="0"/>
              <a:t> </a:t>
            </a:r>
            <a:r>
              <a:rPr lang="ru-RU" sz="1500" dirty="0" err="1"/>
              <a:t>asr</a:t>
            </a:r>
            <a:r>
              <a:rPr lang="ru-RU" sz="1500" dirty="0"/>
              <a:t> </a:t>
            </a:r>
            <a:r>
              <a:rPr lang="ru-RU" sz="1500" dirty="0" err="1"/>
              <a:t>avvalidagi</a:t>
            </a:r>
            <a:r>
              <a:rPr lang="ru-RU" sz="1500" dirty="0"/>
              <a:t> </a:t>
            </a:r>
            <a:r>
              <a:rPr lang="ru-RU" sz="1500" dirty="0" err="1"/>
              <a:t>va</a:t>
            </a:r>
            <a:r>
              <a:rPr lang="ru-RU" sz="1500" dirty="0"/>
              <a:t> </a:t>
            </a:r>
            <a:r>
              <a:rPr lang="ru-RU" sz="1500" dirty="0" err="1"/>
              <a:t>undan</a:t>
            </a:r>
            <a:r>
              <a:rPr lang="ru-RU" sz="1500" dirty="0"/>
              <a:t> </a:t>
            </a:r>
            <a:r>
              <a:rPr lang="ru-RU" sz="1500" dirty="0" err="1"/>
              <a:t>oldingi</a:t>
            </a:r>
            <a:r>
              <a:rPr lang="ru-RU" sz="1500" dirty="0"/>
              <a:t> </a:t>
            </a:r>
            <a:r>
              <a:rPr lang="ru-RU" sz="1500" dirty="0" err="1"/>
              <a:t>davr</a:t>
            </a:r>
            <a:r>
              <a:rPr lang="ru-RU" sz="1500" dirty="0"/>
              <a:t> </a:t>
            </a:r>
            <a:r>
              <a:rPr lang="ru-RU" sz="1500" dirty="0" err="1"/>
              <a:t>qozoq</a:t>
            </a:r>
            <a:r>
              <a:rPr lang="ru-RU" sz="1500" dirty="0"/>
              <a:t> </a:t>
            </a:r>
            <a:r>
              <a:rPr lang="ru-RU" sz="1500" dirty="0" err="1"/>
              <a:t>sahrosidagi</a:t>
            </a:r>
            <a:r>
              <a:rPr lang="ru-RU" sz="1500" dirty="0"/>
              <a:t> </a:t>
            </a:r>
            <a:r>
              <a:rPr lang="ru-RU" sz="1500" dirty="0" err="1"/>
              <a:t>nochor</a:t>
            </a:r>
            <a:r>
              <a:rPr lang="ru-RU" sz="1500" dirty="0"/>
              <a:t> </a:t>
            </a:r>
            <a:r>
              <a:rPr lang="ru-RU" sz="1500" dirty="0" err="1"/>
              <a:t>turmush</a:t>
            </a:r>
            <a:r>
              <a:rPr lang="ru-RU" sz="1500" dirty="0"/>
              <a:t> </a:t>
            </a:r>
            <a:r>
              <a:rPr lang="ru-RU" sz="1500" dirty="0" err="1"/>
              <a:t>manzaralari</a:t>
            </a:r>
            <a:r>
              <a:rPr lang="ru-RU" sz="1500" dirty="0"/>
              <a:t> </a:t>
            </a:r>
            <a:r>
              <a:rPr lang="ru-RU" sz="1500" dirty="0" err="1"/>
              <a:t>gavdlantiriladi</a:t>
            </a:r>
            <a:r>
              <a:rPr lang="ru-RU" sz="1500" dirty="0"/>
              <a:t>. </a:t>
            </a:r>
            <a:r>
              <a:rPr lang="ru-RU" sz="1500" dirty="0" err="1"/>
              <a:t>Bu</a:t>
            </a:r>
            <a:r>
              <a:rPr lang="ru-RU" sz="1500" dirty="0"/>
              <a:t> </a:t>
            </a:r>
            <a:r>
              <a:rPr lang="ru-RU" sz="1500" dirty="0" err="1"/>
              <a:t>ulkan</a:t>
            </a:r>
            <a:r>
              <a:rPr lang="ru-RU" sz="1500" dirty="0"/>
              <a:t> </a:t>
            </a:r>
            <a:r>
              <a:rPr lang="ru-RU" sz="1500" dirty="0" err="1"/>
              <a:t>yozuvchi</a:t>
            </a:r>
            <a:r>
              <a:rPr lang="ru-RU" sz="1500" dirty="0"/>
              <a:t> </a:t>
            </a:r>
            <a:r>
              <a:rPr lang="ru-RU" sz="1500" dirty="0" err="1"/>
              <a:t>asarlari</a:t>
            </a:r>
            <a:r>
              <a:rPr lang="ru-RU" sz="1500" dirty="0"/>
              <a:t> XX </a:t>
            </a:r>
            <a:r>
              <a:rPr lang="ru-RU" sz="1500" dirty="0" err="1"/>
              <a:t>asr</a:t>
            </a:r>
            <a:r>
              <a:rPr lang="ru-RU" sz="1500" dirty="0"/>
              <a:t> </a:t>
            </a:r>
            <a:r>
              <a:rPr lang="ru-RU" sz="1500" dirty="0" err="1"/>
              <a:t>turkiy</a:t>
            </a:r>
            <a:r>
              <a:rPr lang="ru-RU" sz="1500" dirty="0"/>
              <a:t> </a:t>
            </a:r>
            <a:r>
              <a:rPr lang="ru-RU" sz="1500" dirty="0" err="1"/>
              <a:t>xalqlar</a:t>
            </a:r>
            <a:r>
              <a:rPr lang="ru-RU" sz="1500" dirty="0"/>
              <a:t> </a:t>
            </a:r>
            <a:r>
              <a:rPr lang="ru-RU" sz="1500" dirty="0" err="1"/>
              <a:t>adabiyoti</a:t>
            </a:r>
            <a:r>
              <a:rPr lang="ru-RU" sz="1500" dirty="0"/>
              <a:t> </a:t>
            </a:r>
            <a:r>
              <a:rPr lang="ru-RU" sz="1500" dirty="0" err="1"/>
              <a:t>tarixida</a:t>
            </a:r>
            <a:r>
              <a:rPr lang="ru-RU" sz="1500" dirty="0"/>
              <a:t> </a:t>
            </a:r>
            <a:r>
              <a:rPr lang="ru-RU" sz="1500" dirty="0" err="1"/>
              <a:t>munosib</a:t>
            </a:r>
            <a:r>
              <a:rPr lang="ru-RU" sz="1500" dirty="0"/>
              <a:t> </a:t>
            </a:r>
            <a:r>
              <a:rPr lang="ru-RU" sz="1500" dirty="0" err="1"/>
              <a:t>o‘rin</a:t>
            </a:r>
            <a:r>
              <a:rPr lang="ru-RU" sz="1500" dirty="0"/>
              <a:t> </a:t>
            </a:r>
            <a:r>
              <a:rPr lang="ru-RU" sz="1500" dirty="0" err="1"/>
              <a:t>tutadi</a:t>
            </a:r>
            <a:r>
              <a:rPr lang="ru-RU" sz="1500" dirty="0"/>
              <a:t>. </a:t>
            </a:r>
            <a:r>
              <a:rPr lang="ru-RU" sz="1500" dirty="0" err="1"/>
              <a:t>Uning</a:t>
            </a:r>
            <a:r>
              <a:rPr lang="ru-RU" sz="1500" dirty="0"/>
              <a:t> </a:t>
            </a:r>
            <a:r>
              <a:rPr lang="ru-RU" sz="1500" dirty="0" err="1"/>
              <a:t>roman</a:t>
            </a:r>
            <a:r>
              <a:rPr lang="ru-RU" sz="1500" dirty="0"/>
              <a:t>, </a:t>
            </a:r>
            <a:r>
              <a:rPr lang="ru-RU" sz="1500" dirty="0" err="1"/>
              <a:t>qissa</a:t>
            </a:r>
            <a:r>
              <a:rPr lang="ru-RU" sz="1500" dirty="0"/>
              <a:t>, </a:t>
            </a:r>
            <a:r>
              <a:rPr lang="ru-RU" sz="1500" dirty="0" err="1"/>
              <a:t>dramalari</a:t>
            </a:r>
            <a:r>
              <a:rPr lang="ru-RU" sz="1500" dirty="0"/>
              <a:t> </a:t>
            </a:r>
            <a:r>
              <a:rPr lang="ru-RU" sz="1500" dirty="0" err="1"/>
              <a:t>qozoq</a:t>
            </a:r>
            <a:r>
              <a:rPr lang="ru-RU" sz="1500" dirty="0"/>
              <a:t> </a:t>
            </a:r>
            <a:r>
              <a:rPr lang="ru-RU" sz="1500" dirty="0" err="1"/>
              <a:t>adabiyotini</a:t>
            </a:r>
            <a:r>
              <a:rPr lang="ru-RU" sz="1500" dirty="0"/>
              <a:t> </a:t>
            </a:r>
            <a:r>
              <a:rPr lang="ru-RU" sz="1500" dirty="0" err="1"/>
              <a:t>yuksaltirdi</a:t>
            </a:r>
            <a:r>
              <a:rPr lang="ru-RU" sz="1500" dirty="0"/>
              <a:t>. </a:t>
            </a:r>
            <a:r>
              <a:rPr lang="ru-RU" sz="1500" dirty="0" err="1"/>
              <a:t>Chunki</a:t>
            </a:r>
            <a:r>
              <a:rPr lang="ru-RU" sz="1500" dirty="0"/>
              <a:t> </a:t>
            </a:r>
            <a:r>
              <a:rPr lang="ru-RU" sz="1500" dirty="0" err="1"/>
              <a:t>ularda</a:t>
            </a:r>
            <a:r>
              <a:rPr lang="ru-RU" sz="1500" dirty="0"/>
              <a:t> </a:t>
            </a:r>
            <a:r>
              <a:rPr lang="ru-RU" sz="1500" dirty="0" err="1"/>
              <a:t>hayot</a:t>
            </a:r>
            <a:r>
              <a:rPr lang="ru-RU" sz="1500" dirty="0"/>
              <a:t> </a:t>
            </a:r>
            <a:r>
              <a:rPr lang="ru-RU" sz="1500" dirty="0" err="1"/>
              <a:t>hodisalari</a:t>
            </a:r>
            <a:r>
              <a:rPr lang="ru-RU" sz="1500" dirty="0"/>
              <a:t> </a:t>
            </a:r>
            <a:r>
              <a:rPr lang="ru-RU" sz="1500" dirty="0" err="1"/>
              <a:t>va</a:t>
            </a:r>
            <a:r>
              <a:rPr lang="ru-RU" sz="1500" dirty="0"/>
              <a:t> </a:t>
            </a:r>
            <a:r>
              <a:rPr lang="ru-RU" sz="1500" dirty="0" err="1"/>
              <a:t>inson</a:t>
            </a:r>
            <a:r>
              <a:rPr lang="ru-RU" sz="1500" dirty="0"/>
              <a:t> </a:t>
            </a:r>
            <a:r>
              <a:rPr lang="ru-RU" sz="1500" dirty="0" err="1"/>
              <a:t>qismati</a:t>
            </a:r>
            <a:r>
              <a:rPr lang="ru-RU" sz="1500" dirty="0"/>
              <a:t> </a:t>
            </a:r>
            <a:r>
              <a:rPr lang="ru-RU" sz="1500" dirty="0" err="1"/>
              <a:t>chigalliklari</a:t>
            </a:r>
            <a:r>
              <a:rPr lang="ru-RU" sz="1500" dirty="0"/>
              <a:t>, </a:t>
            </a:r>
            <a:r>
              <a:rPr lang="ru-RU" sz="1500" dirty="0" err="1"/>
              <a:t>turli</a:t>
            </a:r>
            <a:r>
              <a:rPr lang="ru-RU" sz="1500" dirty="0"/>
              <a:t> </a:t>
            </a:r>
            <a:r>
              <a:rPr lang="ru-RU" sz="1500" dirty="0" err="1"/>
              <a:t>toifadagi</a:t>
            </a:r>
            <a:r>
              <a:rPr lang="ru-RU" sz="1500" dirty="0"/>
              <a:t> </a:t>
            </a:r>
            <a:r>
              <a:rPr lang="ru-RU" sz="1500" dirty="0" err="1"/>
              <a:t>kishilar</a:t>
            </a:r>
            <a:r>
              <a:rPr lang="ru-RU" sz="1500" dirty="0"/>
              <a:t> </a:t>
            </a:r>
            <a:r>
              <a:rPr lang="ru-RU" sz="1500" dirty="0" err="1"/>
              <a:t>o‘rtasidagi</a:t>
            </a:r>
            <a:r>
              <a:rPr lang="ru-RU" sz="1500" dirty="0"/>
              <a:t> </a:t>
            </a:r>
            <a:r>
              <a:rPr lang="ru-RU" sz="1500" dirty="0" err="1"/>
              <a:t>qarama-qarshiliklar</a:t>
            </a:r>
            <a:r>
              <a:rPr lang="ru-RU" sz="1500" dirty="0"/>
              <a:t> </a:t>
            </a:r>
            <a:r>
              <a:rPr lang="ru-RU" sz="1500" dirty="0" err="1"/>
              <a:t>Yevropa</a:t>
            </a:r>
            <a:r>
              <a:rPr lang="ru-RU" sz="1500" dirty="0"/>
              <a:t> </a:t>
            </a:r>
            <a:r>
              <a:rPr lang="ru-RU" sz="1500" dirty="0" err="1"/>
              <a:t>adabiyoti</a:t>
            </a:r>
            <a:r>
              <a:rPr lang="ru-RU" sz="1500" dirty="0"/>
              <a:t> </a:t>
            </a:r>
            <a:r>
              <a:rPr lang="ru-RU" sz="1500" dirty="0" err="1"/>
              <a:t>mezonlariga</a:t>
            </a:r>
            <a:r>
              <a:rPr lang="ru-RU" sz="1500" dirty="0"/>
              <a:t> </a:t>
            </a:r>
            <a:r>
              <a:rPr lang="ru-RU" sz="1500" dirty="0" err="1"/>
              <a:t>mos</a:t>
            </a:r>
            <a:r>
              <a:rPr lang="ru-RU" sz="1500" dirty="0"/>
              <a:t> </a:t>
            </a:r>
            <a:r>
              <a:rPr lang="ru-RU" sz="1500" dirty="0" err="1"/>
              <a:t>realistik</a:t>
            </a:r>
            <a:r>
              <a:rPr lang="ru-RU" sz="1500" dirty="0"/>
              <a:t> </a:t>
            </a:r>
            <a:r>
              <a:rPr lang="ru-RU" sz="1500" dirty="0" err="1"/>
              <a:t>tarzda</a:t>
            </a:r>
            <a:r>
              <a:rPr lang="ru-RU" sz="1500" dirty="0"/>
              <a:t> </a:t>
            </a:r>
            <a:r>
              <a:rPr lang="ru-RU" sz="1500" dirty="0" err="1"/>
              <a:t>gavdalantirilgan</a:t>
            </a:r>
            <a:r>
              <a:rPr lang="ru-RU" sz="1500" dirty="0"/>
              <a:t>. </a:t>
            </a:r>
            <a:r>
              <a:rPr lang="ru-RU" sz="1500" dirty="0" err="1"/>
              <a:t>Muxtor</a:t>
            </a:r>
            <a:r>
              <a:rPr lang="ru-RU" sz="1500" dirty="0"/>
              <a:t> </a:t>
            </a:r>
            <a:r>
              <a:rPr lang="ru-RU" sz="1500" dirty="0" err="1"/>
              <a:t>Avezov</a:t>
            </a:r>
            <a:r>
              <a:rPr lang="ru-RU" sz="1500" dirty="0"/>
              <a:t> </a:t>
            </a:r>
            <a:r>
              <a:rPr lang="ru-RU" sz="1500" dirty="0" err="1"/>
              <a:t>ham</a:t>
            </a:r>
            <a:r>
              <a:rPr lang="ru-RU" sz="1500" dirty="0"/>
              <a:t> </a:t>
            </a:r>
            <a:r>
              <a:rPr lang="ru-RU" sz="1500" dirty="0" err="1"/>
              <a:t>xuddi</a:t>
            </a:r>
            <a:r>
              <a:rPr lang="ru-RU" sz="1500" dirty="0"/>
              <a:t> </a:t>
            </a:r>
            <a:r>
              <a:rPr lang="ru-RU" sz="1500" dirty="0" err="1"/>
              <a:t>Abay</a:t>
            </a:r>
            <a:r>
              <a:rPr lang="ru-RU" sz="1500" dirty="0"/>
              <a:t> </a:t>
            </a:r>
            <a:r>
              <a:rPr lang="ru-RU" sz="1500" dirty="0" err="1"/>
              <a:t>Qo‘nanboyev</a:t>
            </a:r>
            <a:r>
              <a:rPr lang="ru-RU" sz="1500" dirty="0"/>
              <a:t> </a:t>
            </a:r>
            <a:r>
              <a:rPr lang="ru-RU" sz="1500" dirty="0" err="1"/>
              <a:t>singari</a:t>
            </a:r>
            <a:r>
              <a:rPr lang="ru-RU" sz="1500" dirty="0"/>
              <a:t> </a:t>
            </a:r>
            <a:r>
              <a:rPr lang="ru-RU" sz="1500" dirty="0" err="1"/>
              <a:t>Qozog‘istonning</a:t>
            </a:r>
            <a:r>
              <a:rPr lang="ru-RU" sz="1500" dirty="0"/>
              <a:t> </a:t>
            </a:r>
            <a:r>
              <a:rPr lang="ru-RU" sz="1500" dirty="0" err="1"/>
              <a:t>Semipalatinskidagi</a:t>
            </a:r>
            <a:r>
              <a:rPr lang="ru-RU" sz="1500" dirty="0"/>
              <a:t> </a:t>
            </a:r>
            <a:r>
              <a:rPr lang="ru-RU" sz="1500" dirty="0" err="1"/>
              <a:t>Chingiz</a:t>
            </a:r>
            <a:r>
              <a:rPr lang="ru-RU" sz="1500" dirty="0"/>
              <a:t> </a:t>
            </a:r>
            <a:r>
              <a:rPr lang="ru-RU" sz="1500" dirty="0" err="1"/>
              <a:t>tog‘lari</a:t>
            </a:r>
            <a:r>
              <a:rPr lang="ru-RU" sz="1500" dirty="0"/>
              <a:t> </a:t>
            </a:r>
            <a:r>
              <a:rPr lang="ru-RU" sz="1500" dirty="0" err="1"/>
              <a:t>yaqinidagi</a:t>
            </a:r>
            <a:r>
              <a:rPr lang="ru-RU" sz="1500" dirty="0"/>
              <a:t> </a:t>
            </a:r>
            <a:r>
              <a:rPr lang="ru-RU" sz="1500" dirty="0" err="1"/>
              <a:t>manzilda</a:t>
            </a:r>
            <a:r>
              <a:rPr lang="ru-RU" sz="1500" dirty="0"/>
              <a:t> </a:t>
            </a:r>
            <a:r>
              <a:rPr lang="ru-RU" sz="1500" dirty="0" err="1"/>
              <a:t>tug‘ilgan</a:t>
            </a:r>
            <a:r>
              <a:rPr lang="ru-RU" sz="1500" dirty="0"/>
              <a:t>. 1928-yilda </a:t>
            </a:r>
            <a:r>
              <a:rPr lang="ru-RU" sz="1500" dirty="0" err="1"/>
              <a:t>Leningrad</a:t>
            </a:r>
            <a:r>
              <a:rPr lang="ru-RU" sz="1500" dirty="0"/>
              <a:t> (</a:t>
            </a:r>
            <a:r>
              <a:rPr lang="ru-RU" sz="1500" dirty="0" err="1"/>
              <a:t>hozirgi</a:t>
            </a:r>
            <a:r>
              <a:rPr lang="ru-RU" sz="1500" dirty="0"/>
              <a:t> </a:t>
            </a:r>
            <a:r>
              <a:rPr lang="ru-RU" sz="1500" dirty="0" err="1"/>
              <a:t>Sankt-Peterburg</a:t>
            </a:r>
            <a:r>
              <a:rPr lang="ru-RU" sz="1500" dirty="0"/>
              <a:t>) </a:t>
            </a:r>
            <a:r>
              <a:rPr lang="ru-RU" sz="1500" dirty="0" err="1"/>
              <a:t>davlat</a:t>
            </a:r>
            <a:r>
              <a:rPr lang="ru-RU" sz="1500" dirty="0"/>
              <a:t> </a:t>
            </a:r>
            <a:r>
              <a:rPr lang="ru-RU" sz="1500" dirty="0" err="1"/>
              <a:t>universitetini</a:t>
            </a:r>
            <a:r>
              <a:rPr lang="ru-RU" sz="1500" dirty="0"/>
              <a:t> </a:t>
            </a:r>
            <a:r>
              <a:rPr lang="ru-RU" sz="1500" dirty="0" err="1"/>
              <a:t>tamomlagan</a:t>
            </a:r>
            <a:r>
              <a:rPr lang="ru-RU" sz="1500" dirty="0"/>
              <a:t>. </a:t>
            </a:r>
            <a:r>
              <a:rPr lang="ru-RU" sz="1500" dirty="0" err="1"/>
              <a:t>O‘rta</a:t>
            </a:r>
            <a:r>
              <a:rPr lang="ru-RU" sz="1500" dirty="0"/>
              <a:t> </a:t>
            </a:r>
            <a:r>
              <a:rPr lang="ru-RU" sz="1500" dirty="0" err="1"/>
              <a:t>Osiyo</a:t>
            </a:r>
            <a:r>
              <a:rPr lang="ru-RU" sz="1500" dirty="0"/>
              <a:t> </a:t>
            </a:r>
            <a:r>
              <a:rPr lang="ru-RU" sz="1500" dirty="0" err="1"/>
              <a:t>davlat</a:t>
            </a:r>
            <a:r>
              <a:rPr lang="ru-RU" sz="1500" dirty="0"/>
              <a:t> </a:t>
            </a:r>
            <a:r>
              <a:rPr lang="ru-RU" sz="1500" dirty="0" err="1"/>
              <a:t>universiteti</a:t>
            </a:r>
            <a:r>
              <a:rPr lang="ru-RU" sz="1500" dirty="0"/>
              <a:t> (</a:t>
            </a:r>
            <a:r>
              <a:rPr lang="ru-RU" sz="1500" dirty="0" err="1"/>
              <a:t>hozirgi</a:t>
            </a:r>
            <a:r>
              <a:rPr lang="ru-RU" sz="1500" dirty="0"/>
              <a:t> </a:t>
            </a:r>
            <a:r>
              <a:rPr lang="ru-RU" sz="1500" dirty="0" err="1"/>
              <a:t>Mirzo</a:t>
            </a:r>
            <a:r>
              <a:rPr lang="ru-RU" sz="1500" dirty="0"/>
              <a:t> </a:t>
            </a:r>
            <a:r>
              <a:rPr lang="ru-RU" sz="1500" dirty="0" err="1"/>
              <a:t>Ulug‘bek</a:t>
            </a:r>
            <a:r>
              <a:rPr lang="ru-RU" sz="1500" dirty="0"/>
              <a:t> </a:t>
            </a:r>
            <a:r>
              <a:rPr lang="ru-RU" sz="1500" dirty="0" err="1"/>
              <a:t>nomidagi</a:t>
            </a:r>
            <a:r>
              <a:rPr lang="ru-RU" sz="1500" dirty="0"/>
              <a:t> </a:t>
            </a:r>
            <a:r>
              <a:rPr lang="ru-RU" sz="1500" dirty="0" err="1"/>
              <a:t>O‘zbekiston</a:t>
            </a:r>
            <a:r>
              <a:rPr lang="ru-RU" sz="1500" dirty="0"/>
              <a:t> </a:t>
            </a:r>
            <a:r>
              <a:rPr lang="ru-RU" sz="1500" dirty="0" err="1"/>
              <a:t>Milliy</a:t>
            </a:r>
            <a:r>
              <a:rPr lang="ru-RU" sz="1500" dirty="0"/>
              <a:t> </a:t>
            </a:r>
            <a:r>
              <a:rPr lang="ru-RU" sz="1500" dirty="0" err="1"/>
              <a:t>universiteti</a:t>
            </a:r>
            <a:r>
              <a:rPr lang="ru-RU" sz="1500" dirty="0"/>
              <a:t>) </a:t>
            </a:r>
            <a:r>
              <a:rPr lang="ru-RU" sz="1500" dirty="0" err="1"/>
              <a:t>aspiranturasida</a:t>
            </a:r>
            <a:r>
              <a:rPr lang="ru-RU" sz="1500" dirty="0"/>
              <a:t> </a:t>
            </a:r>
            <a:r>
              <a:rPr lang="ru-RU" sz="1500" dirty="0" err="1"/>
              <a:t>o‘qigan</a:t>
            </a:r>
            <a:r>
              <a:rPr lang="ru-RU" sz="1500" dirty="0"/>
              <a:t>. </a:t>
            </a:r>
            <a:r>
              <a:rPr lang="ru-RU" sz="1500" dirty="0" err="1"/>
              <a:t>Ijodini</a:t>
            </a:r>
            <a:r>
              <a:rPr lang="ru-RU" sz="1500" dirty="0"/>
              <a:t> 1917-yilda </a:t>
            </a:r>
            <a:r>
              <a:rPr lang="ru-RU" sz="1500" dirty="0" err="1"/>
              <a:t>pyesalar</a:t>
            </a:r>
            <a:r>
              <a:rPr lang="ru-RU" sz="1500" dirty="0"/>
              <a:t> </a:t>
            </a:r>
            <a:r>
              <a:rPr lang="ru-RU" sz="1500" dirty="0" err="1"/>
              <a:t>yozish</a:t>
            </a:r>
            <a:r>
              <a:rPr lang="ru-RU" sz="1500" dirty="0"/>
              <a:t> </a:t>
            </a:r>
            <a:r>
              <a:rPr lang="ru-RU" sz="1500" dirty="0" err="1"/>
              <a:t>bilan</a:t>
            </a:r>
            <a:r>
              <a:rPr lang="ru-RU" sz="1500" dirty="0"/>
              <a:t> </a:t>
            </a:r>
            <a:r>
              <a:rPr lang="ru-RU" sz="1500" dirty="0" err="1"/>
              <a:t>boshlagan</a:t>
            </a:r>
            <a:r>
              <a:rPr lang="ru-RU" sz="1500" dirty="0"/>
              <a:t> </a:t>
            </a:r>
            <a:r>
              <a:rPr lang="ru-RU" sz="1500" dirty="0" err="1"/>
              <a:t>bu</a:t>
            </a:r>
            <a:r>
              <a:rPr lang="ru-RU" sz="1500" dirty="0"/>
              <a:t> </a:t>
            </a:r>
            <a:r>
              <a:rPr lang="ru-RU" sz="1500" dirty="0" err="1"/>
              <a:t>ulug</a:t>
            </a:r>
            <a:r>
              <a:rPr lang="ru-RU" sz="1500" dirty="0"/>
              <a:t>‘ </a:t>
            </a:r>
            <a:r>
              <a:rPr lang="ru-RU" sz="1500" dirty="0" err="1"/>
              <a:t>adib</a:t>
            </a:r>
            <a:r>
              <a:rPr lang="ru-RU" sz="1500" dirty="0"/>
              <a:t> </a:t>
            </a:r>
            <a:r>
              <a:rPr lang="ru-RU" sz="1500" dirty="0" err="1"/>
              <a:t>juda</a:t>
            </a:r>
            <a:r>
              <a:rPr lang="ru-RU" sz="1500" dirty="0"/>
              <a:t> </a:t>
            </a:r>
            <a:r>
              <a:rPr lang="ru-RU" sz="1500" dirty="0" err="1"/>
              <a:t>samarali</a:t>
            </a:r>
            <a:r>
              <a:rPr lang="ru-RU" sz="1500" dirty="0"/>
              <a:t> </a:t>
            </a:r>
            <a:r>
              <a:rPr lang="ru-RU" sz="1500" dirty="0" err="1"/>
              <a:t>kechgan</a:t>
            </a:r>
            <a:r>
              <a:rPr lang="ru-RU" sz="1500" dirty="0"/>
              <a:t> </a:t>
            </a:r>
            <a:r>
              <a:rPr lang="ru-RU" sz="1500" dirty="0" err="1"/>
              <a:t>ijodiy</a:t>
            </a:r>
            <a:r>
              <a:rPr lang="ru-RU" sz="1500" dirty="0"/>
              <a:t> </a:t>
            </a:r>
            <a:r>
              <a:rPr lang="ru-RU" sz="1500" dirty="0" err="1"/>
              <a:t>faoliyati</a:t>
            </a:r>
            <a:r>
              <a:rPr lang="ru-RU" sz="1500" dirty="0"/>
              <a:t> </a:t>
            </a:r>
            <a:r>
              <a:rPr lang="ru-RU" sz="1500" dirty="0" err="1"/>
              <a:t>davomida</a:t>
            </a:r>
            <a:r>
              <a:rPr lang="ru-RU" sz="1500" dirty="0"/>
              <a:t> «</a:t>
            </a:r>
            <a:r>
              <a:rPr lang="ru-RU" sz="1500" dirty="0" err="1"/>
              <a:t>Enlik-Kebek</a:t>
            </a:r>
            <a:r>
              <a:rPr lang="ru-RU" sz="1500" dirty="0"/>
              <a:t>», «</a:t>
            </a:r>
            <a:r>
              <a:rPr lang="ru-RU" sz="1500" dirty="0" err="1"/>
              <a:t>Qora</a:t>
            </a:r>
            <a:r>
              <a:rPr lang="ru-RU" sz="1500" dirty="0"/>
              <a:t> </a:t>
            </a:r>
            <a:r>
              <a:rPr lang="ru-RU" sz="1500" dirty="0" err="1"/>
              <a:t>ko‘z</a:t>
            </a:r>
            <a:r>
              <a:rPr lang="ru-RU" sz="1500" dirty="0"/>
              <a:t>», «</a:t>
            </a:r>
            <a:r>
              <a:rPr lang="ru-RU" sz="1500" dirty="0" err="1"/>
              <a:t>Xon</a:t>
            </a:r>
            <a:r>
              <a:rPr lang="ru-RU" sz="1500" dirty="0"/>
              <a:t> </a:t>
            </a:r>
            <a:r>
              <a:rPr lang="ru-RU" sz="1500" dirty="0" err="1"/>
              <a:t>Kenes</a:t>
            </a:r>
            <a:r>
              <a:rPr lang="ru-RU" sz="1500" dirty="0"/>
              <a:t>», «</a:t>
            </a:r>
            <a:r>
              <a:rPr lang="ru-RU" sz="1500" dirty="0" err="1"/>
              <a:t>Oktabr</a:t>
            </a:r>
            <a:r>
              <a:rPr lang="ru-RU" sz="1500" dirty="0"/>
              <a:t> </a:t>
            </a:r>
            <a:r>
              <a:rPr lang="ru-RU" sz="1500" dirty="0" err="1"/>
              <a:t>uchun</a:t>
            </a:r>
            <a:r>
              <a:rPr lang="ru-RU" sz="1500" dirty="0"/>
              <a:t>», «</a:t>
            </a:r>
            <a:r>
              <a:rPr lang="ru-RU" sz="1500" dirty="0" err="1"/>
              <a:t>Tungi</a:t>
            </a:r>
            <a:r>
              <a:rPr lang="ru-RU" sz="1500" dirty="0"/>
              <a:t> </a:t>
            </a:r>
            <a:r>
              <a:rPr lang="ru-RU" sz="1500" dirty="0" err="1"/>
              <a:t>sarin</a:t>
            </a:r>
            <a:r>
              <a:rPr lang="ru-RU" sz="1500" dirty="0"/>
              <a:t>», «</a:t>
            </a:r>
            <a:r>
              <a:rPr lang="ru-RU" sz="1500" dirty="0" err="1"/>
              <a:t>Abay</a:t>
            </a:r>
            <a:r>
              <a:rPr lang="ru-RU" sz="1500" dirty="0"/>
              <a:t>», «</a:t>
            </a:r>
            <a:r>
              <a:rPr lang="ru-RU" sz="1500" dirty="0" err="1"/>
              <a:t>Chegarada</a:t>
            </a:r>
            <a:r>
              <a:rPr lang="ru-RU" sz="1500" dirty="0"/>
              <a:t>», «</a:t>
            </a:r>
            <a:r>
              <a:rPr lang="ru-RU" sz="1500" dirty="0" err="1"/>
              <a:t>Sinov</a:t>
            </a:r>
            <a:r>
              <a:rPr lang="ru-RU" sz="1500" dirty="0"/>
              <a:t> </a:t>
            </a:r>
            <a:r>
              <a:rPr lang="ru-RU" sz="1500" dirty="0" err="1"/>
              <a:t>soatlarida</a:t>
            </a:r>
            <a:r>
              <a:rPr lang="ru-RU" sz="1500" dirty="0"/>
              <a:t>», «</a:t>
            </a:r>
            <a:r>
              <a:rPr lang="ru-RU" sz="1500" dirty="0" err="1"/>
              <a:t>Yalang‘och</a:t>
            </a:r>
            <a:r>
              <a:rPr lang="ru-RU" sz="1500" dirty="0"/>
              <a:t> </a:t>
            </a:r>
            <a:r>
              <a:rPr lang="ru-RU" sz="1500" dirty="0" err="1"/>
              <a:t>qilich</a:t>
            </a:r>
            <a:r>
              <a:rPr lang="ru-RU" sz="1500" dirty="0"/>
              <a:t>», «</a:t>
            </a:r>
            <a:r>
              <a:rPr lang="ru-RU" sz="1500" dirty="0" err="1"/>
              <a:t>Nomus</a:t>
            </a:r>
            <a:r>
              <a:rPr lang="ru-RU" sz="1500" dirty="0"/>
              <a:t> </a:t>
            </a:r>
            <a:r>
              <a:rPr lang="ru-RU" sz="1500" dirty="0" err="1"/>
              <a:t>gvardiyasi</a:t>
            </a:r>
            <a:r>
              <a:rPr lang="ru-RU" sz="1500" dirty="0"/>
              <a:t>», «</a:t>
            </a:r>
            <a:r>
              <a:rPr lang="ru-RU" sz="1500" dirty="0" err="1"/>
              <a:t>Olma</a:t>
            </a:r>
            <a:r>
              <a:rPr lang="ru-RU" sz="1500" dirty="0"/>
              <a:t> </a:t>
            </a:r>
            <a:r>
              <a:rPr lang="ru-RU" sz="1500" dirty="0" err="1"/>
              <a:t>bog‘ida</a:t>
            </a:r>
            <a:r>
              <a:rPr lang="ru-RU" sz="1500" dirty="0"/>
              <a:t>» </a:t>
            </a:r>
            <a:r>
              <a:rPr lang="ru-RU" sz="1500" dirty="0" err="1"/>
              <a:t>kabi</a:t>
            </a:r>
            <a:r>
              <a:rPr lang="ru-RU" sz="1500" dirty="0"/>
              <a:t> </a:t>
            </a:r>
            <a:r>
              <a:rPr lang="ru-RU" sz="1500" dirty="0" err="1"/>
              <a:t>dramalar</a:t>
            </a:r>
            <a:r>
              <a:rPr lang="ru-RU" sz="1500" dirty="0"/>
              <a:t> </a:t>
            </a:r>
            <a:r>
              <a:rPr lang="ru-RU" sz="1500" dirty="0" err="1"/>
              <a:t>yaratgan</a:t>
            </a:r>
            <a:r>
              <a:rPr lang="ru-RU" sz="1500" dirty="0"/>
              <a:t>. </a:t>
            </a:r>
            <a:r>
              <a:rPr lang="ru-RU" sz="1500" dirty="0" err="1"/>
              <a:t>Uning</a:t>
            </a:r>
            <a:r>
              <a:rPr lang="ru-RU" sz="1500" dirty="0"/>
              <a:t> </a:t>
            </a:r>
            <a:r>
              <a:rPr lang="ru-RU" sz="1500" dirty="0" err="1"/>
              <a:t>turli</a:t>
            </a:r>
            <a:r>
              <a:rPr lang="ru-RU" sz="1500" dirty="0"/>
              <a:t> </a:t>
            </a:r>
            <a:r>
              <a:rPr lang="ru-RU" sz="1500" dirty="0" err="1"/>
              <a:t>mavzudagi</a:t>
            </a:r>
            <a:r>
              <a:rPr lang="ru-RU" sz="1500" dirty="0"/>
              <a:t> </a:t>
            </a:r>
            <a:r>
              <a:rPr lang="ru-RU" sz="1500" dirty="0" err="1"/>
              <a:t>ushbu</a:t>
            </a:r>
            <a:r>
              <a:rPr lang="ru-RU" sz="1500" dirty="0"/>
              <a:t> </a:t>
            </a:r>
            <a:r>
              <a:rPr lang="ru-RU" sz="1500" dirty="0" err="1"/>
              <a:t>asarlarini</a:t>
            </a:r>
            <a:r>
              <a:rPr lang="ru-RU" sz="1500" dirty="0"/>
              <a:t> </a:t>
            </a:r>
            <a:r>
              <a:rPr lang="ru-RU" sz="1500" dirty="0" err="1"/>
              <a:t>boylar</a:t>
            </a:r>
            <a:r>
              <a:rPr lang="ru-RU" sz="1500" dirty="0"/>
              <a:t> </a:t>
            </a:r>
            <a:r>
              <a:rPr lang="ru-RU" sz="1500" dirty="0" err="1"/>
              <a:t>va</a:t>
            </a:r>
            <a:r>
              <a:rPr lang="ru-RU" sz="1500" dirty="0"/>
              <a:t> </a:t>
            </a:r>
            <a:r>
              <a:rPr lang="ru-RU" sz="1500" dirty="0" err="1"/>
              <a:t>kambag‘allar</a:t>
            </a:r>
            <a:r>
              <a:rPr lang="ru-RU" sz="1500" dirty="0"/>
              <a:t> </a:t>
            </a:r>
            <a:r>
              <a:rPr lang="ru-RU" sz="1500" dirty="0" err="1"/>
              <a:t>o‘rtasidagi</a:t>
            </a:r>
            <a:r>
              <a:rPr lang="ru-RU" sz="1500" dirty="0"/>
              <a:t> </a:t>
            </a:r>
            <a:r>
              <a:rPr lang="ru-RU" sz="1500" dirty="0" err="1"/>
              <a:t>murosasiz</a:t>
            </a:r>
            <a:r>
              <a:rPr lang="ru-RU" sz="1500" dirty="0"/>
              <a:t> </a:t>
            </a:r>
            <a:r>
              <a:rPr lang="ru-RU" sz="1500" dirty="0" err="1"/>
              <a:t>ziddiyatni</a:t>
            </a:r>
            <a:r>
              <a:rPr lang="ru-RU" sz="1500" dirty="0"/>
              <a:t> </a:t>
            </a:r>
            <a:r>
              <a:rPr lang="ru-RU" sz="1500" dirty="0" err="1"/>
              <a:t>ko‘rsatish</a:t>
            </a:r>
            <a:r>
              <a:rPr lang="ru-RU" sz="1500" dirty="0"/>
              <a:t> </a:t>
            </a:r>
            <a:r>
              <a:rPr lang="ru-RU" sz="1500" dirty="0" err="1"/>
              <a:t>o‘zaro</a:t>
            </a:r>
            <a:r>
              <a:rPr lang="ru-RU" sz="1500" dirty="0"/>
              <a:t> </a:t>
            </a:r>
            <a:r>
              <a:rPr lang="ru-RU" sz="1500" dirty="0" err="1"/>
              <a:t>birlashtirib</a:t>
            </a:r>
            <a:r>
              <a:rPr lang="ru-RU" sz="1500" dirty="0"/>
              <a:t> </a:t>
            </a:r>
            <a:r>
              <a:rPr lang="ru-RU" sz="1500" dirty="0" err="1"/>
              <a:t>turadi</a:t>
            </a:r>
            <a:r>
              <a:rPr lang="ru-RU" sz="1500" dirty="0"/>
              <a:t>. </a:t>
            </a:r>
            <a:r>
              <a:rPr lang="ru-RU" sz="1500" dirty="0" err="1"/>
              <a:t>Muxtor</a:t>
            </a:r>
            <a:r>
              <a:rPr lang="ru-RU" sz="1500" dirty="0"/>
              <a:t> </a:t>
            </a:r>
            <a:r>
              <a:rPr lang="ru-RU" sz="1500" dirty="0" err="1"/>
              <a:t>Avezovning</a:t>
            </a:r>
            <a:r>
              <a:rPr lang="ru-RU" sz="1500" dirty="0"/>
              <a:t> </a:t>
            </a:r>
            <a:r>
              <a:rPr lang="ru-RU" sz="1500" dirty="0" err="1"/>
              <a:t>dastlabki</a:t>
            </a:r>
            <a:r>
              <a:rPr lang="ru-RU" sz="1500" dirty="0"/>
              <a:t> </a:t>
            </a:r>
            <a:r>
              <a:rPr lang="ru-RU" sz="1500" dirty="0" err="1"/>
              <a:t>asari</a:t>
            </a:r>
            <a:r>
              <a:rPr lang="ru-RU" sz="1500" dirty="0"/>
              <a:t> «</a:t>
            </a:r>
            <a:r>
              <a:rPr lang="ru-RU" sz="1500" dirty="0" err="1"/>
              <a:t>Enlik-Kebek</a:t>
            </a:r>
            <a:r>
              <a:rPr lang="ru-RU" sz="1500" dirty="0"/>
              <a:t>» </a:t>
            </a:r>
            <a:r>
              <a:rPr lang="ru-RU" sz="1500" dirty="0" err="1"/>
              <a:t>dramasi</a:t>
            </a:r>
            <a:r>
              <a:rPr lang="ru-RU" sz="1500" dirty="0"/>
              <a:t> (1917) </a:t>
            </a:r>
            <a:r>
              <a:rPr lang="ru-RU" sz="1500" dirty="0" err="1"/>
              <a:t>qozoq</a:t>
            </a:r>
            <a:r>
              <a:rPr lang="ru-RU" sz="1500" dirty="0"/>
              <a:t> </a:t>
            </a:r>
            <a:r>
              <a:rPr lang="ru-RU" sz="1500" dirty="0" err="1"/>
              <a:t>teatrining</a:t>
            </a:r>
            <a:r>
              <a:rPr lang="ru-RU" sz="1500" dirty="0"/>
              <a:t> </a:t>
            </a:r>
            <a:r>
              <a:rPr lang="ru-RU" sz="1500" dirty="0" err="1"/>
              <a:t>shakllanishiga</a:t>
            </a:r>
            <a:r>
              <a:rPr lang="ru-RU" sz="1500" dirty="0"/>
              <a:t> </a:t>
            </a:r>
            <a:r>
              <a:rPr lang="ru-RU" sz="1500" dirty="0" err="1"/>
              <a:t>asos</a:t>
            </a:r>
            <a:r>
              <a:rPr lang="ru-RU" sz="1500" dirty="0"/>
              <a:t> </a:t>
            </a:r>
            <a:r>
              <a:rPr lang="ru-RU" sz="1500" dirty="0" err="1"/>
              <a:t>bo‘ldi</a:t>
            </a:r>
            <a:r>
              <a:rPr lang="ru-RU" sz="1500" dirty="0"/>
              <a:t>, </a:t>
            </a:r>
            <a:r>
              <a:rPr lang="ru-RU" sz="1500" dirty="0" err="1"/>
              <a:t>deyish</a:t>
            </a:r>
            <a:r>
              <a:rPr lang="ru-RU" sz="1500" dirty="0"/>
              <a:t> </a:t>
            </a:r>
            <a:r>
              <a:rPr lang="ru-RU" sz="1500" dirty="0" err="1"/>
              <a:t>mumkin</a:t>
            </a:r>
            <a:r>
              <a:rPr lang="ru-RU" sz="1500" dirty="0"/>
              <a:t>. </a:t>
            </a:r>
            <a:r>
              <a:rPr lang="ru-RU" sz="1500" dirty="0" err="1"/>
              <a:t>Ushbu</a:t>
            </a:r>
            <a:r>
              <a:rPr lang="ru-RU" sz="1500" dirty="0"/>
              <a:t> </a:t>
            </a:r>
            <a:r>
              <a:rPr lang="ru-RU" sz="1500" dirty="0" err="1"/>
              <a:t>drama</a:t>
            </a:r>
            <a:r>
              <a:rPr lang="ru-RU" sz="1500" dirty="0"/>
              <a:t> </a:t>
            </a:r>
            <a:r>
              <a:rPr lang="ru-RU" sz="1500" dirty="0" err="1"/>
              <a:t>o‘sha</a:t>
            </a:r>
            <a:r>
              <a:rPr lang="ru-RU" sz="1500" dirty="0"/>
              <a:t> </a:t>
            </a:r>
            <a:r>
              <a:rPr lang="ru-RU" sz="1500" dirty="0" err="1"/>
              <a:t>yili</a:t>
            </a:r>
            <a:r>
              <a:rPr lang="ru-RU" sz="1500" dirty="0"/>
              <a:t> </a:t>
            </a:r>
            <a:r>
              <a:rPr lang="ru-RU" sz="1500" dirty="0" err="1"/>
              <a:t>Abayning</a:t>
            </a:r>
            <a:r>
              <a:rPr lang="ru-RU" sz="1500" dirty="0"/>
              <a:t> </a:t>
            </a:r>
            <a:r>
              <a:rPr lang="ru-RU" sz="1500" dirty="0" err="1"/>
              <a:t>keksayib</a:t>
            </a:r>
            <a:r>
              <a:rPr lang="ru-RU" sz="1500" dirty="0"/>
              <a:t> </a:t>
            </a:r>
            <a:r>
              <a:rPr lang="ru-RU" sz="1500" dirty="0" err="1"/>
              <a:t>qolgan</a:t>
            </a:r>
            <a:r>
              <a:rPr lang="ru-RU" sz="1500" dirty="0"/>
              <a:t> </a:t>
            </a:r>
            <a:r>
              <a:rPr lang="ru-RU" sz="1500" dirty="0" err="1"/>
              <a:t>xotini</a:t>
            </a:r>
            <a:r>
              <a:rPr lang="ru-RU" sz="1500" dirty="0"/>
              <a:t> </a:t>
            </a:r>
            <a:r>
              <a:rPr lang="ru-RU" sz="1500" dirty="0" err="1"/>
              <a:t>Aygirimning</a:t>
            </a:r>
            <a:r>
              <a:rPr lang="ru-RU" sz="1500" dirty="0"/>
              <a:t> </a:t>
            </a:r>
            <a:r>
              <a:rPr lang="ru-RU" sz="1500" dirty="0" err="1"/>
              <a:t>o‘tovida</a:t>
            </a:r>
            <a:r>
              <a:rPr lang="ru-RU" sz="1500" dirty="0"/>
              <a:t> </a:t>
            </a:r>
            <a:r>
              <a:rPr lang="ru-RU" sz="1500" dirty="0" err="1"/>
              <a:t>birinchi</a:t>
            </a:r>
            <a:r>
              <a:rPr lang="ru-RU" sz="1500" dirty="0"/>
              <a:t> </a:t>
            </a:r>
            <a:r>
              <a:rPr lang="ru-RU" sz="1500" dirty="0" err="1"/>
              <a:t>marta</a:t>
            </a:r>
            <a:r>
              <a:rPr lang="ru-RU" sz="1500" dirty="0"/>
              <a:t> </a:t>
            </a:r>
            <a:r>
              <a:rPr lang="ru-RU" sz="1500" dirty="0" err="1"/>
              <a:t>sahnaga</a:t>
            </a:r>
            <a:r>
              <a:rPr lang="ru-RU" sz="1500" dirty="0"/>
              <a:t> </a:t>
            </a:r>
            <a:r>
              <a:rPr lang="ru-RU" sz="1500" dirty="0" err="1"/>
              <a:t>qo‘yilgan</a:t>
            </a:r>
            <a:r>
              <a:rPr lang="ru-RU" sz="1500" dirty="0"/>
              <a:t>. </a:t>
            </a:r>
            <a:r>
              <a:rPr lang="ru-RU" sz="1500" dirty="0" err="1"/>
              <a:t>Asarda</a:t>
            </a:r>
            <a:r>
              <a:rPr lang="ru-RU" sz="1500" dirty="0"/>
              <a:t> </a:t>
            </a:r>
            <a:r>
              <a:rPr lang="ru-RU" sz="1500" dirty="0" err="1"/>
              <a:t>Enlik</a:t>
            </a:r>
            <a:r>
              <a:rPr lang="ru-RU" sz="1500" dirty="0"/>
              <a:t> </a:t>
            </a:r>
            <a:r>
              <a:rPr lang="ru-RU" sz="1500" dirty="0" err="1"/>
              <a:t>ismli</a:t>
            </a:r>
            <a:r>
              <a:rPr lang="ru-RU" sz="1500" dirty="0"/>
              <a:t> </a:t>
            </a:r>
            <a:r>
              <a:rPr lang="ru-RU" sz="1500" dirty="0" err="1"/>
              <a:t>qiz</a:t>
            </a:r>
            <a:r>
              <a:rPr lang="ru-RU" sz="1500" dirty="0"/>
              <a:t> </a:t>
            </a:r>
            <a:r>
              <a:rPr lang="ru-RU" sz="1500" dirty="0" err="1"/>
              <a:t>bilan</a:t>
            </a:r>
            <a:r>
              <a:rPr lang="ru-RU" sz="1500" dirty="0"/>
              <a:t> </a:t>
            </a:r>
            <a:r>
              <a:rPr lang="ru-RU" sz="1500" dirty="0" err="1"/>
              <a:t>Kebek</a:t>
            </a:r>
            <a:r>
              <a:rPr lang="ru-RU" sz="1500" dirty="0"/>
              <a:t> </a:t>
            </a:r>
            <a:r>
              <a:rPr lang="ru-RU" sz="1500" dirty="0" err="1"/>
              <a:t>ismli</a:t>
            </a:r>
            <a:r>
              <a:rPr lang="ru-RU" sz="1500" dirty="0"/>
              <a:t> </a:t>
            </a:r>
            <a:r>
              <a:rPr lang="ru-RU" sz="1500" dirty="0" err="1"/>
              <a:t>yigitning</a:t>
            </a:r>
            <a:r>
              <a:rPr lang="ru-RU" sz="1500" dirty="0"/>
              <a:t> </a:t>
            </a:r>
            <a:r>
              <a:rPr lang="ru-RU" sz="1500" dirty="0" err="1"/>
              <a:t>otashin</a:t>
            </a:r>
            <a:r>
              <a:rPr lang="ru-RU" sz="1500" dirty="0"/>
              <a:t> </a:t>
            </a:r>
            <a:r>
              <a:rPr lang="ru-RU" sz="1500" dirty="0" err="1"/>
              <a:t>muhabbati</a:t>
            </a:r>
            <a:r>
              <a:rPr lang="ru-RU" sz="1500" dirty="0"/>
              <a:t> </a:t>
            </a:r>
            <a:r>
              <a:rPr lang="ru-RU" sz="1500" dirty="0" err="1"/>
              <a:t>kuylangan</a:t>
            </a:r>
            <a:r>
              <a:rPr lang="ru-RU" sz="1500" dirty="0"/>
              <a:t>. </a:t>
            </a:r>
            <a:r>
              <a:rPr lang="ru-RU" sz="1500" dirty="0" err="1"/>
              <a:t>Bu</a:t>
            </a:r>
            <a:r>
              <a:rPr lang="ru-RU" sz="1500" dirty="0"/>
              <a:t> </a:t>
            </a:r>
            <a:r>
              <a:rPr lang="ru-RU" sz="1500" dirty="0" err="1"/>
              <a:t>asarni</a:t>
            </a:r>
            <a:r>
              <a:rPr lang="ru-RU" sz="1500" dirty="0"/>
              <a:t> </a:t>
            </a:r>
            <a:r>
              <a:rPr lang="ru-RU" sz="1500" dirty="0" err="1"/>
              <a:t>qozoqlarning</a:t>
            </a:r>
            <a:r>
              <a:rPr lang="ru-RU" sz="1500" dirty="0"/>
              <a:t> «</a:t>
            </a:r>
            <a:r>
              <a:rPr lang="ru-RU" sz="1500" dirty="0" err="1"/>
              <a:t>Romeo</a:t>
            </a:r>
            <a:r>
              <a:rPr lang="ru-RU" sz="1500" dirty="0"/>
              <a:t> </a:t>
            </a:r>
            <a:r>
              <a:rPr lang="ru-RU" sz="1500" dirty="0" err="1"/>
              <a:t>va</a:t>
            </a:r>
            <a:r>
              <a:rPr lang="ru-RU" sz="1500" dirty="0"/>
              <a:t> </a:t>
            </a:r>
            <a:r>
              <a:rPr lang="ru-RU" sz="1500" dirty="0" err="1"/>
              <a:t>Julyetta»si</a:t>
            </a:r>
            <a:r>
              <a:rPr lang="ru-RU" sz="1500" dirty="0"/>
              <a:t> </a:t>
            </a:r>
            <a:r>
              <a:rPr lang="ru-RU" sz="1500" dirty="0" err="1"/>
              <a:t>deb</a:t>
            </a:r>
            <a:r>
              <a:rPr lang="ru-RU" sz="1500" dirty="0"/>
              <a:t> </a:t>
            </a:r>
            <a:r>
              <a:rPr lang="ru-RU" sz="1500" dirty="0" err="1"/>
              <a:t>atashadi</a:t>
            </a:r>
            <a:r>
              <a:rPr lang="ru-RU" sz="1500" dirty="0"/>
              <a:t>. </a:t>
            </a:r>
            <a:r>
              <a:rPr lang="ru-RU" sz="1500" dirty="0" err="1"/>
              <a:t>Dramada</a:t>
            </a:r>
            <a:r>
              <a:rPr lang="ru-RU" sz="1500" dirty="0"/>
              <a:t> </a:t>
            </a:r>
            <a:r>
              <a:rPr lang="ru-RU" sz="1500" dirty="0" err="1"/>
              <a:t>ikki</a:t>
            </a:r>
            <a:r>
              <a:rPr lang="ru-RU" sz="1500" dirty="0"/>
              <a:t> </a:t>
            </a:r>
            <a:r>
              <a:rPr lang="ru-RU" sz="1500" dirty="0" err="1"/>
              <a:t>yoshning</a:t>
            </a:r>
            <a:r>
              <a:rPr lang="ru-RU" sz="1500" dirty="0"/>
              <a:t> </a:t>
            </a:r>
            <a:r>
              <a:rPr lang="ru-RU" sz="1500" dirty="0" err="1"/>
              <a:t>bir-biriga</a:t>
            </a:r>
            <a:r>
              <a:rPr lang="ru-RU" sz="1500" dirty="0"/>
              <a:t> </a:t>
            </a:r>
            <a:r>
              <a:rPr lang="ru-RU" sz="1500" dirty="0" err="1"/>
              <a:t>yetishish</a:t>
            </a:r>
            <a:r>
              <a:rPr lang="ru-RU" sz="1500" dirty="0"/>
              <a:t> </a:t>
            </a:r>
            <a:r>
              <a:rPr lang="ru-RU" sz="1500" dirty="0" err="1"/>
              <a:t>uchun</a:t>
            </a:r>
            <a:r>
              <a:rPr lang="ru-RU" sz="1500" dirty="0"/>
              <a:t> </a:t>
            </a:r>
            <a:r>
              <a:rPr lang="ru-RU" sz="1500" dirty="0" err="1"/>
              <a:t>chekkan</a:t>
            </a:r>
            <a:r>
              <a:rPr lang="ru-RU" sz="1500" dirty="0"/>
              <a:t> </a:t>
            </a:r>
            <a:r>
              <a:rPr lang="ru-RU" sz="1500" dirty="0" err="1"/>
              <a:t>iztiroblari</a:t>
            </a:r>
            <a:r>
              <a:rPr lang="ru-RU" sz="1500" dirty="0"/>
              <a:t>, </a:t>
            </a:r>
            <a:r>
              <a:rPr lang="ru-RU" sz="1500" dirty="0" err="1"/>
              <a:t>ularga</a:t>
            </a:r>
            <a:r>
              <a:rPr lang="ru-RU" sz="1500" dirty="0"/>
              <a:t> </a:t>
            </a:r>
            <a:r>
              <a:rPr lang="ru-RU" sz="1500" dirty="0" err="1"/>
              <a:t>to‘sqinlik</a:t>
            </a:r>
            <a:r>
              <a:rPr lang="ru-RU" sz="1500" dirty="0"/>
              <a:t> </a:t>
            </a:r>
            <a:r>
              <a:rPr lang="ru-RU" sz="1500" dirty="0" err="1"/>
              <a:t>qilgan</a:t>
            </a:r>
            <a:r>
              <a:rPr lang="ru-RU" sz="1500" dirty="0"/>
              <a:t> </a:t>
            </a:r>
            <a:r>
              <a:rPr lang="ru-RU" sz="1500" dirty="0" err="1"/>
              <a:t>yaramas</a:t>
            </a:r>
            <a:r>
              <a:rPr lang="ru-RU" sz="1500" dirty="0"/>
              <a:t> </a:t>
            </a:r>
            <a:r>
              <a:rPr lang="ru-RU" sz="1500" dirty="0" err="1"/>
              <a:t>urf-odatlar</a:t>
            </a:r>
            <a:r>
              <a:rPr lang="ru-RU" sz="1500" dirty="0"/>
              <a:t> </a:t>
            </a:r>
            <a:r>
              <a:rPr lang="ru-RU" sz="1500" dirty="0" err="1"/>
              <a:t>juda</a:t>
            </a:r>
            <a:r>
              <a:rPr lang="ru-RU" sz="1500" dirty="0"/>
              <a:t> </a:t>
            </a:r>
            <a:r>
              <a:rPr lang="ru-RU" sz="1500" dirty="0" err="1"/>
              <a:t>ta’sirli</a:t>
            </a:r>
            <a:r>
              <a:rPr lang="ru-RU" sz="1500" dirty="0"/>
              <a:t> </a:t>
            </a:r>
            <a:r>
              <a:rPr lang="ru-RU" sz="1500" dirty="0" err="1"/>
              <a:t>ifodalangan</a:t>
            </a:r>
            <a:r>
              <a:rPr lang="ru-RU" sz="1500" dirty="0"/>
              <a:t>. </a:t>
            </a:r>
            <a:r>
              <a:rPr lang="ru-RU" sz="1500" dirty="0" err="1"/>
              <a:t>Asar</a:t>
            </a:r>
            <a:r>
              <a:rPr lang="ru-RU" sz="1500" dirty="0"/>
              <a:t> </a:t>
            </a:r>
            <a:r>
              <a:rPr lang="ru-RU" sz="1500" dirty="0" err="1"/>
              <a:t>voqealari</a:t>
            </a:r>
            <a:r>
              <a:rPr lang="ru-RU" sz="1500" dirty="0"/>
              <a:t> </a:t>
            </a:r>
            <a:r>
              <a:rPr lang="ru-RU" sz="1500" dirty="0" err="1"/>
              <a:t>bosh</a:t>
            </a:r>
            <a:r>
              <a:rPr lang="ru-RU" sz="1500" dirty="0"/>
              <a:t> </a:t>
            </a:r>
            <a:r>
              <a:rPr lang="ru-RU" sz="1500" dirty="0" err="1"/>
              <a:t>qahramonlarning</a:t>
            </a:r>
            <a:r>
              <a:rPr lang="ru-RU" sz="1500" dirty="0"/>
              <a:t> </a:t>
            </a:r>
            <a:r>
              <a:rPr lang="ru-RU" sz="1500" dirty="0" err="1"/>
              <a:t>fojiali</a:t>
            </a:r>
            <a:r>
              <a:rPr lang="ru-RU" sz="1500" dirty="0"/>
              <a:t> </a:t>
            </a:r>
            <a:r>
              <a:rPr lang="ru-RU" sz="1500" dirty="0" err="1"/>
              <a:t>o‘limi</a:t>
            </a:r>
            <a:r>
              <a:rPr lang="ru-RU" sz="1500" dirty="0"/>
              <a:t> </a:t>
            </a:r>
            <a:r>
              <a:rPr lang="ru-RU" sz="1500" dirty="0" err="1"/>
              <a:t>bilan</a:t>
            </a:r>
            <a:r>
              <a:rPr lang="ru-RU" sz="1500" dirty="0"/>
              <a:t> </a:t>
            </a:r>
            <a:r>
              <a:rPr lang="ru-RU" sz="1500" dirty="0" err="1"/>
              <a:t>tugagan</a:t>
            </a:r>
            <a:r>
              <a:rPr lang="ru-RU" sz="1500" dirty="0"/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06695"/>
            <a:ext cx="4918762" cy="35513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" y="-60961"/>
            <a:ext cx="2418880" cy="33979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5080" y="-60961"/>
            <a:ext cx="2423682" cy="338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2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1680" y="518160"/>
            <a:ext cx="1002792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QIRG‘IZ ADABIYOTI </a:t>
            </a:r>
            <a:endParaRPr lang="en-US" b="1" dirty="0"/>
          </a:p>
          <a:p>
            <a:pPr algn="just"/>
            <a:r>
              <a:rPr lang="ru-RU" dirty="0" err="1"/>
              <a:t>Xalqlarning</a:t>
            </a:r>
            <a:r>
              <a:rPr lang="ru-RU" dirty="0"/>
              <a:t> </a:t>
            </a:r>
            <a:r>
              <a:rPr lang="ru-RU" dirty="0" err="1"/>
              <a:t>paydo</a:t>
            </a:r>
            <a:r>
              <a:rPr lang="ru-RU" dirty="0"/>
              <a:t> </a:t>
            </a:r>
            <a:r>
              <a:rPr lang="ru-RU" dirty="0" err="1"/>
              <a:t>bo‘lishi</a:t>
            </a:r>
            <a:r>
              <a:rPr lang="ru-RU" dirty="0"/>
              <a:t> </a:t>
            </a:r>
            <a:r>
              <a:rPr lang="ru-RU" dirty="0" err="1"/>
              <a:t>uzoq</a:t>
            </a:r>
            <a:r>
              <a:rPr lang="ru-RU" dirty="0"/>
              <a:t> </a:t>
            </a:r>
            <a:r>
              <a:rPr lang="ru-RU" dirty="0" err="1"/>
              <a:t>davom</a:t>
            </a:r>
            <a:r>
              <a:rPr lang="ru-RU" dirty="0"/>
              <a:t> </a:t>
            </a:r>
            <a:r>
              <a:rPr lang="ru-RU" dirty="0" err="1"/>
              <a:t>etgan</a:t>
            </a:r>
            <a:r>
              <a:rPr lang="ru-RU" dirty="0"/>
              <a:t> </a:t>
            </a:r>
            <a:r>
              <a:rPr lang="ru-RU" dirty="0" err="1"/>
              <a:t>juda</a:t>
            </a:r>
            <a:r>
              <a:rPr lang="ru-RU" dirty="0"/>
              <a:t> </a:t>
            </a:r>
            <a:r>
              <a:rPr lang="ru-RU" dirty="0" err="1"/>
              <a:t>murakkab</a:t>
            </a:r>
            <a:r>
              <a:rPr lang="ru-RU" dirty="0"/>
              <a:t> </a:t>
            </a:r>
            <a:r>
              <a:rPr lang="ru-RU" dirty="0" err="1"/>
              <a:t>jarayon</a:t>
            </a:r>
            <a:r>
              <a:rPr lang="ru-RU" dirty="0"/>
              <a:t> </a:t>
            </a:r>
            <a:r>
              <a:rPr lang="ru-RU" dirty="0" err="1"/>
              <a:t>bo‘lgani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xususda</a:t>
            </a:r>
            <a:r>
              <a:rPr lang="ru-RU" dirty="0"/>
              <a:t> </a:t>
            </a:r>
            <a:r>
              <a:rPr lang="ru-RU" dirty="0" err="1"/>
              <a:t>turli</a:t>
            </a:r>
            <a:r>
              <a:rPr lang="ru-RU" dirty="0"/>
              <a:t> </a:t>
            </a:r>
            <a:r>
              <a:rPr lang="ru-RU" dirty="0" err="1"/>
              <a:t>taxminlar</a:t>
            </a:r>
            <a:r>
              <a:rPr lang="ru-RU" dirty="0"/>
              <a:t> </a:t>
            </a:r>
            <a:r>
              <a:rPr lang="ru-RU" dirty="0" err="1"/>
              <a:t>ilgari</a:t>
            </a:r>
            <a:r>
              <a:rPr lang="ru-RU" dirty="0"/>
              <a:t> </a:t>
            </a:r>
            <a:r>
              <a:rPr lang="ru-RU" dirty="0" err="1"/>
              <a:t>surilib</a:t>
            </a:r>
            <a:r>
              <a:rPr lang="ru-RU" dirty="0"/>
              <a:t>, </a:t>
            </a:r>
            <a:r>
              <a:rPr lang="ru-RU" dirty="0" err="1"/>
              <a:t>har</a:t>
            </a:r>
            <a:r>
              <a:rPr lang="ru-RU" dirty="0"/>
              <a:t> </a:t>
            </a:r>
            <a:r>
              <a:rPr lang="ru-RU" dirty="0" err="1"/>
              <a:t>xil</a:t>
            </a:r>
            <a:r>
              <a:rPr lang="ru-RU" dirty="0"/>
              <a:t> </a:t>
            </a:r>
            <a:r>
              <a:rPr lang="ru-RU" dirty="0" err="1"/>
              <a:t>afsona</a:t>
            </a:r>
            <a:r>
              <a:rPr lang="ru-RU" dirty="0"/>
              <a:t>, </a:t>
            </a:r>
            <a:r>
              <a:rPr lang="ru-RU" dirty="0" err="1"/>
              <a:t>rivoyatlar</a:t>
            </a:r>
            <a:r>
              <a:rPr lang="ru-RU" dirty="0"/>
              <a:t> </a:t>
            </a:r>
            <a:r>
              <a:rPr lang="ru-RU" dirty="0" err="1"/>
              <a:t>to‘qiladi</a:t>
            </a:r>
            <a:r>
              <a:rPr lang="ru-RU" dirty="0"/>
              <a:t>, </a:t>
            </a:r>
            <a:r>
              <a:rPr lang="ru-RU" dirty="0" err="1"/>
              <a:t>yozma</a:t>
            </a:r>
            <a:r>
              <a:rPr lang="ru-RU" dirty="0"/>
              <a:t> </a:t>
            </a:r>
            <a:r>
              <a:rPr lang="ru-RU" dirty="0" err="1"/>
              <a:t>manbalardagi</a:t>
            </a:r>
            <a:r>
              <a:rPr lang="ru-RU" dirty="0"/>
              <a:t> </a:t>
            </a:r>
            <a:r>
              <a:rPr lang="ru-RU" dirty="0" err="1"/>
              <a:t>bir-birini</a:t>
            </a:r>
            <a:r>
              <a:rPr lang="ru-RU" dirty="0"/>
              <a:t> </a:t>
            </a:r>
            <a:r>
              <a:rPr lang="ru-RU" dirty="0" err="1"/>
              <a:t>inkor</a:t>
            </a:r>
            <a:r>
              <a:rPr lang="ru-RU" dirty="0"/>
              <a:t> </a:t>
            </a:r>
            <a:r>
              <a:rPr lang="ru-RU" dirty="0" err="1"/>
              <a:t>etadigan</a:t>
            </a:r>
            <a:r>
              <a:rPr lang="ru-RU" dirty="0"/>
              <a:t> </a:t>
            </a:r>
            <a:r>
              <a:rPr lang="ru-RU" dirty="0" err="1"/>
              <a:t>qaydlarga</a:t>
            </a:r>
            <a:r>
              <a:rPr lang="ru-RU" dirty="0"/>
              <a:t> </a:t>
            </a:r>
            <a:r>
              <a:rPr lang="ru-RU" dirty="0" err="1"/>
              <a:t>murojaat</a:t>
            </a:r>
            <a:r>
              <a:rPr lang="ru-RU" dirty="0"/>
              <a:t> </a:t>
            </a:r>
            <a:r>
              <a:rPr lang="ru-RU" dirty="0" err="1"/>
              <a:t>qilinadi</a:t>
            </a:r>
            <a:r>
              <a:rPr lang="ru-RU" dirty="0"/>
              <a:t>. “</a:t>
            </a:r>
            <a:r>
              <a:rPr lang="ru-RU" dirty="0" err="1"/>
              <a:t>Qirg‘iz</a:t>
            </a:r>
            <a:r>
              <a:rPr lang="ru-RU" dirty="0"/>
              <a:t>” </a:t>
            </a:r>
            <a:r>
              <a:rPr lang="ru-RU" dirty="0" err="1"/>
              <a:t>nomi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ilk</a:t>
            </a:r>
            <a:r>
              <a:rPr lang="ru-RU" dirty="0"/>
              <a:t> </a:t>
            </a:r>
            <a:r>
              <a:rPr lang="ru-RU" dirty="0" err="1"/>
              <a:t>bor</a:t>
            </a:r>
            <a:r>
              <a:rPr lang="ru-RU" dirty="0"/>
              <a:t> “</a:t>
            </a:r>
            <a:r>
              <a:rPr lang="ru-RU" dirty="0" err="1"/>
              <a:t>geogun</a:t>
            </a:r>
            <a:r>
              <a:rPr lang="ru-RU" dirty="0"/>
              <a:t>” </a:t>
            </a:r>
            <a:r>
              <a:rPr lang="ru-RU" dirty="0" err="1"/>
              <a:t>shaklida</a:t>
            </a:r>
            <a:r>
              <a:rPr lang="ru-RU" dirty="0"/>
              <a:t> </a:t>
            </a:r>
            <a:r>
              <a:rPr lang="ru-RU" dirty="0" err="1"/>
              <a:t>xitoycha</a:t>
            </a:r>
            <a:r>
              <a:rPr lang="ru-RU" dirty="0"/>
              <a:t> “</a:t>
            </a:r>
            <a:r>
              <a:rPr lang="ru-RU" dirty="0" err="1"/>
              <a:t>Xanshu</a:t>
            </a:r>
            <a:r>
              <a:rPr lang="ru-RU" dirty="0"/>
              <a:t>” (“</a:t>
            </a:r>
            <a:r>
              <a:rPr lang="ru-RU" dirty="0" err="1"/>
              <a:t>Xan</a:t>
            </a:r>
            <a:r>
              <a:rPr lang="ru-RU" dirty="0"/>
              <a:t> </a:t>
            </a:r>
            <a:r>
              <a:rPr lang="ru-RU" dirty="0" err="1"/>
              <a:t>sulolasi</a:t>
            </a:r>
            <a:r>
              <a:rPr lang="ru-RU" dirty="0"/>
              <a:t> </a:t>
            </a:r>
            <a:r>
              <a:rPr lang="ru-RU" dirty="0" err="1"/>
              <a:t>tarixi</a:t>
            </a:r>
            <a:r>
              <a:rPr lang="ru-RU" dirty="0"/>
              <a:t>”, </a:t>
            </a:r>
            <a:r>
              <a:rPr lang="ru-RU" dirty="0" err="1"/>
              <a:t>milodning</a:t>
            </a:r>
            <a:r>
              <a:rPr lang="ru-RU" dirty="0"/>
              <a:t> 1-asri) </a:t>
            </a:r>
            <a:r>
              <a:rPr lang="ru-RU" dirty="0" err="1"/>
              <a:t>yilnomasida</a:t>
            </a:r>
            <a:r>
              <a:rPr lang="ru-RU" dirty="0"/>
              <a:t> </a:t>
            </a:r>
            <a:r>
              <a:rPr lang="ru-RU" dirty="0" err="1"/>
              <a:t>miloddan</a:t>
            </a:r>
            <a:r>
              <a:rPr lang="ru-RU" dirty="0"/>
              <a:t> </a:t>
            </a:r>
            <a:r>
              <a:rPr lang="ru-RU" dirty="0" err="1"/>
              <a:t>avvalgi</a:t>
            </a:r>
            <a:r>
              <a:rPr lang="ru-RU" dirty="0"/>
              <a:t> 203-yilgi </a:t>
            </a:r>
            <a:r>
              <a:rPr lang="ru-RU" dirty="0" err="1"/>
              <a:t>voqealar</a:t>
            </a:r>
            <a:r>
              <a:rPr lang="ru-RU" dirty="0"/>
              <a:t> </a:t>
            </a:r>
            <a:r>
              <a:rPr lang="ru-RU" dirty="0" err="1"/>
              <a:t>bayonida</a:t>
            </a:r>
            <a:r>
              <a:rPr lang="ru-RU" dirty="0"/>
              <a:t> </a:t>
            </a:r>
            <a:r>
              <a:rPr lang="ru-RU" dirty="0" err="1"/>
              <a:t>tilga</a:t>
            </a:r>
            <a:r>
              <a:rPr lang="ru-RU" dirty="0"/>
              <a:t> </a:t>
            </a:r>
            <a:r>
              <a:rPr lang="ru-RU" dirty="0" err="1"/>
              <a:t>olingan</a:t>
            </a:r>
            <a:r>
              <a:rPr lang="ru-RU" dirty="0"/>
              <a:t>. </a:t>
            </a:r>
            <a:r>
              <a:rPr lang="ru-RU" dirty="0" err="1"/>
              <a:t>Qirg‘izlarning</a:t>
            </a:r>
            <a:r>
              <a:rPr lang="ru-RU" dirty="0"/>
              <a:t> </a:t>
            </a:r>
            <a:r>
              <a:rPr lang="ru-RU" dirty="0" err="1"/>
              <a:t>kelib</a:t>
            </a:r>
            <a:r>
              <a:rPr lang="ru-RU" dirty="0"/>
              <a:t> </a:t>
            </a:r>
            <a:r>
              <a:rPr lang="ru-RU" dirty="0" err="1"/>
              <a:t>chiqishi</a:t>
            </a:r>
            <a:r>
              <a:rPr lang="ru-RU" dirty="0"/>
              <a:t> </a:t>
            </a:r>
            <a:r>
              <a:rPr lang="ru-RU" dirty="0" err="1"/>
              <a:t>to‘g‘risida</a:t>
            </a:r>
            <a:r>
              <a:rPr lang="ru-RU" dirty="0"/>
              <a:t> </a:t>
            </a:r>
            <a:r>
              <a:rPr lang="ru-RU" dirty="0" err="1"/>
              <a:t>turli</a:t>
            </a:r>
            <a:r>
              <a:rPr lang="ru-RU" dirty="0"/>
              <a:t> </a:t>
            </a:r>
            <a:r>
              <a:rPr lang="ru-RU" dirty="0" err="1"/>
              <a:t>qarashlar</a:t>
            </a:r>
            <a:r>
              <a:rPr lang="ru-RU" dirty="0"/>
              <a:t> </a:t>
            </a:r>
            <a:r>
              <a:rPr lang="ru-RU" dirty="0" err="1"/>
              <a:t>mavjud</a:t>
            </a:r>
            <a:r>
              <a:rPr lang="ru-RU" dirty="0"/>
              <a:t>. </a:t>
            </a:r>
            <a:r>
              <a:rPr lang="ru-RU" dirty="0" err="1"/>
              <a:t>Nafaqat</a:t>
            </a:r>
            <a:r>
              <a:rPr lang="ru-RU" dirty="0"/>
              <a:t> </a:t>
            </a:r>
            <a:r>
              <a:rPr lang="ru-RU" dirty="0" err="1"/>
              <a:t>qirg‘iz</a:t>
            </a:r>
            <a:r>
              <a:rPr lang="ru-RU" dirty="0"/>
              <a:t>, </a:t>
            </a:r>
            <a:r>
              <a:rPr lang="ru-RU" dirty="0" err="1"/>
              <a:t>boshqa</a:t>
            </a:r>
            <a:r>
              <a:rPr lang="ru-RU" dirty="0"/>
              <a:t> </a:t>
            </a:r>
            <a:r>
              <a:rPr lang="ru-RU" dirty="0" err="1"/>
              <a:t>xalqlar</a:t>
            </a:r>
            <a:r>
              <a:rPr lang="ru-RU" dirty="0"/>
              <a:t>, </a:t>
            </a:r>
            <a:r>
              <a:rPr lang="ru-RU" dirty="0" err="1"/>
              <a:t>jumladan</a:t>
            </a:r>
            <a:r>
              <a:rPr lang="ru-RU" dirty="0"/>
              <a:t>, </a:t>
            </a:r>
            <a:r>
              <a:rPr lang="ru-RU" dirty="0" err="1"/>
              <a:t>turkiy</a:t>
            </a:r>
            <a:r>
              <a:rPr lang="ru-RU" dirty="0"/>
              <a:t> </a:t>
            </a:r>
            <a:r>
              <a:rPr lang="ru-RU" dirty="0" err="1"/>
              <a:t>qavmlarning</a:t>
            </a:r>
            <a:r>
              <a:rPr lang="ru-RU" dirty="0"/>
              <a:t> </a:t>
            </a:r>
            <a:r>
              <a:rPr lang="ru-RU" dirty="0" err="1"/>
              <a:t>kelib</a:t>
            </a:r>
            <a:r>
              <a:rPr lang="ru-RU" dirty="0"/>
              <a:t> </a:t>
            </a:r>
            <a:r>
              <a:rPr lang="ru-RU" dirty="0" err="1"/>
              <a:t>chiqishi</a:t>
            </a:r>
            <a:r>
              <a:rPr lang="ru-RU" dirty="0"/>
              <a:t> </a:t>
            </a:r>
            <a:r>
              <a:rPr lang="ru-RU" dirty="0" err="1"/>
              <a:t>haqida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ko‘pgina</a:t>
            </a:r>
            <a:r>
              <a:rPr lang="ru-RU" dirty="0"/>
              <a:t> </a:t>
            </a:r>
            <a:r>
              <a:rPr lang="ru-RU" dirty="0" err="1"/>
              <a:t>afsona</a:t>
            </a:r>
            <a:r>
              <a:rPr lang="ru-RU" dirty="0"/>
              <a:t>, </a:t>
            </a:r>
            <a:r>
              <a:rPr lang="ru-RU" dirty="0" err="1"/>
              <a:t>rivoyatlar</a:t>
            </a:r>
            <a:r>
              <a:rPr lang="ru-RU" dirty="0"/>
              <a:t> </a:t>
            </a:r>
            <a:r>
              <a:rPr lang="ru-RU" dirty="0" err="1"/>
              <a:t>to‘qilgan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ular</a:t>
            </a:r>
            <a:r>
              <a:rPr lang="ru-RU" dirty="0"/>
              <a:t> </a:t>
            </a:r>
            <a:r>
              <a:rPr lang="ru-RU" dirty="0" err="1"/>
              <a:t>turlicha</a:t>
            </a:r>
            <a:r>
              <a:rPr lang="ru-RU" dirty="0"/>
              <a:t> </a:t>
            </a:r>
            <a:r>
              <a:rPr lang="ru-RU" dirty="0" err="1"/>
              <a:t>talqin</a:t>
            </a:r>
            <a:r>
              <a:rPr lang="ru-RU" dirty="0"/>
              <a:t> </a:t>
            </a:r>
            <a:r>
              <a:rPr lang="ru-RU" dirty="0" err="1"/>
              <a:t>etilgan</a:t>
            </a:r>
            <a:r>
              <a:rPr lang="ru-RU" dirty="0"/>
              <a:t>. </a:t>
            </a:r>
            <a:r>
              <a:rPr lang="ru-RU" dirty="0" err="1"/>
              <a:t>Mashhur</a:t>
            </a:r>
            <a:r>
              <a:rPr lang="ru-RU" dirty="0"/>
              <a:t> </a:t>
            </a:r>
            <a:r>
              <a:rPr lang="ru-RU" dirty="0" err="1"/>
              <a:t>adib</a:t>
            </a:r>
            <a:r>
              <a:rPr lang="ru-RU" dirty="0"/>
              <a:t> </a:t>
            </a:r>
            <a:r>
              <a:rPr lang="ru-RU" dirty="0" err="1"/>
              <a:t>Chingiz</a:t>
            </a:r>
            <a:r>
              <a:rPr lang="ru-RU" dirty="0"/>
              <a:t> </a:t>
            </a:r>
            <a:r>
              <a:rPr lang="ru-RU" dirty="0" err="1"/>
              <a:t>Aytmatovning</a:t>
            </a:r>
            <a:r>
              <a:rPr lang="ru-RU" dirty="0"/>
              <a:t> “</a:t>
            </a:r>
            <a:r>
              <a:rPr lang="ru-RU" dirty="0" err="1"/>
              <a:t>Oq</a:t>
            </a:r>
            <a:r>
              <a:rPr lang="ru-RU" dirty="0"/>
              <a:t> </a:t>
            </a:r>
            <a:r>
              <a:rPr lang="ru-RU" dirty="0" err="1"/>
              <a:t>kema</a:t>
            </a:r>
            <a:r>
              <a:rPr lang="ru-RU" dirty="0"/>
              <a:t>” </a:t>
            </a:r>
            <a:r>
              <a:rPr lang="ru-RU" dirty="0" err="1"/>
              <a:t>qissasida</a:t>
            </a:r>
            <a:r>
              <a:rPr lang="ru-RU" dirty="0"/>
              <a:t> </a:t>
            </a:r>
            <a:r>
              <a:rPr lang="ru-RU" dirty="0" err="1"/>
              <a:t>Shoxdor</a:t>
            </a:r>
            <a:r>
              <a:rPr lang="ru-RU" dirty="0"/>
              <a:t> </a:t>
            </a:r>
            <a:r>
              <a:rPr lang="ru-RU" dirty="0" err="1"/>
              <a:t>ona</a:t>
            </a:r>
            <a:r>
              <a:rPr lang="ru-RU" dirty="0"/>
              <a:t> </a:t>
            </a:r>
            <a:r>
              <a:rPr lang="ru-RU" dirty="0" err="1"/>
              <a:t>bug‘u</a:t>
            </a:r>
            <a:r>
              <a:rPr lang="ru-RU" dirty="0"/>
              <a:t> </a:t>
            </a:r>
            <a:r>
              <a:rPr lang="ru-RU" dirty="0" err="1"/>
              <a:t>to‘g‘risidagi</a:t>
            </a:r>
            <a:r>
              <a:rPr lang="ru-RU" dirty="0"/>
              <a:t> </a:t>
            </a:r>
            <a:r>
              <a:rPr lang="ru-RU" dirty="0" err="1"/>
              <a:t>afsona</a:t>
            </a:r>
            <a:r>
              <a:rPr lang="ru-RU" dirty="0"/>
              <a:t> </a:t>
            </a:r>
            <a:r>
              <a:rPr lang="ru-RU" dirty="0" err="1"/>
              <a:t>naql</a:t>
            </a:r>
            <a:r>
              <a:rPr lang="ru-RU" dirty="0"/>
              <a:t> </a:t>
            </a:r>
            <a:r>
              <a:rPr lang="ru-RU" dirty="0" err="1"/>
              <a:t>qilinib</a:t>
            </a:r>
            <a:r>
              <a:rPr lang="ru-RU" dirty="0"/>
              <a:t>, </a:t>
            </a:r>
            <a:r>
              <a:rPr lang="ru-RU" dirty="0" err="1"/>
              <a:t>qadimda</a:t>
            </a:r>
            <a:r>
              <a:rPr lang="ru-RU" dirty="0"/>
              <a:t> </a:t>
            </a:r>
            <a:r>
              <a:rPr lang="ru-RU" dirty="0" err="1"/>
              <a:t>qirg‘iz</a:t>
            </a:r>
            <a:r>
              <a:rPr lang="ru-RU" dirty="0"/>
              <a:t> </a:t>
            </a:r>
            <a:r>
              <a:rPr lang="ru-RU" dirty="0" err="1"/>
              <a:t>qabilasi</a:t>
            </a:r>
            <a:r>
              <a:rPr lang="ru-RU" dirty="0"/>
              <a:t> </a:t>
            </a:r>
            <a:r>
              <a:rPr lang="ru-RU" dirty="0" err="1"/>
              <a:t>Enasoy</a:t>
            </a:r>
            <a:r>
              <a:rPr lang="ru-RU" dirty="0"/>
              <a:t> </a:t>
            </a:r>
            <a:r>
              <a:rPr lang="ru-RU" dirty="0" err="1"/>
              <a:t>daryosi</a:t>
            </a:r>
            <a:r>
              <a:rPr lang="ru-RU" dirty="0"/>
              <a:t> </a:t>
            </a:r>
            <a:r>
              <a:rPr lang="ru-RU" dirty="0" err="1"/>
              <a:t>bo‘yida</a:t>
            </a:r>
            <a:r>
              <a:rPr lang="ru-RU" dirty="0"/>
              <a:t>, </a:t>
            </a:r>
            <a:r>
              <a:rPr lang="ru-RU" dirty="0" err="1"/>
              <a:t>Sibir</a:t>
            </a:r>
            <a:r>
              <a:rPr lang="ru-RU" dirty="0"/>
              <a:t> </a:t>
            </a:r>
            <a:r>
              <a:rPr lang="ru-RU" dirty="0" err="1"/>
              <a:t>kengliklarida</a:t>
            </a:r>
            <a:r>
              <a:rPr lang="ru-RU" dirty="0"/>
              <a:t> </a:t>
            </a:r>
            <a:r>
              <a:rPr lang="ru-RU" dirty="0" err="1"/>
              <a:t>yashagani</a:t>
            </a:r>
            <a:r>
              <a:rPr lang="ru-RU" dirty="0"/>
              <a:t>, </a:t>
            </a:r>
            <a:r>
              <a:rPr lang="ru-RU" dirty="0" err="1"/>
              <a:t>o‘sha</a:t>
            </a:r>
            <a:r>
              <a:rPr lang="ru-RU" dirty="0"/>
              <a:t> </a:t>
            </a:r>
            <a:r>
              <a:rPr lang="ru-RU" dirty="0" err="1"/>
              <a:t>zamonlarda</a:t>
            </a:r>
            <a:r>
              <a:rPr lang="ru-RU" dirty="0"/>
              <a:t> </a:t>
            </a:r>
            <a:r>
              <a:rPr lang="ru-RU" dirty="0" err="1"/>
              <a:t>odamlar</a:t>
            </a:r>
            <a:r>
              <a:rPr lang="ru-RU" dirty="0"/>
              <a:t> </a:t>
            </a:r>
            <a:r>
              <a:rPr lang="ru-RU" dirty="0" err="1"/>
              <a:t>bir-biriga</a:t>
            </a:r>
            <a:r>
              <a:rPr lang="ru-RU" dirty="0"/>
              <a:t> </a:t>
            </a:r>
            <a:r>
              <a:rPr lang="ru-RU" dirty="0" err="1"/>
              <a:t>adovat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qaragani</a:t>
            </a:r>
            <a:r>
              <a:rPr lang="ru-RU" dirty="0"/>
              <a:t>, </a:t>
            </a:r>
            <a:r>
              <a:rPr lang="ru-RU" dirty="0" err="1"/>
              <a:t>ular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bir-birini</a:t>
            </a:r>
            <a:r>
              <a:rPr lang="ru-RU" dirty="0"/>
              <a:t> </a:t>
            </a:r>
            <a:r>
              <a:rPr lang="ru-RU" dirty="0" err="1"/>
              <a:t>o‘ldirib</a:t>
            </a:r>
            <a:r>
              <a:rPr lang="ru-RU" dirty="0"/>
              <a:t>, </a:t>
            </a:r>
            <a:r>
              <a:rPr lang="ru-RU" dirty="0" err="1"/>
              <a:t>mol-mulkini</a:t>
            </a:r>
            <a:r>
              <a:rPr lang="ru-RU" dirty="0"/>
              <a:t> </a:t>
            </a:r>
            <a:r>
              <a:rPr lang="ru-RU" dirty="0" err="1"/>
              <a:t>talab</a:t>
            </a:r>
            <a:r>
              <a:rPr lang="ru-RU" dirty="0"/>
              <a:t>, </a:t>
            </a:r>
            <a:r>
              <a:rPr lang="ru-RU" dirty="0" err="1"/>
              <a:t>kun</a:t>
            </a:r>
            <a:r>
              <a:rPr lang="ru-RU" dirty="0"/>
              <a:t> </a:t>
            </a:r>
            <a:r>
              <a:rPr lang="ru-RU" dirty="0" err="1"/>
              <a:t>kechirish</a:t>
            </a:r>
            <a:r>
              <a:rPr lang="ru-RU" dirty="0"/>
              <a:t> </a:t>
            </a:r>
            <a:r>
              <a:rPr lang="ru-RU" dirty="0" err="1"/>
              <a:t>odatga</a:t>
            </a:r>
            <a:r>
              <a:rPr lang="ru-RU" dirty="0"/>
              <a:t> </a:t>
            </a:r>
            <a:r>
              <a:rPr lang="ru-RU" dirty="0" err="1"/>
              <a:t>aylangani</a:t>
            </a:r>
            <a:r>
              <a:rPr lang="ru-RU" dirty="0"/>
              <a:t>, </a:t>
            </a:r>
            <a:r>
              <a:rPr lang="ru-RU" dirty="0" err="1"/>
              <a:t>qabilalar</a:t>
            </a:r>
            <a:r>
              <a:rPr lang="ru-RU" dirty="0"/>
              <a:t> </a:t>
            </a:r>
            <a:r>
              <a:rPr lang="ru-RU" dirty="0" err="1"/>
              <a:t>bir-biri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to‘xtovsiz</a:t>
            </a:r>
            <a:r>
              <a:rPr lang="ru-RU" dirty="0"/>
              <a:t> </a:t>
            </a:r>
            <a:r>
              <a:rPr lang="ru-RU" dirty="0" err="1"/>
              <a:t>urush</a:t>
            </a:r>
            <a:r>
              <a:rPr lang="ru-RU" dirty="0"/>
              <a:t> </a:t>
            </a:r>
            <a:r>
              <a:rPr lang="ru-RU" dirty="0" err="1"/>
              <a:t>qilgani</a:t>
            </a:r>
            <a:r>
              <a:rPr lang="ru-RU" dirty="0"/>
              <a:t>, </a:t>
            </a:r>
            <a:r>
              <a:rPr lang="ru-RU" dirty="0" err="1"/>
              <a:t>dushmanlar</a:t>
            </a:r>
            <a:r>
              <a:rPr lang="ru-RU" dirty="0"/>
              <a:t> </a:t>
            </a:r>
            <a:r>
              <a:rPr lang="ru-RU" dirty="0" err="1"/>
              <a:t>qirg‘iz</a:t>
            </a:r>
            <a:r>
              <a:rPr lang="ru-RU" dirty="0"/>
              <a:t> </a:t>
            </a:r>
            <a:r>
              <a:rPr lang="ru-RU" dirty="0" err="1"/>
              <a:t>qabilasini</a:t>
            </a:r>
            <a:r>
              <a:rPr lang="ru-RU" dirty="0"/>
              <a:t> </a:t>
            </a:r>
            <a:r>
              <a:rPr lang="ru-RU" dirty="0" err="1"/>
              <a:t>qirib</a:t>
            </a:r>
            <a:r>
              <a:rPr lang="ru-RU" dirty="0"/>
              <a:t> </a:t>
            </a:r>
            <a:r>
              <a:rPr lang="ru-RU" dirty="0" err="1"/>
              <a:t>tashlagani</a:t>
            </a:r>
            <a:r>
              <a:rPr lang="ru-RU" dirty="0"/>
              <a:t>,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o‘g‘il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qiz</a:t>
            </a:r>
            <a:r>
              <a:rPr lang="ru-RU" dirty="0"/>
              <a:t> </a:t>
            </a:r>
            <a:r>
              <a:rPr lang="ru-RU" dirty="0" err="1"/>
              <a:t>esa</a:t>
            </a:r>
            <a:r>
              <a:rPr lang="ru-RU" dirty="0"/>
              <a:t> </a:t>
            </a:r>
            <a:r>
              <a:rPr lang="ru-RU" dirty="0" err="1"/>
              <a:t>qo‘lsavat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po‘stloq</a:t>
            </a:r>
            <a:r>
              <a:rPr lang="ru-RU" dirty="0"/>
              <a:t> </a:t>
            </a:r>
            <a:r>
              <a:rPr lang="ru-RU" dirty="0" err="1"/>
              <a:t>shilgani</a:t>
            </a:r>
            <a:r>
              <a:rPr lang="ru-RU" dirty="0"/>
              <a:t> </a:t>
            </a:r>
            <a:r>
              <a:rPr lang="ru-RU" dirty="0" err="1"/>
              <a:t>o‘rmonga</a:t>
            </a:r>
            <a:r>
              <a:rPr lang="ru-RU" dirty="0"/>
              <a:t> </a:t>
            </a:r>
            <a:r>
              <a:rPr lang="ru-RU" dirty="0" err="1"/>
              <a:t>ketib</a:t>
            </a:r>
            <a:r>
              <a:rPr lang="ru-RU" dirty="0"/>
              <a:t> </a:t>
            </a:r>
            <a:r>
              <a:rPr lang="ru-RU" dirty="0" err="1"/>
              <a:t>omon</a:t>
            </a:r>
            <a:r>
              <a:rPr lang="ru-RU" dirty="0"/>
              <a:t> </a:t>
            </a:r>
            <a:r>
              <a:rPr lang="ru-RU" dirty="0" err="1"/>
              <a:t>qolgani</a:t>
            </a:r>
            <a:r>
              <a:rPr lang="ru-RU" dirty="0"/>
              <a:t>, </a:t>
            </a:r>
            <a:r>
              <a:rPr lang="ru-RU" dirty="0" err="1"/>
              <a:t>dushman</a:t>
            </a:r>
            <a:r>
              <a:rPr lang="ru-RU" dirty="0"/>
              <a:t> </a:t>
            </a:r>
            <a:r>
              <a:rPr lang="ru-RU" dirty="0" err="1"/>
              <a:t>qabilaning</a:t>
            </a:r>
            <a:r>
              <a:rPr lang="ru-RU" dirty="0"/>
              <a:t> </a:t>
            </a:r>
            <a:r>
              <a:rPr lang="ru-RU" dirty="0" err="1"/>
              <a:t>xoni</a:t>
            </a:r>
            <a:r>
              <a:rPr lang="ru-RU" dirty="0"/>
              <a:t> </a:t>
            </a:r>
            <a:r>
              <a:rPr lang="ru-RU" dirty="0" err="1"/>
              <a:t>qavmdoshi</a:t>
            </a:r>
            <a:r>
              <a:rPr lang="ru-RU" dirty="0"/>
              <a:t> </a:t>
            </a:r>
            <a:r>
              <a:rPr lang="ru-RU" dirty="0" err="1"/>
              <a:t>cho‘tir</a:t>
            </a:r>
            <a:r>
              <a:rPr lang="ru-RU" dirty="0"/>
              <a:t> </a:t>
            </a:r>
            <a:r>
              <a:rPr lang="ru-RU" dirty="0" err="1"/>
              <a:t>yuzli</a:t>
            </a:r>
            <a:r>
              <a:rPr lang="ru-RU" dirty="0"/>
              <a:t> </a:t>
            </a:r>
            <a:r>
              <a:rPr lang="ru-RU" dirty="0" err="1"/>
              <a:t>maymoq</a:t>
            </a:r>
            <a:r>
              <a:rPr lang="ru-RU" dirty="0"/>
              <a:t> </a:t>
            </a:r>
            <a:r>
              <a:rPr lang="ru-RU" dirty="0" err="1"/>
              <a:t>kampirga</a:t>
            </a:r>
            <a:r>
              <a:rPr lang="ru-RU" dirty="0"/>
              <a:t>: “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qirg‘iz</a:t>
            </a:r>
            <a:r>
              <a:rPr lang="ru-RU" dirty="0"/>
              <a:t> </a:t>
            </a:r>
            <a:r>
              <a:rPr lang="ru-RU" dirty="0" err="1"/>
              <a:t>bolalarini</a:t>
            </a:r>
            <a:r>
              <a:rPr lang="ru-RU" dirty="0"/>
              <a:t> </a:t>
            </a:r>
            <a:r>
              <a:rPr lang="ru-RU" dirty="0" err="1"/>
              <a:t>o‘rmonga</a:t>
            </a:r>
            <a:r>
              <a:rPr lang="ru-RU" dirty="0"/>
              <a:t> </a:t>
            </a:r>
            <a:r>
              <a:rPr lang="ru-RU" dirty="0" err="1"/>
              <a:t>olib</a:t>
            </a:r>
            <a:r>
              <a:rPr lang="ru-RU" dirty="0"/>
              <a:t> </a:t>
            </a:r>
            <a:r>
              <a:rPr lang="ru-RU" dirty="0" err="1"/>
              <a:t>borib</a:t>
            </a:r>
            <a:r>
              <a:rPr lang="ru-RU" dirty="0"/>
              <a:t> </a:t>
            </a:r>
            <a:r>
              <a:rPr lang="ru-RU" dirty="0" err="1"/>
              <a:t>o‘ldir</a:t>
            </a:r>
            <a:r>
              <a:rPr lang="ru-RU" dirty="0"/>
              <a:t>. </a:t>
            </a:r>
            <a:r>
              <a:rPr lang="ru-RU" dirty="0" err="1"/>
              <a:t>Qirg‘iz</a:t>
            </a:r>
            <a:r>
              <a:rPr lang="ru-RU" dirty="0"/>
              <a:t> </a:t>
            </a:r>
            <a:r>
              <a:rPr lang="ru-RU" dirty="0" err="1"/>
              <a:t>zoti</a:t>
            </a:r>
            <a:r>
              <a:rPr lang="ru-RU" dirty="0"/>
              <a:t> </a:t>
            </a:r>
            <a:r>
              <a:rPr lang="ru-RU" dirty="0" err="1"/>
              <a:t>qolmasin</a:t>
            </a:r>
            <a:r>
              <a:rPr lang="ru-RU" dirty="0"/>
              <a:t>!” </a:t>
            </a:r>
            <a:r>
              <a:rPr lang="ru-RU" dirty="0" err="1"/>
              <a:t>deb</a:t>
            </a:r>
            <a:r>
              <a:rPr lang="ru-RU" dirty="0"/>
              <a:t> </a:t>
            </a:r>
            <a:r>
              <a:rPr lang="ru-RU" dirty="0" err="1"/>
              <a:t>buyruq</a:t>
            </a:r>
            <a:r>
              <a:rPr lang="ru-RU" dirty="0"/>
              <a:t> </a:t>
            </a:r>
            <a:r>
              <a:rPr lang="ru-RU" dirty="0" err="1"/>
              <a:t>bergani</a:t>
            </a:r>
            <a:r>
              <a:rPr lang="ru-RU" dirty="0"/>
              <a:t>, </a:t>
            </a:r>
            <a:r>
              <a:rPr lang="ru-RU" dirty="0" err="1"/>
              <a:t>kampir</a:t>
            </a:r>
            <a:r>
              <a:rPr lang="ru-RU" dirty="0"/>
              <a:t> </a:t>
            </a:r>
            <a:r>
              <a:rPr lang="ru-RU" dirty="0" err="1"/>
              <a:t>xonga</a:t>
            </a:r>
            <a:r>
              <a:rPr lang="ru-RU" dirty="0"/>
              <a:t> </a:t>
            </a:r>
            <a:r>
              <a:rPr lang="ru-RU" dirty="0" err="1"/>
              <a:t>itoat</a:t>
            </a:r>
            <a:r>
              <a:rPr lang="ru-RU" dirty="0"/>
              <a:t> </a:t>
            </a:r>
            <a:r>
              <a:rPr lang="ru-RU" dirty="0" err="1"/>
              <a:t>etib</a:t>
            </a:r>
            <a:r>
              <a:rPr lang="ru-RU" dirty="0"/>
              <a:t>, </a:t>
            </a:r>
            <a:r>
              <a:rPr lang="ru-RU" dirty="0" err="1"/>
              <a:t>bolalarni</a:t>
            </a:r>
            <a:r>
              <a:rPr lang="ru-RU" dirty="0"/>
              <a:t> </a:t>
            </a:r>
            <a:r>
              <a:rPr lang="ru-RU" dirty="0" err="1"/>
              <a:t>Enasoy</a:t>
            </a:r>
            <a:r>
              <a:rPr lang="ru-RU" dirty="0"/>
              <a:t> </a:t>
            </a:r>
            <a:r>
              <a:rPr lang="ru-RU" dirty="0" err="1"/>
              <a:t>daryosi</a:t>
            </a:r>
            <a:r>
              <a:rPr lang="ru-RU" dirty="0"/>
              <a:t> </a:t>
            </a:r>
            <a:r>
              <a:rPr lang="ru-RU" dirty="0" err="1"/>
              <a:t>bo‘yiga</a:t>
            </a:r>
            <a:r>
              <a:rPr lang="ru-RU" dirty="0"/>
              <a:t> </a:t>
            </a:r>
            <a:r>
              <a:rPr lang="ru-RU" dirty="0" err="1"/>
              <a:t>olib</a:t>
            </a:r>
            <a:r>
              <a:rPr lang="ru-RU" dirty="0"/>
              <a:t> </a:t>
            </a:r>
            <a:r>
              <a:rPr lang="ru-RU" dirty="0" err="1"/>
              <a:t>borib</a:t>
            </a:r>
            <a:r>
              <a:rPr lang="ru-RU" dirty="0"/>
              <a:t>, </a:t>
            </a:r>
            <a:r>
              <a:rPr lang="ru-RU" dirty="0" err="1"/>
              <a:t>quturib</a:t>
            </a:r>
            <a:r>
              <a:rPr lang="ru-RU" dirty="0"/>
              <a:t> </a:t>
            </a:r>
            <a:r>
              <a:rPr lang="ru-RU" dirty="0" err="1"/>
              <a:t>oqayotgan</a:t>
            </a:r>
            <a:r>
              <a:rPr lang="ru-RU" dirty="0"/>
              <a:t> </a:t>
            </a:r>
            <a:r>
              <a:rPr lang="ru-RU" dirty="0" err="1"/>
              <a:t>daryoga</a:t>
            </a:r>
            <a:r>
              <a:rPr lang="ru-RU" dirty="0"/>
              <a:t> </a:t>
            </a:r>
            <a:r>
              <a:rPr lang="ru-RU" dirty="0" err="1"/>
              <a:t>otib</a:t>
            </a:r>
            <a:r>
              <a:rPr lang="ru-RU" dirty="0"/>
              <a:t> </a:t>
            </a:r>
            <a:r>
              <a:rPr lang="ru-RU" dirty="0" err="1"/>
              <a:t>yubormoqchi</a:t>
            </a:r>
            <a:r>
              <a:rPr lang="ru-RU" dirty="0"/>
              <a:t> </a:t>
            </a:r>
            <a:r>
              <a:rPr lang="ru-RU" dirty="0" err="1"/>
              <a:t>bo‘lganida</a:t>
            </a:r>
            <a:r>
              <a:rPr lang="ru-RU" dirty="0"/>
              <a:t>, </a:t>
            </a:r>
            <a:r>
              <a:rPr lang="ru-RU" dirty="0" err="1"/>
              <a:t>to‘satdan</a:t>
            </a:r>
            <a:r>
              <a:rPr lang="ru-RU" dirty="0"/>
              <a:t> </a:t>
            </a:r>
            <a:r>
              <a:rPr lang="ru-RU" dirty="0" err="1"/>
              <a:t>yonida</a:t>
            </a:r>
            <a:r>
              <a:rPr lang="ru-RU" dirty="0"/>
              <a:t> </a:t>
            </a:r>
            <a:r>
              <a:rPr lang="ru-RU" dirty="0" err="1"/>
              <a:t>ona</a:t>
            </a:r>
            <a:r>
              <a:rPr lang="ru-RU" dirty="0"/>
              <a:t> </a:t>
            </a:r>
            <a:r>
              <a:rPr lang="ru-RU" dirty="0" err="1"/>
              <a:t>bug‘u</a:t>
            </a:r>
            <a:r>
              <a:rPr lang="ru-RU" dirty="0"/>
              <a:t> </a:t>
            </a:r>
            <a:r>
              <a:rPr lang="ru-RU" dirty="0" err="1"/>
              <a:t>paydo</a:t>
            </a:r>
            <a:r>
              <a:rPr lang="ru-RU" dirty="0"/>
              <a:t> </a:t>
            </a:r>
            <a:r>
              <a:rPr lang="ru-RU" dirty="0" err="1"/>
              <a:t>bo‘lib</a:t>
            </a:r>
            <a:r>
              <a:rPr lang="ru-RU" dirty="0"/>
              <a:t>, </a:t>
            </a:r>
            <a:r>
              <a:rPr lang="ru-RU" dirty="0" err="1"/>
              <a:t>kampirdan</a:t>
            </a:r>
            <a:r>
              <a:rPr lang="ru-RU" dirty="0"/>
              <a:t> </a:t>
            </a:r>
            <a:r>
              <a:rPr lang="ru-RU" dirty="0" err="1"/>
              <a:t>qirg‘iz</a:t>
            </a:r>
            <a:r>
              <a:rPr lang="ru-RU" dirty="0"/>
              <a:t> </a:t>
            </a:r>
            <a:r>
              <a:rPr lang="ru-RU" dirty="0" err="1"/>
              <a:t>bolalarini</a:t>
            </a:r>
            <a:r>
              <a:rPr lang="ru-RU" dirty="0"/>
              <a:t> </a:t>
            </a:r>
            <a:r>
              <a:rPr lang="ru-RU" dirty="0" err="1"/>
              <a:t>tilab</a:t>
            </a:r>
            <a:r>
              <a:rPr lang="ru-RU" dirty="0"/>
              <a:t> </a:t>
            </a:r>
            <a:r>
              <a:rPr lang="ru-RU" dirty="0" err="1"/>
              <a:t>olgani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ularni</a:t>
            </a:r>
            <a:r>
              <a:rPr lang="ru-RU" dirty="0"/>
              <a:t> </a:t>
            </a:r>
            <a:r>
              <a:rPr lang="ru-RU" dirty="0" err="1"/>
              <a:t>dushman</a:t>
            </a:r>
            <a:r>
              <a:rPr lang="ru-RU" dirty="0"/>
              <a:t> </a:t>
            </a:r>
            <a:r>
              <a:rPr lang="ru-RU" dirty="0" err="1"/>
              <a:t>turgan</a:t>
            </a:r>
            <a:r>
              <a:rPr lang="ru-RU" dirty="0"/>
              <a:t> </a:t>
            </a:r>
            <a:r>
              <a:rPr lang="ru-RU" dirty="0" err="1"/>
              <a:t>yerdan</a:t>
            </a:r>
            <a:r>
              <a:rPr lang="ru-RU" dirty="0"/>
              <a:t> </a:t>
            </a:r>
            <a:r>
              <a:rPr lang="ru-RU" dirty="0" err="1"/>
              <a:t>uzoq</a:t>
            </a:r>
            <a:r>
              <a:rPr lang="ru-RU" dirty="0"/>
              <a:t> </a:t>
            </a:r>
            <a:r>
              <a:rPr lang="ru-RU" dirty="0" err="1"/>
              <a:t>Issiqko‘lga</a:t>
            </a:r>
            <a:r>
              <a:rPr lang="ru-RU" dirty="0"/>
              <a:t> </a:t>
            </a:r>
            <a:r>
              <a:rPr lang="ru-RU" dirty="0" err="1"/>
              <a:t>ergashtirib</a:t>
            </a:r>
            <a:r>
              <a:rPr lang="ru-RU" dirty="0"/>
              <a:t> </a:t>
            </a:r>
            <a:r>
              <a:rPr lang="ru-RU" dirty="0" err="1"/>
              <a:t>kelib</a:t>
            </a:r>
            <a:r>
              <a:rPr lang="ru-RU" dirty="0"/>
              <a:t>, </a:t>
            </a:r>
            <a:r>
              <a:rPr lang="ru-RU" dirty="0" err="1"/>
              <a:t>onalik</a:t>
            </a:r>
            <a:r>
              <a:rPr lang="ru-RU" dirty="0"/>
              <a:t> </a:t>
            </a:r>
            <a:r>
              <a:rPr lang="ru-RU" dirty="0" err="1"/>
              <a:t>qilgani</a:t>
            </a:r>
            <a:r>
              <a:rPr lang="ru-RU" dirty="0"/>
              <a:t>, </a:t>
            </a:r>
            <a:r>
              <a:rPr lang="ru-RU" dirty="0" err="1"/>
              <a:t>qirg‘izlar</a:t>
            </a:r>
            <a:r>
              <a:rPr lang="ru-RU" dirty="0"/>
              <a:t> </a:t>
            </a:r>
            <a:r>
              <a:rPr lang="ru-RU" dirty="0" err="1"/>
              <a:t>Shoxdor</a:t>
            </a:r>
            <a:r>
              <a:rPr lang="ru-RU" dirty="0"/>
              <a:t> </a:t>
            </a:r>
            <a:r>
              <a:rPr lang="ru-RU" dirty="0" err="1"/>
              <a:t>ona</a:t>
            </a:r>
            <a:r>
              <a:rPr lang="ru-RU" dirty="0"/>
              <a:t> </a:t>
            </a:r>
            <a:r>
              <a:rPr lang="ru-RU" dirty="0" err="1"/>
              <a:t>bug‘u</a:t>
            </a:r>
            <a:r>
              <a:rPr lang="ru-RU" dirty="0"/>
              <a:t> </a:t>
            </a:r>
            <a:r>
              <a:rPr lang="ru-RU" dirty="0" err="1"/>
              <a:t>asrab</a:t>
            </a:r>
            <a:r>
              <a:rPr lang="ru-RU" dirty="0"/>
              <a:t> </a:t>
            </a:r>
            <a:r>
              <a:rPr lang="ru-RU" dirty="0" err="1"/>
              <a:t>qolgan</a:t>
            </a:r>
            <a:r>
              <a:rPr lang="ru-RU" dirty="0"/>
              <a:t> </a:t>
            </a:r>
            <a:r>
              <a:rPr lang="ru-RU" dirty="0" err="1"/>
              <a:t>ana</a:t>
            </a:r>
            <a:r>
              <a:rPr lang="ru-RU" dirty="0"/>
              <a:t> </a:t>
            </a:r>
            <a:r>
              <a:rPr lang="ru-RU" dirty="0" err="1"/>
              <a:t>shu</a:t>
            </a:r>
            <a:r>
              <a:rPr lang="ru-RU" dirty="0"/>
              <a:t> </a:t>
            </a:r>
            <a:r>
              <a:rPr lang="ru-RU" dirty="0" err="1"/>
              <a:t>o‘g‘il-qizdan</a:t>
            </a:r>
            <a:r>
              <a:rPr lang="ru-RU" dirty="0"/>
              <a:t> </a:t>
            </a:r>
            <a:r>
              <a:rPr lang="ru-RU" dirty="0" err="1"/>
              <a:t>tarqalgani</a:t>
            </a:r>
            <a:r>
              <a:rPr lang="ru-RU" dirty="0"/>
              <a:t> </a:t>
            </a:r>
            <a:r>
              <a:rPr lang="ru-RU" dirty="0" err="1"/>
              <a:t>hikoya</a:t>
            </a:r>
            <a:r>
              <a:rPr lang="ru-RU" dirty="0"/>
              <a:t> </a:t>
            </a:r>
            <a:r>
              <a:rPr lang="ru-RU" dirty="0" err="1"/>
              <a:t>qilingan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8319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4040" y="316586"/>
            <a:ext cx="6461760" cy="654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Atoqli</a:t>
            </a:r>
            <a:r>
              <a:rPr lang="ru-RU" dirty="0"/>
              <a:t> </a:t>
            </a:r>
            <a:r>
              <a:rPr lang="ru-RU" dirty="0" err="1"/>
              <a:t>qirg‘iz</a:t>
            </a:r>
            <a:r>
              <a:rPr lang="ru-RU" dirty="0"/>
              <a:t> </a:t>
            </a:r>
            <a:r>
              <a:rPr lang="ru-RU" dirty="0" err="1"/>
              <a:t>adibi</a:t>
            </a:r>
            <a:r>
              <a:rPr lang="ru-RU" dirty="0"/>
              <a:t> </a:t>
            </a:r>
            <a:r>
              <a:rPr lang="ru-RU" b="1" dirty="0" err="1"/>
              <a:t>Chingiz</a:t>
            </a:r>
            <a:r>
              <a:rPr lang="ru-RU" b="1" dirty="0"/>
              <a:t> </a:t>
            </a:r>
            <a:r>
              <a:rPr lang="ru-RU" b="1" dirty="0" err="1"/>
              <a:t>Aytmatov</a:t>
            </a:r>
            <a:r>
              <a:rPr lang="ru-RU" b="1" dirty="0"/>
              <a:t> </a:t>
            </a:r>
            <a:r>
              <a:rPr lang="ru-RU" dirty="0" err="1"/>
              <a:t>o‘z</a:t>
            </a:r>
            <a:r>
              <a:rPr lang="ru-RU" dirty="0"/>
              <a:t> </a:t>
            </a:r>
            <a:r>
              <a:rPr lang="ru-RU" dirty="0" err="1"/>
              <a:t>xalqining</a:t>
            </a:r>
            <a:r>
              <a:rPr lang="ru-RU" dirty="0"/>
              <a:t> </a:t>
            </a:r>
            <a:r>
              <a:rPr lang="ru-RU" dirty="0" err="1"/>
              <a:t>nomi</a:t>
            </a:r>
            <a:r>
              <a:rPr lang="ru-RU" dirty="0"/>
              <a:t> </a:t>
            </a:r>
            <a:r>
              <a:rPr lang="ru-RU" dirty="0" err="1"/>
              <a:t>to‘g‘risida</a:t>
            </a:r>
            <a:r>
              <a:rPr lang="ru-RU" dirty="0"/>
              <a:t> </a:t>
            </a:r>
            <a:r>
              <a:rPr lang="ru-RU" dirty="0" err="1"/>
              <a:t>fikr</a:t>
            </a:r>
            <a:r>
              <a:rPr lang="ru-RU" dirty="0"/>
              <a:t> </a:t>
            </a:r>
            <a:r>
              <a:rPr lang="ru-RU" dirty="0" err="1"/>
              <a:t>bildirib</a:t>
            </a:r>
            <a:r>
              <a:rPr lang="ru-RU" dirty="0"/>
              <a:t>: “</a:t>
            </a:r>
            <a:r>
              <a:rPr lang="ru-RU" dirty="0" err="1"/>
              <a:t>O‘g‘uzning</a:t>
            </a:r>
            <a:r>
              <a:rPr lang="ru-RU" dirty="0"/>
              <a:t> </a:t>
            </a:r>
            <a:r>
              <a:rPr lang="ru-RU" dirty="0" err="1"/>
              <a:t>o‘g‘li</a:t>
            </a:r>
            <a:r>
              <a:rPr lang="ru-RU" dirty="0"/>
              <a:t> </a:t>
            </a:r>
            <a:r>
              <a:rPr lang="ru-RU" dirty="0" err="1"/>
              <a:t>Tog‘inxon</a:t>
            </a:r>
            <a:r>
              <a:rPr lang="ru-RU" dirty="0"/>
              <a:t> </a:t>
            </a:r>
            <a:r>
              <a:rPr lang="ru-RU" dirty="0" err="1"/>
              <a:t>beshta</a:t>
            </a:r>
            <a:r>
              <a:rPr lang="ru-RU" dirty="0"/>
              <a:t> </a:t>
            </a:r>
            <a:r>
              <a:rPr lang="ru-RU" dirty="0" err="1"/>
              <a:t>o‘g‘il</a:t>
            </a:r>
            <a:r>
              <a:rPr lang="ru-RU" dirty="0"/>
              <a:t> </a:t>
            </a:r>
            <a:r>
              <a:rPr lang="ru-RU" dirty="0" err="1"/>
              <a:t>ko‘radi</a:t>
            </a:r>
            <a:r>
              <a:rPr lang="ru-RU" dirty="0"/>
              <a:t>: </a:t>
            </a:r>
            <a:r>
              <a:rPr lang="ru-RU" dirty="0" err="1"/>
              <a:t>o‘sha</a:t>
            </a:r>
            <a:r>
              <a:rPr lang="ru-RU" dirty="0"/>
              <a:t> </a:t>
            </a:r>
            <a:r>
              <a:rPr lang="ru-RU" dirty="0" err="1"/>
              <a:t>o‘g‘lonlaridan</a:t>
            </a:r>
            <a:r>
              <a:rPr lang="ru-RU" dirty="0"/>
              <a:t> </a:t>
            </a:r>
            <a:r>
              <a:rPr lang="ru-RU" dirty="0" err="1"/>
              <a:t>birining</a:t>
            </a:r>
            <a:r>
              <a:rPr lang="ru-RU" dirty="0"/>
              <a:t> </a:t>
            </a:r>
            <a:r>
              <a:rPr lang="ru-RU" dirty="0" err="1"/>
              <a:t>ismi</a:t>
            </a:r>
            <a:r>
              <a:rPr lang="ru-RU" dirty="0"/>
              <a:t> </a:t>
            </a:r>
            <a:r>
              <a:rPr lang="ru-RU" dirty="0" err="1"/>
              <a:t>Qirg‘iz</a:t>
            </a:r>
            <a:r>
              <a:rPr lang="ru-RU" dirty="0"/>
              <a:t> </a:t>
            </a:r>
            <a:r>
              <a:rPr lang="ru-RU" dirty="0" err="1"/>
              <a:t>bo‘ladi</a:t>
            </a:r>
            <a:r>
              <a:rPr lang="ru-RU" dirty="0"/>
              <a:t>. U – </a:t>
            </a:r>
            <a:r>
              <a:rPr lang="ru-RU" dirty="0" err="1"/>
              <a:t>qirg‘iz</a:t>
            </a:r>
            <a:r>
              <a:rPr lang="ru-RU" dirty="0"/>
              <a:t> </a:t>
            </a:r>
            <a:r>
              <a:rPr lang="ru-RU" dirty="0" err="1"/>
              <a:t>xalqining</a:t>
            </a:r>
            <a:r>
              <a:rPr lang="ru-RU" dirty="0"/>
              <a:t> </a:t>
            </a:r>
            <a:r>
              <a:rPr lang="ru-RU" dirty="0" err="1"/>
              <a:t>qadimiy</a:t>
            </a:r>
            <a:r>
              <a:rPr lang="ru-RU" dirty="0"/>
              <a:t> </a:t>
            </a:r>
            <a:r>
              <a:rPr lang="ru-RU" dirty="0" err="1"/>
              <a:t>ajdodi</a:t>
            </a:r>
            <a:r>
              <a:rPr lang="ru-RU" dirty="0"/>
              <a:t>. </a:t>
            </a:r>
            <a:r>
              <a:rPr lang="ru-RU" dirty="0" err="1"/>
              <a:t>Bundan</a:t>
            </a:r>
            <a:r>
              <a:rPr lang="ru-RU" dirty="0"/>
              <a:t> </a:t>
            </a:r>
            <a:r>
              <a:rPr lang="ru-RU" dirty="0" err="1"/>
              <a:t>tashqari</a:t>
            </a:r>
            <a:r>
              <a:rPr lang="ru-RU" dirty="0"/>
              <a:t>, </a:t>
            </a:r>
            <a:r>
              <a:rPr lang="ru-RU" dirty="0" err="1"/>
              <a:t>o‘zimning</a:t>
            </a:r>
            <a:r>
              <a:rPr lang="ru-RU" dirty="0"/>
              <a:t> </a:t>
            </a:r>
            <a:r>
              <a:rPr lang="ru-RU" dirty="0" err="1"/>
              <a:t>shaxsiy</a:t>
            </a:r>
            <a:r>
              <a:rPr lang="ru-RU" dirty="0"/>
              <a:t> </a:t>
            </a:r>
            <a:r>
              <a:rPr lang="ru-RU" dirty="0" err="1"/>
              <a:t>farazim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bor</a:t>
            </a:r>
            <a:r>
              <a:rPr lang="ru-RU" dirty="0"/>
              <a:t>. </a:t>
            </a:r>
            <a:r>
              <a:rPr lang="ru-RU" dirty="0" err="1"/>
              <a:t>Uni</a:t>
            </a:r>
            <a:r>
              <a:rPr lang="ru-RU" dirty="0"/>
              <a:t> </a:t>
            </a:r>
            <a:r>
              <a:rPr lang="ru-RU" dirty="0" err="1"/>
              <a:t>qabul</a:t>
            </a:r>
            <a:r>
              <a:rPr lang="ru-RU" dirty="0"/>
              <a:t> </a:t>
            </a:r>
            <a:r>
              <a:rPr lang="ru-RU" dirty="0" err="1"/>
              <a:t>qilish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, </a:t>
            </a:r>
            <a:r>
              <a:rPr lang="ru-RU" dirty="0" err="1"/>
              <a:t>qabul</a:t>
            </a:r>
            <a:r>
              <a:rPr lang="ru-RU" dirty="0"/>
              <a:t> </a:t>
            </a:r>
            <a:r>
              <a:rPr lang="ru-RU" dirty="0" err="1"/>
              <a:t>qilmaslik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mumkin</a:t>
            </a:r>
            <a:r>
              <a:rPr lang="ru-RU" dirty="0"/>
              <a:t>. “</a:t>
            </a:r>
            <a:r>
              <a:rPr lang="ru-RU" dirty="0" err="1"/>
              <a:t>Qir</a:t>
            </a:r>
            <a:r>
              <a:rPr lang="ru-RU" dirty="0"/>
              <a:t>” </a:t>
            </a:r>
            <a:r>
              <a:rPr lang="ru-RU" dirty="0" err="1"/>
              <a:t>degani</a:t>
            </a:r>
            <a:r>
              <a:rPr lang="ru-RU" dirty="0"/>
              <a:t> “</a:t>
            </a:r>
            <a:r>
              <a:rPr lang="ru-RU" dirty="0" err="1"/>
              <a:t>tog</a:t>
            </a:r>
            <a:r>
              <a:rPr lang="ru-RU" dirty="0"/>
              <a:t>‘, </a:t>
            </a:r>
            <a:r>
              <a:rPr lang="ru-RU" dirty="0" err="1"/>
              <a:t>qoya</a:t>
            </a:r>
            <a:r>
              <a:rPr lang="ru-RU" dirty="0"/>
              <a:t>” </a:t>
            </a:r>
            <a:r>
              <a:rPr lang="ru-RU" dirty="0" err="1"/>
              <a:t>degan</a:t>
            </a:r>
            <a:r>
              <a:rPr lang="ru-RU" dirty="0"/>
              <a:t> </a:t>
            </a:r>
            <a:r>
              <a:rPr lang="ru-RU" dirty="0" err="1"/>
              <a:t>ma’noni</a:t>
            </a:r>
            <a:r>
              <a:rPr lang="ru-RU" dirty="0"/>
              <a:t> </a:t>
            </a:r>
            <a:r>
              <a:rPr lang="ru-RU" dirty="0" err="1"/>
              <a:t>anglatadi</a:t>
            </a:r>
            <a:r>
              <a:rPr lang="ru-RU" dirty="0"/>
              <a:t>, “</a:t>
            </a:r>
            <a:r>
              <a:rPr lang="ru-RU" dirty="0" err="1"/>
              <a:t>o‘g‘uz</a:t>
            </a:r>
            <a:r>
              <a:rPr lang="ru-RU" dirty="0"/>
              <a:t>” (“</a:t>
            </a:r>
            <a:r>
              <a:rPr lang="ru-RU" dirty="0" err="1"/>
              <a:t>ho‘kiz</a:t>
            </a:r>
            <a:r>
              <a:rPr lang="ru-RU" dirty="0"/>
              <a:t>”) – </a:t>
            </a:r>
            <a:r>
              <a:rPr lang="ru-RU" dirty="0" err="1"/>
              <a:t>turkiy</a:t>
            </a:r>
            <a:r>
              <a:rPr lang="ru-RU" dirty="0"/>
              <a:t> </a:t>
            </a:r>
            <a:r>
              <a:rPr lang="ru-RU" dirty="0" err="1"/>
              <a:t>xalqlarning</a:t>
            </a:r>
            <a:r>
              <a:rPr lang="ru-RU" dirty="0"/>
              <a:t> </a:t>
            </a:r>
            <a:r>
              <a:rPr lang="ru-RU" dirty="0" err="1"/>
              <a:t>eng</a:t>
            </a:r>
            <a:r>
              <a:rPr lang="ru-RU" dirty="0"/>
              <a:t> </a:t>
            </a:r>
            <a:r>
              <a:rPr lang="ru-RU" dirty="0" err="1"/>
              <a:t>asosiy</a:t>
            </a:r>
            <a:r>
              <a:rPr lang="ru-RU" dirty="0"/>
              <a:t> </a:t>
            </a:r>
            <a:r>
              <a:rPr lang="ru-RU" dirty="0" err="1"/>
              <a:t>urug‘laridan</a:t>
            </a:r>
            <a:r>
              <a:rPr lang="ru-RU" dirty="0"/>
              <a:t> </a:t>
            </a:r>
            <a:r>
              <a:rPr lang="ru-RU" dirty="0" err="1"/>
              <a:t>biri</a:t>
            </a:r>
            <a:r>
              <a:rPr lang="ru-RU" dirty="0"/>
              <a:t> </a:t>
            </a:r>
            <a:r>
              <a:rPr lang="ru-RU" dirty="0" err="1"/>
              <a:t>bo‘lgan</a:t>
            </a:r>
            <a:r>
              <a:rPr lang="ru-RU" dirty="0"/>
              <a:t>. </a:t>
            </a:r>
            <a:r>
              <a:rPr lang="ru-RU" dirty="0" err="1"/>
              <a:t>Demak</a:t>
            </a:r>
            <a:r>
              <a:rPr lang="ru-RU" dirty="0"/>
              <a:t>, </a:t>
            </a:r>
            <a:r>
              <a:rPr lang="ru-RU" dirty="0" err="1"/>
              <a:t>qirg‘izlar</a:t>
            </a:r>
            <a:r>
              <a:rPr lang="ru-RU" dirty="0"/>
              <a:t> “</a:t>
            </a:r>
            <a:r>
              <a:rPr lang="ru-RU" dirty="0" err="1"/>
              <a:t>qir-o‘g‘iz”dir</a:t>
            </a:r>
            <a:r>
              <a:rPr lang="ru-RU" dirty="0"/>
              <a:t>, </a:t>
            </a:r>
            <a:r>
              <a:rPr lang="ru-RU" dirty="0" err="1"/>
              <a:t>ya’ni</a:t>
            </a:r>
            <a:r>
              <a:rPr lang="ru-RU" dirty="0"/>
              <a:t> “</a:t>
            </a:r>
            <a:r>
              <a:rPr lang="ru-RU" dirty="0" err="1"/>
              <a:t>tog</a:t>
            </a:r>
            <a:r>
              <a:rPr lang="ru-RU" dirty="0"/>
              <a:t>‘ </a:t>
            </a:r>
            <a:r>
              <a:rPr lang="ru-RU" dirty="0" err="1"/>
              <a:t>ho‘kizi</a:t>
            </a:r>
            <a:r>
              <a:rPr lang="ru-RU" dirty="0"/>
              <a:t>”, </a:t>
            </a:r>
            <a:r>
              <a:rPr lang="ru-RU" dirty="0" err="1"/>
              <a:t>deydi</a:t>
            </a:r>
            <a:r>
              <a:rPr lang="ru-RU" dirty="0"/>
              <a:t>. (</a:t>
            </a:r>
            <a:r>
              <a:rPr lang="ru-RU" dirty="0" err="1"/>
              <a:t>Aytmatov</a:t>
            </a:r>
            <a:r>
              <a:rPr lang="ru-RU" dirty="0"/>
              <a:t> </a:t>
            </a:r>
            <a:r>
              <a:rPr lang="ru-RU" dirty="0" err="1"/>
              <a:t>Ch</a:t>
            </a:r>
            <a:r>
              <a:rPr lang="ru-RU" dirty="0"/>
              <a:t>., </a:t>
            </a:r>
            <a:r>
              <a:rPr lang="ru-RU" dirty="0" err="1"/>
              <a:t>Shoxonov</a:t>
            </a:r>
            <a:r>
              <a:rPr lang="ru-RU" dirty="0"/>
              <a:t> M. </a:t>
            </a:r>
            <a:r>
              <a:rPr lang="ru-RU" dirty="0" err="1"/>
              <a:t>Cho‘qqida</a:t>
            </a:r>
            <a:r>
              <a:rPr lang="ru-RU" dirty="0"/>
              <a:t> </a:t>
            </a:r>
            <a:r>
              <a:rPr lang="ru-RU" dirty="0" err="1"/>
              <a:t>qolgan</a:t>
            </a:r>
            <a:r>
              <a:rPr lang="ru-RU" dirty="0"/>
              <a:t> </a:t>
            </a:r>
            <a:r>
              <a:rPr lang="ru-RU" dirty="0" err="1"/>
              <a:t>ovchining</a:t>
            </a:r>
            <a:r>
              <a:rPr lang="ru-RU" dirty="0"/>
              <a:t> </a:t>
            </a:r>
            <a:r>
              <a:rPr lang="ru-RU" dirty="0" err="1"/>
              <a:t>ohi-zori</a:t>
            </a:r>
            <a:r>
              <a:rPr lang="ru-RU" dirty="0"/>
              <a:t>: (</a:t>
            </a:r>
            <a:r>
              <a:rPr lang="ru-RU" dirty="0" err="1"/>
              <a:t>Asr</a:t>
            </a:r>
            <a:r>
              <a:rPr lang="ru-RU" dirty="0"/>
              <a:t> </a:t>
            </a:r>
            <a:r>
              <a:rPr lang="ru-RU" dirty="0" err="1"/>
              <a:t>adog‘ida</a:t>
            </a:r>
            <a:r>
              <a:rPr lang="ru-RU" dirty="0"/>
              <a:t> </a:t>
            </a:r>
            <a:r>
              <a:rPr lang="ru-RU" dirty="0" err="1"/>
              <a:t>aytilgan</a:t>
            </a:r>
            <a:r>
              <a:rPr lang="ru-RU" dirty="0"/>
              <a:t> </a:t>
            </a:r>
            <a:r>
              <a:rPr lang="ru-RU" dirty="0" err="1"/>
              <a:t>istig‘for</a:t>
            </a:r>
            <a:r>
              <a:rPr lang="ru-RU" dirty="0"/>
              <a:t>). –</a:t>
            </a:r>
            <a:r>
              <a:rPr lang="ru-RU" dirty="0" err="1"/>
              <a:t>Toshkent</a:t>
            </a:r>
            <a:r>
              <a:rPr lang="ru-RU" dirty="0"/>
              <a:t>: “</a:t>
            </a:r>
            <a:r>
              <a:rPr lang="ru-RU" dirty="0" err="1"/>
              <a:t>Sharq</a:t>
            </a:r>
            <a:r>
              <a:rPr lang="ru-RU" dirty="0"/>
              <a:t>”, 1998. -432 b. –B. 319.)</a:t>
            </a:r>
            <a:endParaRPr lang="en-US" dirty="0"/>
          </a:p>
          <a:p>
            <a:pPr algn="just"/>
            <a:r>
              <a:rPr lang="ru-RU" dirty="0" err="1"/>
              <a:t>Qirg‘iz</a:t>
            </a:r>
            <a:r>
              <a:rPr lang="ru-RU" dirty="0"/>
              <a:t> </a:t>
            </a:r>
            <a:r>
              <a:rPr lang="ru-RU" dirty="0" err="1"/>
              <a:t>adabiyoti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boshqa</a:t>
            </a:r>
            <a:r>
              <a:rPr lang="ru-RU" dirty="0"/>
              <a:t> </a:t>
            </a:r>
            <a:r>
              <a:rPr lang="ru-RU" dirty="0" err="1"/>
              <a:t>xalqlar</a:t>
            </a:r>
            <a:r>
              <a:rPr lang="ru-RU" dirty="0"/>
              <a:t> </a:t>
            </a:r>
            <a:r>
              <a:rPr lang="ru-RU" dirty="0" err="1"/>
              <a:t>adabiyoti</a:t>
            </a:r>
            <a:r>
              <a:rPr lang="ru-RU" dirty="0"/>
              <a:t> </a:t>
            </a:r>
            <a:r>
              <a:rPr lang="ru-RU" dirty="0" err="1"/>
              <a:t>kabi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og‘zaki</a:t>
            </a:r>
            <a:r>
              <a:rPr lang="ru-RU" dirty="0"/>
              <a:t> </a:t>
            </a:r>
            <a:r>
              <a:rPr lang="ru-RU" dirty="0" err="1"/>
              <a:t>ijodi</a:t>
            </a:r>
            <a:r>
              <a:rPr lang="ru-RU" dirty="0"/>
              <a:t> – </a:t>
            </a:r>
            <a:r>
              <a:rPr lang="ru-RU" dirty="0" err="1"/>
              <a:t>folklor</a:t>
            </a:r>
            <a:r>
              <a:rPr lang="ru-RU" dirty="0"/>
              <a:t> </a:t>
            </a:r>
            <a:r>
              <a:rPr lang="ru-RU" dirty="0" err="1"/>
              <a:t>janrlari</a:t>
            </a:r>
            <a:r>
              <a:rPr lang="ru-RU" dirty="0"/>
              <a:t> </a:t>
            </a:r>
            <a:r>
              <a:rPr lang="ru-RU" dirty="0" err="1"/>
              <a:t>asosida</a:t>
            </a:r>
            <a:r>
              <a:rPr lang="ru-RU" dirty="0"/>
              <a:t> </a:t>
            </a:r>
            <a:r>
              <a:rPr lang="ru-RU" dirty="0" err="1"/>
              <a:t>shakllangan</a:t>
            </a:r>
            <a:r>
              <a:rPr lang="ru-RU" dirty="0"/>
              <a:t>. </a:t>
            </a:r>
            <a:r>
              <a:rPr lang="ru-RU" dirty="0" err="1"/>
              <a:t>Qirg‘iz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ijodida</a:t>
            </a:r>
            <a:r>
              <a:rPr lang="ru-RU" dirty="0"/>
              <a:t> “</a:t>
            </a:r>
            <a:r>
              <a:rPr lang="ru-RU" dirty="0" err="1"/>
              <a:t>Qurmonbek</a:t>
            </a:r>
            <a:r>
              <a:rPr lang="ru-RU" dirty="0"/>
              <a:t>”, “</a:t>
            </a:r>
            <a:r>
              <a:rPr lang="ru-RU" dirty="0" err="1"/>
              <a:t>Kojajash</a:t>
            </a:r>
            <a:r>
              <a:rPr lang="ru-RU" dirty="0"/>
              <a:t>”, “</a:t>
            </a:r>
            <a:r>
              <a:rPr lang="ru-RU" dirty="0" err="1"/>
              <a:t>Yerto‘shtuk</a:t>
            </a:r>
            <a:r>
              <a:rPr lang="ru-RU" dirty="0"/>
              <a:t>”, “</a:t>
            </a:r>
            <a:r>
              <a:rPr lang="ru-RU" dirty="0" err="1"/>
              <a:t>Janish</a:t>
            </a:r>
            <a:r>
              <a:rPr lang="ru-RU" dirty="0"/>
              <a:t> </a:t>
            </a:r>
            <a:r>
              <a:rPr lang="ru-RU" dirty="0" err="1"/>
              <a:t>Bayish</a:t>
            </a:r>
            <a:r>
              <a:rPr lang="ru-RU" dirty="0"/>
              <a:t>” </a:t>
            </a:r>
            <a:r>
              <a:rPr lang="ru-RU" dirty="0" err="1"/>
              <a:t>kabi</a:t>
            </a:r>
            <a:r>
              <a:rPr lang="ru-RU" dirty="0"/>
              <a:t> </a:t>
            </a:r>
            <a:r>
              <a:rPr lang="ru-RU" dirty="0" err="1"/>
              <a:t>asarlar</a:t>
            </a:r>
            <a:r>
              <a:rPr lang="ru-RU" dirty="0"/>
              <a:t> </a:t>
            </a:r>
            <a:r>
              <a:rPr lang="ru-RU" dirty="0" err="1"/>
              <a:t>asrlar</a:t>
            </a:r>
            <a:r>
              <a:rPr lang="ru-RU" dirty="0"/>
              <a:t> </a:t>
            </a:r>
            <a:r>
              <a:rPr lang="ru-RU" dirty="0" err="1"/>
              <a:t>osha</a:t>
            </a:r>
            <a:r>
              <a:rPr lang="ru-RU" dirty="0"/>
              <a:t> </a:t>
            </a:r>
            <a:r>
              <a:rPr lang="ru-RU" dirty="0" err="1"/>
              <a:t>yashab</a:t>
            </a:r>
            <a:r>
              <a:rPr lang="ru-RU" dirty="0"/>
              <a:t> </a:t>
            </a:r>
            <a:r>
              <a:rPr lang="ru-RU" dirty="0" err="1"/>
              <a:t>keladi</a:t>
            </a:r>
            <a:r>
              <a:rPr lang="ru-RU" dirty="0"/>
              <a:t>. “</a:t>
            </a:r>
            <a:r>
              <a:rPr lang="ru-RU" dirty="0" err="1"/>
              <a:t>Yerto‘shtuk”da</a:t>
            </a:r>
            <a:r>
              <a:rPr lang="ru-RU" dirty="0"/>
              <a:t> </a:t>
            </a:r>
            <a:r>
              <a:rPr lang="ru-RU" dirty="0" err="1"/>
              <a:t>tabiatdagi</a:t>
            </a:r>
            <a:r>
              <a:rPr lang="ru-RU" dirty="0"/>
              <a:t> </a:t>
            </a:r>
            <a:r>
              <a:rPr lang="ru-RU" dirty="0" err="1"/>
              <a:t>sirli</a:t>
            </a:r>
            <a:r>
              <a:rPr lang="ru-RU" dirty="0"/>
              <a:t> </a:t>
            </a:r>
            <a:r>
              <a:rPr lang="ru-RU" dirty="0" err="1"/>
              <a:t>kuchlar</a:t>
            </a:r>
            <a:r>
              <a:rPr lang="ru-RU" dirty="0"/>
              <a:t>, </a:t>
            </a:r>
            <a:r>
              <a:rPr lang="ru-RU" dirty="0" err="1"/>
              <a:t>inson</a:t>
            </a:r>
            <a:r>
              <a:rPr lang="ru-RU" dirty="0"/>
              <a:t> </a:t>
            </a:r>
            <a:r>
              <a:rPr lang="ru-RU" dirty="0" err="1"/>
              <a:t>aql-tafakkurining</a:t>
            </a:r>
            <a:r>
              <a:rPr lang="ru-RU" dirty="0"/>
              <a:t> </a:t>
            </a:r>
            <a:r>
              <a:rPr lang="ru-RU" dirty="0" err="1"/>
              <a:t>qudrati</a:t>
            </a:r>
            <a:r>
              <a:rPr lang="ru-RU" dirty="0"/>
              <a:t> </a:t>
            </a:r>
            <a:r>
              <a:rPr lang="ru-RU" dirty="0" err="1"/>
              <a:t>to‘g‘risida</a:t>
            </a:r>
            <a:r>
              <a:rPr lang="ru-RU" dirty="0"/>
              <a:t>, “</a:t>
            </a:r>
            <a:r>
              <a:rPr lang="ru-RU" dirty="0" err="1"/>
              <a:t>Kojajash”da</a:t>
            </a:r>
            <a:r>
              <a:rPr lang="ru-RU" dirty="0"/>
              <a:t> </a:t>
            </a:r>
            <a:r>
              <a:rPr lang="ru-RU" dirty="0" err="1"/>
              <a:t>olam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odam</a:t>
            </a:r>
            <a:r>
              <a:rPr lang="ru-RU" dirty="0"/>
              <a:t> </a:t>
            </a:r>
            <a:r>
              <a:rPr lang="ru-RU" dirty="0" err="1"/>
              <a:t>haqida</a:t>
            </a:r>
            <a:r>
              <a:rPr lang="ru-RU" dirty="0"/>
              <a:t>, “</a:t>
            </a:r>
            <a:r>
              <a:rPr lang="ru-RU" dirty="0" err="1"/>
              <a:t>Kedeyxon”da</a:t>
            </a:r>
            <a:r>
              <a:rPr lang="ru-RU" dirty="0"/>
              <a:t> </a:t>
            </a:r>
            <a:r>
              <a:rPr lang="ru-RU" dirty="0" err="1"/>
              <a:t>ijtimoiy</a:t>
            </a:r>
            <a:r>
              <a:rPr lang="ru-RU" dirty="0"/>
              <a:t> </a:t>
            </a:r>
            <a:r>
              <a:rPr lang="ru-RU" dirty="0" err="1"/>
              <a:t>hayot</a:t>
            </a:r>
            <a:r>
              <a:rPr lang="ru-RU" dirty="0"/>
              <a:t> </a:t>
            </a:r>
            <a:r>
              <a:rPr lang="ru-RU" dirty="0" err="1"/>
              <a:t>to‘g‘risida</a:t>
            </a:r>
            <a:r>
              <a:rPr lang="ru-RU" dirty="0"/>
              <a:t>, “</a:t>
            </a:r>
            <a:r>
              <a:rPr lang="ru-RU" dirty="0" err="1"/>
              <a:t>O‘ljaboy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Kishimjon”da</a:t>
            </a:r>
            <a:r>
              <a:rPr lang="ru-RU" dirty="0"/>
              <a:t> </a:t>
            </a:r>
            <a:r>
              <a:rPr lang="ru-RU" dirty="0" err="1"/>
              <a:t>sevgi-muhabbat</a:t>
            </a:r>
            <a:r>
              <a:rPr lang="ru-RU" dirty="0"/>
              <a:t> </a:t>
            </a:r>
            <a:r>
              <a:rPr lang="ru-RU" dirty="0" err="1"/>
              <a:t>haqida</a:t>
            </a:r>
            <a:r>
              <a:rPr lang="ru-RU" dirty="0"/>
              <a:t> </a:t>
            </a:r>
            <a:r>
              <a:rPr lang="ru-RU" dirty="0" err="1"/>
              <a:t>so‘z</a:t>
            </a:r>
            <a:r>
              <a:rPr lang="ru-RU" dirty="0"/>
              <a:t> </a:t>
            </a:r>
            <a:r>
              <a:rPr lang="ru-RU" dirty="0" err="1"/>
              <a:t>ketadi</a:t>
            </a:r>
            <a:r>
              <a:rPr lang="ru-RU" dirty="0"/>
              <a:t>. </a:t>
            </a:r>
            <a:r>
              <a:rPr lang="ru-RU" dirty="0" err="1"/>
              <a:t>Ushbu</a:t>
            </a:r>
            <a:r>
              <a:rPr lang="ru-RU" dirty="0"/>
              <a:t> </a:t>
            </a:r>
            <a:r>
              <a:rPr lang="ru-RU" dirty="0" err="1"/>
              <a:t>kichik</a:t>
            </a:r>
            <a:r>
              <a:rPr lang="ru-RU" dirty="0"/>
              <a:t> </a:t>
            </a:r>
            <a:r>
              <a:rPr lang="ru-RU" dirty="0" err="1"/>
              <a:t>eposlarda</a:t>
            </a:r>
            <a:r>
              <a:rPr lang="ru-RU" dirty="0"/>
              <a:t> </a:t>
            </a:r>
            <a:r>
              <a:rPr lang="ru-RU" dirty="0" err="1"/>
              <a:t>qirg‘iz</a:t>
            </a:r>
            <a:r>
              <a:rPr lang="ru-RU" dirty="0"/>
              <a:t> </a:t>
            </a:r>
            <a:r>
              <a:rPr lang="ru-RU" dirty="0" err="1"/>
              <a:t>xalqi</a:t>
            </a:r>
            <a:r>
              <a:rPr lang="ru-RU" dirty="0"/>
              <a:t> </a:t>
            </a:r>
            <a:r>
              <a:rPr lang="ru-RU" dirty="0" err="1"/>
              <a:t>turmushining</a:t>
            </a:r>
            <a:r>
              <a:rPr lang="ru-RU" dirty="0"/>
              <a:t> </a:t>
            </a:r>
            <a:r>
              <a:rPr lang="ru-RU" dirty="0" err="1"/>
              <a:t>turli</a:t>
            </a:r>
            <a:r>
              <a:rPr lang="ru-RU" dirty="0"/>
              <a:t> </a:t>
            </a:r>
            <a:r>
              <a:rPr lang="ru-RU" dirty="0" err="1"/>
              <a:t>jihatlariga</a:t>
            </a:r>
            <a:r>
              <a:rPr lang="ru-RU" dirty="0"/>
              <a:t> </a:t>
            </a:r>
            <a:r>
              <a:rPr lang="ru-RU" dirty="0" err="1"/>
              <a:t>e’tibor</a:t>
            </a:r>
            <a:r>
              <a:rPr lang="ru-RU" dirty="0"/>
              <a:t> </a:t>
            </a:r>
            <a:r>
              <a:rPr lang="ru-RU" dirty="0" err="1"/>
              <a:t>qaratilgan</a:t>
            </a:r>
            <a:r>
              <a:rPr lang="ru-RU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7475" y="82272"/>
            <a:ext cx="3514526" cy="41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328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5000" y="427286"/>
            <a:ext cx="6096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“MANAS” E</a:t>
            </a:r>
            <a:r>
              <a:rPr lang="en-US" b="1" dirty="0"/>
              <a:t>P</a:t>
            </a:r>
            <a:r>
              <a:rPr lang="ru-RU" b="1" dirty="0"/>
              <a:t>OSI</a:t>
            </a:r>
          </a:p>
          <a:p>
            <a:pPr algn="just"/>
            <a:r>
              <a:rPr lang="ru-RU" dirty="0"/>
              <a:t>“</a:t>
            </a:r>
            <a:r>
              <a:rPr lang="ru-RU" dirty="0" err="1"/>
              <a:t>Manas</a:t>
            </a:r>
            <a:r>
              <a:rPr lang="ru-RU" dirty="0"/>
              <a:t>” </a:t>
            </a:r>
            <a:r>
              <a:rPr lang="ru-RU" dirty="0" err="1"/>
              <a:t>eposi</a:t>
            </a:r>
            <a:r>
              <a:rPr lang="ru-RU" dirty="0"/>
              <a:t> </a:t>
            </a:r>
            <a:r>
              <a:rPr lang="ru-RU" dirty="0" err="1"/>
              <a:t>nafaqat</a:t>
            </a:r>
            <a:r>
              <a:rPr lang="ru-RU" dirty="0"/>
              <a:t> </a:t>
            </a:r>
            <a:r>
              <a:rPr lang="ru-RU" dirty="0" err="1"/>
              <a:t>qirg‘iz</a:t>
            </a:r>
            <a:r>
              <a:rPr lang="ru-RU" dirty="0"/>
              <a:t>, </a:t>
            </a:r>
            <a:r>
              <a:rPr lang="ru-RU" dirty="0" err="1"/>
              <a:t>balki</a:t>
            </a:r>
            <a:r>
              <a:rPr lang="ru-RU" dirty="0"/>
              <a:t> </a:t>
            </a:r>
            <a:r>
              <a:rPr lang="ru-RU" dirty="0" err="1"/>
              <a:t>umumturkiy</a:t>
            </a:r>
            <a:r>
              <a:rPr lang="ru-RU" dirty="0"/>
              <a:t> </a:t>
            </a:r>
            <a:r>
              <a:rPr lang="ru-RU" dirty="0" err="1"/>
              <a:t>adabiyotning</a:t>
            </a:r>
            <a:r>
              <a:rPr lang="ru-RU" dirty="0"/>
              <a:t> </a:t>
            </a:r>
            <a:r>
              <a:rPr lang="ru-RU" dirty="0" err="1"/>
              <a:t>muhtasham</a:t>
            </a:r>
            <a:r>
              <a:rPr lang="ru-RU" dirty="0"/>
              <a:t> </a:t>
            </a:r>
            <a:r>
              <a:rPr lang="ru-RU" dirty="0" err="1"/>
              <a:t>cho‘qqilaridan</a:t>
            </a:r>
            <a:r>
              <a:rPr lang="ru-RU" dirty="0"/>
              <a:t> </a:t>
            </a:r>
            <a:r>
              <a:rPr lang="ru-RU" dirty="0" err="1"/>
              <a:t>biridir</a:t>
            </a:r>
            <a:r>
              <a:rPr lang="ru-RU" dirty="0"/>
              <a:t>. </a:t>
            </a:r>
            <a:r>
              <a:rPr lang="ru-RU" dirty="0" err="1"/>
              <a:t>Ushbu</a:t>
            </a:r>
            <a:r>
              <a:rPr lang="ru-RU" dirty="0"/>
              <a:t> </a:t>
            </a:r>
            <a:r>
              <a:rPr lang="ru-RU" dirty="0" err="1"/>
              <a:t>qahramonlik</a:t>
            </a:r>
            <a:r>
              <a:rPr lang="ru-RU" dirty="0"/>
              <a:t> </a:t>
            </a:r>
            <a:r>
              <a:rPr lang="ru-RU" dirty="0" err="1"/>
              <a:t>eposi</a:t>
            </a:r>
            <a:r>
              <a:rPr lang="ru-RU" dirty="0"/>
              <a:t> </a:t>
            </a:r>
            <a:r>
              <a:rPr lang="ru-RU" dirty="0" err="1"/>
              <a:t>hajmining</a:t>
            </a:r>
            <a:r>
              <a:rPr lang="ru-RU" dirty="0"/>
              <a:t> </a:t>
            </a:r>
            <a:r>
              <a:rPr lang="ru-RU" dirty="0" err="1"/>
              <a:t>salmoqdorligi</a:t>
            </a:r>
            <a:r>
              <a:rPr lang="ru-RU" dirty="0"/>
              <a:t>, </a:t>
            </a:r>
            <a:r>
              <a:rPr lang="ru-RU" dirty="0" err="1"/>
              <a:t>syujetining</a:t>
            </a:r>
            <a:r>
              <a:rPr lang="ru-RU" dirty="0"/>
              <a:t> </a:t>
            </a:r>
            <a:r>
              <a:rPr lang="ru-RU" dirty="0" err="1"/>
              <a:t>keng</a:t>
            </a:r>
            <a:r>
              <a:rPr lang="ru-RU" dirty="0"/>
              <a:t> </a:t>
            </a:r>
            <a:r>
              <a:rPr lang="ru-RU" dirty="0" err="1"/>
              <a:t>tarmoqliligi</a:t>
            </a:r>
            <a:r>
              <a:rPr lang="ru-RU" dirty="0"/>
              <a:t>, </a:t>
            </a:r>
            <a:r>
              <a:rPr lang="ru-RU" dirty="0" err="1"/>
              <a:t>voqealar</a:t>
            </a:r>
            <a:r>
              <a:rPr lang="ru-RU" dirty="0"/>
              <a:t> </a:t>
            </a:r>
            <a:r>
              <a:rPr lang="ru-RU" dirty="0" err="1"/>
              <a:t>qamrovining</a:t>
            </a:r>
            <a:r>
              <a:rPr lang="ru-RU" dirty="0"/>
              <a:t> </a:t>
            </a:r>
            <a:r>
              <a:rPr lang="ru-RU" dirty="0" err="1"/>
              <a:t>kengligi</a:t>
            </a:r>
            <a:r>
              <a:rPr lang="ru-RU" dirty="0"/>
              <a:t> </a:t>
            </a:r>
            <a:r>
              <a:rPr lang="ru-RU" dirty="0" err="1"/>
              <a:t>jihatidan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ulkan</a:t>
            </a:r>
            <a:r>
              <a:rPr lang="ru-RU" dirty="0"/>
              <a:t> </a:t>
            </a:r>
            <a:r>
              <a:rPr lang="ru-RU" dirty="0" err="1"/>
              <a:t>badiiy</a:t>
            </a:r>
            <a:r>
              <a:rPr lang="ru-RU" dirty="0"/>
              <a:t> </a:t>
            </a:r>
            <a:r>
              <a:rPr lang="ru-RU" dirty="0" err="1"/>
              <a:t>obidadir</a:t>
            </a:r>
            <a:r>
              <a:rPr lang="ru-RU" dirty="0"/>
              <a:t>. “</a:t>
            </a:r>
            <a:r>
              <a:rPr lang="ru-RU" dirty="0" err="1"/>
              <a:t>Manas</a:t>
            </a:r>
            <a:r>
              <a:rPr lang="ru-RU" dirty="0"/>
              <a:t>” </a:t>
            </a:r>
            <a:r>
              <a:rPr lang="ru-RU" dirty="0" err="1"/>
              <a:t>eposi</a:t>
            </a:r>
            <a:r>
              <a:rPr lang="ru-RU" dirty="0"/>
              <a:t> </a:t>
            </a:r>
            <a:r>
              <a:rPr lang="ru-RU" dirty="0" err="1"/>
              <a:t>bag‘rida</a:t>
            </a:r>
            <a:r>
              <a:rPr lang="ru-RU" dirty="0"/>
              <a:t> </a:t>
            </a:r>
            <a:r>
              <a:rPr lang="ru-RU" dirty="0" err="1"/>
              <a:t>bepoyon</a:t>
            </a:r>
            <a:r>
              <a:rPr lang="ru-RU" dirty="0"/>
              <a:t> </a:t>
            </a:r>
            <a:r>
              <a:rPr lang="ru-RU" dirty="0" err="1"/>
              <a:t>ma’no</a:t>
            </a:r>
            <a:r>
              <a:rPr lang="ru-RU" dirty="0"/>
              <a:t> </a:t>
            </a:r>
            <a:r>
              <a:rPr lang="ru-RU" dirty="0" err="1"/>
              <a:t>ummoni</a:t>
            </a:r>
            <a:r>
              <a:rPr lang="ru-RU" dirty="0"/>
              <a:t> </a:t>
            </a:r>
            <a:r>
              <a:rPr lang="ru-RU" dirty="0" err="1"/>
              <a:t>chayqalib</a:t>
            </a:r>
            <a:r>
              <a:rPr lang="ru-RU" dirty="0"/>
              <a:t> </a:t>
            </a:r>
            <a:r>
              <a:rPr lang="ru-RU" dirty="0" err="1"/>
              <a:t>yotadi</a:t>
            </a:r>
            <a:r>
              <a:rPr lang="ru-RU" dirty="0"/>
              <a:t>. “</a:t>
            </a:r>
            <a:r>
              <a:rPr lang="ru-RU" dirty="0" err="1"/>
              <a:t>Manas</a:t>
            </a:r>
            <a:r>
              <a:rPr lang="ru-RU" dirty="0"/>
              <a:t>” </a:t>
            </a:r>
            <a:r>
              <a:rPr lang="ru-RU" dirty="0" err="1"/>
              <a:t>uch</a:t>
            </a:r>
            <a:r>
              <a:rPr lang="ru-RU" dirty="0"/>
              <a:t> </a:t>
            </a:r>
            <a:r>
              <a:rPr lang="ru-RU" dirty="0" err="1"/>
              <a:t>qismdan</a:t>
            </a:r>
            <a:r>
              <a:rPr lang="ru-RU" dirty="0"/>
              <a:t> </a:t>
            </a:r>
            <a:r>
              <a:rPr lang="ru-RU" dirty="0" err="1"/>
              <a:t>tashkil</a:t>
            </a:r>
            <a:r>
              <a:rPr lang="ru-RU" dirty="0"/>
              <a:t> </a:t>
            </a:r>
            <a:r>
              <a:rPr lang="ru-RU" dirty="0" err="1"/>
              <a:t>topgan</a:t>
            </a:r>
            <a:r>
              <a:rPr lang="ru-RU" dirty="0"/>
              <a:t> </a:t>
            </a:r>
            <a:r>
              <a:rPr lang="ru-RU" dirty="0" err="1"/>
              <a:t>bo‘lib</a:t>
            </a:r>
            <a:r>
              <a:rPr lang="ru-RU" dirty="0"/>
              <a:t>, u 450 </a:t>
            </a:r>
            <a:r>
              <a:rPr lang="ru-RU" dirty="0" err="1"/>
              <a:t>ming</a:t>
            </a:r>
            <a:r>
              <a:rPr lang="ru-RU" dirty="0"/>
              <a:t> </a:t>
            </a:r>
            <a:r>
              <a:rPr lang="ru-RU" dirty="0" err="1"/>
              <a:t>misradan</a:t>
            </a:r>
            <a:r>
              <a:rPr lang="ru-RU" dirty="0"/>
              <a:t> </a:t>
            </a:r>
            <a:r>
              <a:rPr lang="ru-RU" dirty="0" err="1"/>
              <a:t>iborat</a:t>
            </a:r>
            <a:r>
              <a:rPr lang="ru-RU" dirty="0"/>
              <a:t>. </a:t>
            </a:r>
            <a:r>
              <a:rPr lang="ru-RU" dirty="0" err="1"/>
              <a:t>Lekin</a:t>
            </a:r>
            <a:r>
              <a:rPr lang="ru-RU" dirty="0"/>
              <a:t> </a:t>
            </a:r>
            <a:r>
              <a:rPr lang="ru-RU" dirty="0" err="1"/>
              <a:t>ayrim</a:t>
            </a:r>
            <a:r>
              <a:rPr lang="ru-RU" dirty="0"/>
              <a:t> </a:t>
            </a:r>
            <a:r>
              <a:rPr lang="ru-RU" dirty="0" err="1"/>
              <a:t>manbalarda</a:t>
            </a:r>
            <a:r>
              <a:rPr lang="ru-RU" dirty="0"/>
              <a:t> “</a:t>
            </a:r>
            <a:r>
              <a:rPr lang="ru-RU" dirty="0" err="1"/>
              <a:t>Manas”ning</a:t>
            </a:r>
            <a:r>
              <a:rPr lang="ru-RU" dirty="0"/>
              <a:t> </a:t>
            </a:r>
            <a:r>
              <a:rPr lang="ru-RU" dirty="0" err="1"/>
              <a:t>hajmi</a:t>
            </a:r>
            <a:r>
              <a:rPr lang="ru-RU" dirty="0"/>
              <a:t> </a:t>
            </a:r>
            <a:r>
              <a:rPr lang="ru-RU" dirty="0" err="1"/>
              <a:t>sakson</a:t>
            </a:r>
            <a:r>
              <a:rPr lang="ru-RU" dirty="0"/>
              <a:t> </a:t>
            </a:r>
            <a:r>
              <a:rPr lang="ru-RU" dirty="0" err="1"/>
              <a:t>bosma</a:t>
            </a:r>
            <a:r>
              <a:rPr lang="ru-RU" dirty="0"/>
              <a:t> </a:t>
            </a:r>
            <a:r>
              <a:rPr lang="ru-RU" dirty="0" err="1"/>
              <a:t>taboq</a:t>
            </a:r>
            <a:r>
              <a:rPr lang="ru-RU" dirty="0"/>
              <a:t>, </a:t>
            </a:r>
            <a:r>
              <a:rPr lang="ru-RU" dirty="0" err="1"/>
              <a:t>ya’ni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million</a:t>
            </a:r>
            <a:r>
              <a:rPr lang="ru-RU" dirty="0"/>
              <a:t> </a:t>
            </a:r>
            <a:r>
              <a:rPr lang="ru-RU" dirty="0" err="1"/>
              <a:t>misradan</a:t>
            </a:r>
            <a:r>
              <a:rPr lang="ru-RU" dirty="0"/>
              <a:t> </a:t>
            </a:r>
            <a:r>
              <a:rPr lang="ru-RU" dirty="0" err="1"/>
              <a:t>iboratligi</a:t>
            </a:r>
            <a:r>
              <a:rPr lang="ru-RU" dirty="0"/>
              <a:t> </a:t>
            </a:r>
            <a:r>
              <a:rPr lang="ru-RU" dirty="0" err="1"/>
              <a:t>qayd</a:t>
            </a:r>
            <a:r>
              <a:rPr lang="ru-RU" dirty="0"/>
              <a:t> </a:t>
            </a:r>
            <a:r>
              <a:rPr lang="ru-RU" dirty="0" err="1"/>
              <a:t>qilinadi</a:t>
            </a:r>
            <a:r>
              <a:rPr lang="ru-RU" dirty="0"/>
              <a:t>. (</a:t>
            </a:r>
            <a:r>
              <a:rPr lang="ru-RU" dirty="0" err="1"/>
              <a:t>Manas</a:t>
            </a:r>
            <a:r>
              <a:rPr lang="ru-RU" dirty="0"/>
              <a:t>: </a:t>
            </a:r>
            <a:r>
              <a:rPr lang="ru-RU" dirty="0" err="1"/>
              <a:t>Qirg‘iz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dostoni</a:t>
            </a:r>
            <a:r>
              <a:rPr lang="ru-RU" dirty="0"/>
              <a:t> (</a:t>
            </a:r>
            <a:r>
              <a:rPr lang="ru-RU" dirty="0" err="1"/>
              <a:t>nasriy</a:t>
            </a:r>
            <a:r>
              <a:rPr lang="ru-RU" dirty="0"/>
              <a:t> </a:t>
            </a:r>
            <a:r>
              <a:rPr lang="ru-RU" dirty="0" err="1"/>
              <a:t>bayon</a:t>
            </a:r>
            <a:r>
              <a:rPr lang="ru-RU" dirty="0"/>
              <a:t> </a:t>
            </a:r>
            <a:r>
              <a:rPr lang="ru-RU" dirty="0" err="1"/>
              <a:t>muallifi</a:t>
            </a:r>
            <a:r>
              <a:rPr lang="ru-RU" dirty="0"/>
              <a:t>: </a:t>
            </a:r>
            <a:r>
              <a:rPr lang="ru-RU" dirty="0" err="1"/>
              <a:t>Kengash</a:t>
            </a:r>
            <a:r>
              <a:rPr lang="ru-RU" dirty="0"/>
              <a:t> </a:t>
            </a:r>
            <a:r>
              <a:rPr lang="ru-RU" dirty="0" err="1"/>
              <a:t>Jusupov</a:t>
            </a:r>
            <a:r>
              <a:rPr lang="ru-RU" dirty="0"/>
              <a:t>; </a:t>
            </a:r>
            <a:r>
              <a:rPr lang="ru-RU" dirty="0" err="1"/>
              <a:t>Tarj</a:t>
            </a:r>
            <a:r>
              <a:rPr lang="ru-RU" dirty="0"/>
              <a:t>. T. </a:t>
            </a:r>
            <a:r>
              <a:rPr lang="ru-RU" dirty="0" err="1"/>
              <a:t>Adashboyev</a:t>
            </a:r>
            <a:r>
              <a:rPr lang="ru-RU" dirty="0"/>
              <a:t>. –T.: </a:t>
            </a:r>
            <a:r>
              <a:rPr lang="ru-RU" dirty="0" err="1"/>
              <a:t>Cho‘lpon</a:t>
            </a:r>
            <a:r>
              <a:rPr lang="ru-RU" dirty="0"/>
              <a:t>, 1995. – 240 b.) </a:t>
            </a:r>
            <a:r>
              <a:rPr lang="ru-RU" dirty="0" err="1"/>
              <a:t>Aniqrog‘i</a:t>
            </a:r>
            <a:r>
              <a:rPr lang="ru-RU" dirty="0"/>
              <a:t>, </a:t>
            </a:r>
            <a:r>
              <a:rPr lang="ru-RU" dirty="0" err="1"/>
              <a:t>turli</a:t>
            </a:r>
            <a:r>
              <a:rPr lang="ru-RU" dirty="0"/>
              <a:t> </a:t>
            </a:r>
            <a:r>
              <a:rPr lang="ru-RU" dirty="0" err="1"/>
              <a:t>variantga</a:t>
            </a:r>
            <a:r>
              <a:rPr lang="ru-RU" dirty="0"/>
              <a:t> </a:t>
            </a:r>
            <a:r>
              <a:rPr lang="ru-RU" dirty="0" err="1"/>
              <a:t>ega</a:t>
            </a:r>
            <a:r>
              <a:rPr lang="ru-RU" dirty="0"/>
              <a:t> </a:t>
            </a:r>
            <a:r>
              <a:rPr lang="ru-RU" dirty="0" err="1"/>
              <a:t>eposning</a:t>
            </a:r>
            <a:r>
              <a:rPr lang="ru-RU" dirty="0"/>
              <a:t> </a:t>
            </a:r>
            <a:r>
              <a:rPr lang="ru-RU" dirty="0" err="1"/>
              <a:t>shuncha</a:t>
            </a:r>
            <a:r>
              <a:rPr lang="ru-RU" dirty="0"/>
              <a:t> </a:t>
            </a:r>
            <a:r>
              <a:rPr lang="ru-RU" dirty="0" err="1"/>
              <a:t>qismi</a:t>
            </a:r>
            <a:r>
              <a:rPr lang="ru-RU" dirty="0"/>
              <a:t> </a:t>
            </a:r>
            <a:r>
              <a:rPr lang="ru-RU" dirty="0" err="1"/>
              <a:t>yozib</a:t>
            </a:r>
            <a:r>
              <a:rPr lang="ru-RU" dirty="0"/>
              <a:t> </a:t>
            </a:r>
            <a:r>
              <a:rPr lang="ru-RU" dirty="0" err="1"/>
              <a:t>olinib</a:t>
            </a:r>
            <a:r>
              <a:rPr lang="ru-RU" dirty="0"/>
              <a:t>, </a:t>
            </a:r>
            <a:r>
              <a:rPr lang="ru-RU" dirty="0" err="1"/>
              <a:t>kitob</a:t>
            </a:r>
            <a:r>
              <a:rPr lang="ru-RU" dirty="0"/>
              <a:t> </a:t>
            </a:r>
            <a:r>
              <a:rPr lang="ru-RU" dirty="0" err="1"/>
              <a:t>holida</a:t>
            </a:r>
            <a:r>
              <a:rPr lang="ru-RU" dirty="0"/>
              <a:t> </a:t>
            </a:r>
            <a:r>
              <a:rPr lang="ru-RU" dirty="0" err="1"/>
              <a:t>chop</a:t>
            </a:r>
            <a:r>
              <a:rPr lang="ru-RU" dirty="0"/>
              <a:t> </a:t>
            </a:r>
            <a:r>
              <a:rPr lang="ru-RU" dirty="0" err="1"/>
              <a:t>etilgan</a:t>
            </a:r>
            <a:r>
              <a:rPr lang="ru-RU" dirty="0"/>
              <a:t>. </a:t>
            </a:r>
            <a:r>
              <a:rPr lang="ru-RU" dirty="0" err="1"/>
              <a:t>Manas</a:t>
            </a:r>
            <a:r>
              <a:rPr lang="ru-RU" dirty="0"/>
              <a:t> – </a:t>
            </a:r>
            <a:r>
              <a:rPr lang="ru-RU" dirty="0" err="1"/>
              <a:t>ushbu</a:t>
            </a:r>
            <a:r>
              <a:rPr lang="ru-RU" dirty="0"/>
              <a:t> </a:t>
            </a:r>
            <a:r>
              <a:rPr lang="ru-RU" dirty="0" err="1"/>
              <a:t>eposning</a:t>
            </a:r>
            <a:r>
              <a:rPr lang="ru-RU" dirty="0"/>
              <a:t> </a:t>
            </a:r>
            <a:r>
              <a:rPr lang="ru-RU" dirty="0" err="1"/>
              <a:t>asosiy</a:t>
            </a:r>
            <a:r>
              <a:rPr lang="ru-RU" dirty="0"/>
              <a:t> </a:t>
            </a:r>
            <a:r>
              <a:rPr lang="ru-RU" dirty="0" err="1"/>
              <a:t>qahramoni</a:t>
            </a:r>
            <a:r>
              <a:rPr lang="ru-RU" dirty="0"/>
              <a:t>. </a:t>
            </a:r>
            <a:r>
              <a:rPr lang="ru-RU" dirty="0" err="1"/>
              <a:t>Dostonda</a:t>
            </a:r>
            <a:r>
              <a:rPr lang="ru-RU" dirty="0"/>
              <a:t> </a:t>
            </a:r>
            <a:r>
              <a:rPr lang="ru-RU" dirty="0" err="1"/>
              <a:t>Manas</a:t>
            </a:r>
            <a:r>
              <a:rPr lang="ru-RU" dirty="0"/>
              <a:t>, </a:t>
            </a:r>
            <a:r>
              <a:rPr lang="ru-RU" dirty="0" err="1"/>
              <a:t>uning</a:t>
            </a:r>
            <a:r>
              <a:rPr lang="ru-RU" dirty="0"/>
              <a:t> </a:t>
            </a:r>
            <a:r>
              <a:rPr lang="ru-RU" dirty="0" err="1"/>
              <a:t>o‘g‘li</a:t>
            </a:r>
            <a:r>
              <a:rPr lang="ru-RU" dirty="0"/>
              <a:t> </a:t>
            </a:r>
            <a:r>
              <a:rPr lang="ru-RU" dirty="0" err="1"/>
              <a:t>Semetey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Semeteyning</a:t>
            </a:r>
            <a:r>
              <a:rPr lang="ru-RU" dirty="0"/>
              <a:t> </a:t>
            </a:r>
            <a:r>
              <a:rPr lang="ru-RU" dirty="0" err="1"/>
              <a:t>o‘g‘li</a:t>
            </a:r>
            <a:r>
              <a:rPr lang="ru-RU" dirty="0"/>
              <a:t> </a:t>
            </a:r>
            <a:r>
              <a:rPr lang="ru-RU" dirty="0" err="1"/>
              <a:t>Seytekning</a:t>
            </a:r>
            <a:r>
              <a:rPr lang="ru-RU" dirty="0"/>
              <a:t> </a:t>
            </a:r>
            <a:r>
              <a:rPr lang="ru-RU" dirty="0" err="1"/>
              <a:t>boshidan</a:t>
            </a:r>
            <a:r>
              <a:rPr lang="ru-RU" dirty="0"/>
              <a:t> </a:t>
            </a:r>
            <a:r>
              <a:rPr lang="ru-RU" dirty="0" err="1"/>
              <a:t>kechirganlari</a:t>
            </a:r>
            <a:r>
              <a:rPr lang="ru-RU" dirty="0"/>
              <a:t> – </a:t>
            </a:r>
            <a:r>
              <a:rPr lang="ru-RU" dirty="0" err="1"/>
              <a:t>dushmanlariga</a:t>
            </a:r>
            <a:r>
              <a:rPr lang="ru-RU" dirty="0"/>
              <a:t> </a:t>
            </a:r>
            <a:r>
              <a:rPr lang="ru-RU" dirty="0" err="1"/>
              <a:t>qarshi</a:t>
            </a:r>
            <a:r>
              <a:rPr lang="ru-RU" dirty="0"/>
              <a:t> </a:t>
            </a:r>
            <a:r>
              <a:rPr lang="ru-RU" dirty="0" err="1"/>
              <a:t>qahramonona</a:t>
            </a:r>
            <a:r>
              <a:rPr lang="ru-RU" dirty="0"/>
              <a:t> </a:t>
            </a:r>
            <a:r>
              <a:rPr lang="ru-RU" dirty="0" err="1"/>
              <a:t>kurashi</a:t>
            </a:r>
            <a:r>
              <a:rPr lang="ru-RU" dirty="0"/>
              <a:t> </a:t>
            </a:r>
            <a:r>
              <a:rPr lang="ru-RU" dirty="0" err="1"/>
              <a:t>naql</a:t>
            </a:r>
            <a:r>
              <a:rPr lang="ru-RU" dirty="0"/>
              <a:t> </a:t>
            </a:r>
            <a:r>
              <a:rPr lang="ru-RU" dirty="0" err="1"/>
              <a:t>qilingan</a:t>
            </a:r>
            <a:r>
              <a:rPr lang="ru-RU" dirty="0"/>
              <a:t>. </a:t>
            </a:r>
            <a:r>
              <a:rPr lang="ru-RU" dirty="0" err="1"/>
              <a:t>Eposda</a:t>
            </a:r>
            <a:r>
              <a:rPr lang="ru-RU" dirty="0"/>
              <a:t> </a:t>
            </a:r>
            <a:r>
              <a:rPr lang="ru-RU" dirty="0" err="1"/>
              <a:t>qirg‘izlar</a:t>
            </a:r>
            <a:r>
              <a:rPr lang="ru-RU" dirty="0"/>
              <a:t> </a:t>
            </a:r>
            <a:r>
              <a:rPr lang="ru-RU" dirty="0" err="1"/>
              <a:t>hayoti</a:t>
            </a:r>
            <a:r>
              <a:rPr lang="ru-RU" dirty="0"/>
              <a:t> </a:t>
            </a:r>
            <a:r>
              <a:rPr lang="ru-RU" dirty="0" err="1"/>
              <a:t>keng</a:t>
            </a:r>
            <a:r>
              <a:rPr lang="ru-RU" dirty="0"/>
              <a:t> </a:t>
            </a:r>
            <a:r>
              <a:rPr lang="ru-RU" dirty="0" err="1"/>
              <a:t>yoritilgan</a:t>
            </a:r>
            <a:r>
              <a:rPr lang="ru-RU" dirty="0"/>
              <a:t> </a:t>
            </a:r>
            <a:r>
              <a:rPr lang="ru-RU" dirty="0" err="1"/>
              <a:t>bo‘lib</a:t>
            </a:r>
            <a:r>
              <a:rPr lang="ru-RU" dirty="0"/>
              <a:t>, </a:t>
            </a:r>
            <a:r>
              <a:rPr lang="ru-RU" dirty="0" err="1"/>
              <a:t>ko‘pgina</a:t>
            </a:r>
            <a:r>
              <a:rPr lang="ru-RU" dirty="0"/>
              <a:t> </a:t>
            </a:r>
            <a:r>
              <a:rPr lang="ru-RU" dirty="0" err="1"/>
              <a:t>sohalar</a:t>
            </a:r>
            <a:r>
              <a:rPr lang="ru-RU" dirty="0"/>
              <a:t> </a:t>
            </a:r>
            <a:r>
              <a:rPr lang="ru-RU" dirty="0" err="1"/>
              <a:t>to‘g‘risida</a:t>
            </a:r>
            <a:r>
              <a:rPr lang="ru-RU" dirty="0"/>
              <a:t> </a:t>
            </a:r>
            <a:r>
              <a:rPr lang="ru-RU" dirty="0" err="1"/>
              <a:t>so‘z</a:t>
            </a:r>
            <a:r>
              <a:rPr lang="ru-RU" dirty="0"/>
              <a:t> </a:t>
            </a:r>
            <a:r>
              <a:rPr lang="ru-RU" dirty="0" err="1"/>
              <a:t>yuritilgan</a:t>
            </a:r>
            <a:r>
              <a:rPr lang="ru-RU" dirty="0"/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1160"/>
            <a:ext cx="5801474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698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9280" y="441960"/>
            <a:ext cx="59740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Dostonlarda</a:t>
            </a:r>
            <a:r>
              <a:rPr lang="ru-RU" dirty="0"/>
              <a:t> </a:t>
            </a:r>
            <a:r>
              <a:rPr lang="ru-RU" dirty="0" err="1"/>
              <a:t>qahramonlar</a:t>
            </a:r>
            <a:r>
              <a:rPr lang="ru-RU" dirty="0"/>
              <a:t> </a:t>
            </a:r>
            <a:r>
              <a:rPr lang="ru-RU" dirty="0" err="1"/>
              <a:t>bosqinchi</a:t>
            </a:r>
            <a:r>
              <a:rPr lang="ru-RU" dirty="0"/>
              <a:t> </a:t>
            </a:r>
            <a:r>
              <a:rPr lang="ru-RU" dirty="0" err="1"/>
              <a:t>zo‘ravonlar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besabab</a:t>
            </a:r>
            <a:r>
              <a:rPr lang="ru-RU" dirty="0"/>
              <a:t> </a:t>
            </a:r>
            <a:r>
              <a:rPr lang="ru-RU" dirty="0" err="1"/>
              <a:t>urishmagani</a:t>
            </a:r>
            <a:r>
              <a:rPr lang="ru-RU" dirty="0"/>
              <a:t>, </a:t>
            </a:r>
            <a:r>
              <a:rPr lang="ru-RU" dirty="0" err="1"/>
              <a:t>doim</a:t>
            </a:r>
            <a:r>
              <a:rPr lang="ru-RU" dirty="0"/>
              <a:t> </a:t>
            </a:r>
            <a:r>
              <a:rPr lang="ru-RU" dirty="0" err="1"/>
              <a:t>mojaroni</a:t>
            </a:r>
            <a:r>
              <a:rPr lang="ru-RU" dirty="0"/>
              <a:t> </a:t>
            </a:r>
            <a:r>
              <a:rPr lang="ru-RU" dirty="0" err="1"/>
              <a:t>bosqinchilarning</a:t>
            </a:r>
            <a:r>
              <a:rPr lang="ru-RU" dirty="0"/>
              <a:t> </a:t>
            </a:r>
            <a:r>
              <a:rPr lang="ru-RU" dirty="0" err="1"/>
              <a:t>o‘zi</a:t>
            </a:r>
            <a:r>
              <a:rPr lang="ru-RU" dirty="0"/>
              <a:t> </a:t>
            </a:r>
            <a:r>
              <a:rPr lang="ru-RU" dirty="0" err="1"/>
              <a:t>boshlagani</a:t>
            </a:r>
            <a:r>
              <a:rPr lang="ru-RU" dirty="0"/>
              <a:t>, </a:t>
            </a:r>
            <a:r>
              <a:rPr lang="ru-RU" dirty="0" err="1"/>
              <a:t>mustabidlar</a:t>
            </a:r>
            <a:r>
              <a:rPr lang="ru-RU" dirty="0"/>
              <a:t> </a:t>
            </a:r>
            <a:r>
              <a:rPr lang="ru-RU" dirty="0" err="1"/>
              <a:t>vakillari</a:t>
            </a:r>
            <a:r>
              <a:rPr lang="ru-RU" dirty="0"/>
              <a:t> </a:t>
            </a:r>
            <a:r>
              <a:rPr lang="ru-RU" dirty="0" err="1"/>
              <a:t>mustamlaka</a:t>
            </a:r>
            <a:r>
              <a:rPr lang="ru-RU" dirty="0"/>
              <a:t> </a:t>
            </a:r>
            <a:r>
              <a:rPr lang="ru-RU" dirty="0" err="1"/>
              <a:t>qabilalarga</a:t>
            </a:r>
            <a:r>
              <a:rPr lang="ru-RU" dirty="0"/>
              <a:t> </a:t>
            </a:r>
            <a:r>
              <a:rPr lang="ru-RU" dirty="0" err="1"/>
              <a:t>ermak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zulm</a:t>
            </a:r>
            <a:r>
              <a:rPr lang="ru-RU" dirty="0"/>
              <a:t> </a:t>
            </a:r>
            <a:r>
              <a:rPr lang="ru-RU" dirty="0" err="1"/>
              <a:t>o‘tkazgani</a:t>
            </a:r>
            <a:r>
              <a:rPr lang="ru-RU" dirty="0"/>
              <a:t>, </a:t>
            </a:r>
            <a:r>
              <a:rPr lang="ru-RU" dirty="0" err="1"/>
              <a:t>o‘zlarining</a:t>
            </a:r>
            <a:r>
              <a:rPr lang="ru-RU" dirty="0"/>
              <a:t> </a:t>
            </a:r>
            <a:r>
              <a:rPr lang="ru-RU" dirty="0" err="1"/>
              <a:t>ustunligini</a:t>
            </a:r>
            <a:r>
              <a:rPr lang="ru-RU" dirty="0"/>
              <a:t> </a:t>
            </a:r>
            <a:r>
              <a:rPr lang="ru-RU" dirty="0" err="1"/>
              <a:t>bildirish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ataylab</a:t>
            </a:r>
            <a:r>
              <a:rPr lang="ru-RU" dirty="0"/>
              <a:t> </a:t>
            </a:r>
            <a:r>
              <a:rPr lang="ru-RU" dirty="0" err="1"/>
              <a:t>janjal</a:t>
            </a:r>
            <a:r>
              <a:rPr lang="ru-RU" dirty="0"/>
              <a:t> </a:t>
            </a:r>
            <a:r>
              <a:rPr lang="ru-RU" dirty="0" err="1"/>
              <a:t>qo‘zg‘agani</a:t>
            </a:r>
            <a:r>
              <a:rPr lang="ru-RU" dirty="0"/>
              <a:t> </a:t>
            </a:r>
            <a:r>
              <a:rPr lang="ru-RU" dirty="0" err="1"/>
              <a:t>ta’kidlanadi</a:t>
            </a:r>
            <a:r>
              <a:rPr lang="ru-RU" dirty="0"/>
              <a:t>. </a:t>
            </a:r>
            <a:r>
              <a:rPr lang="ru-RU" dirty="0" err="1"/>
              <a:t>Manas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xitoy</a:t>
            </a:r>
            <a:r>
              <a:rPr lang="ru-RU" dirty="0"/>
              <a:t>, </a:t>
            </a:r>
            <a:r>
              <a:rPr lang="ru-RU" dirty="0" err="1"/>
              <a:t>qalmoq</a:t>
            </a:r>
            <a:r>
              <a:rPr lang="ru-RU" dirty="0"/>
              <a:t> </a:t>
            </a:r>
            <a:r>
              <a:rPr lang="ru-RU" dirty="0" err="1"/>
              <a:t>zo‘ravonlari</a:t>
            </a:r>
            <a:r>
              <a:rPr lang="ru-RU" dirty="0"/>
              <a:t> </a:t>
            </a:r>
            <a:r>
              <a:rPr lang="ru-RU" dirty="0" err="1"/>
              <a:t>qirg‘izlarga</a:t>
            </a:r>
            <a:r>
              <a:rPr lang="ru-RU" dirty="0"/>
              <a:t> </a:t>
            </a:r>
            <a:r>
              <a:rPr lang="ru-RU" dirty="0" err="1"/>
              <a:t>tazyiq</a:t>
            </a:r>
            <a:r>
              <a:rPr lang="ru-RU" dirty="0"/>
              <a:t> </a:t>
            </a:r>
            <a:r>
              <a:rPr lang="ru-RU" dirty="0" err="1"/>
              <a:t>o‘tkazganida</a:t>
            </a:r>
            <a:r>
              <a:rPr lang="ru-RU" dirty="0"/>
              <a:t> </a:t>
            </a:r>
            <a:r>
              <a:rPr lang="ru-RU" dirty="0" err="1"/>
              <a:t>eldoshlarini</a:t>
            </a:r>
            <a:r>
              <a:rPr lang="ru-RU" dirty="0"/>
              <a:t> </a:t>
            </a:r>
            <a:r>
              <a:rPr lang="ru-RU" dirty="0" err="1"/>
              <a:t>himoya</a:t>
            </a:r>
            <a:r>
              <a:rPr lang="ru-RU" dirty="0"/>
              <a:t> </a:t>
            </a:r>
            <a:r>
              <a:rPr lang="ru-RU" dirty="0" err="1"/>
              <a:t>qilish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maydonga</a:t>
            </a:r>
            <a:r>
              <a:rPr lang="ru-RU" dirty="0"/>
              <a:t> </a:t>
            </a:r>
            <a:r>
              <a:rPr lang="ru-RU" dirty="0" err="1"/>
              <a:t>tushadi</a:t>
            </a:r>
            <a:r>
              <a:rPr lang="ru-RU" dirty="0"/>
              <a:t>. </a:t>
            </a:r>
            <a:r>
              <a:rPr lang="ru-RU" dirty="0" err="1"/>
              <a:t>E’tibor</a:t>
            </a:r>
            <a:r>
              <a:rPr lang="ru-RU" dirty="0"/>
              <a:t> </a:t>
            </a:r>
            <a:r>
              <a:rPr lang="ru-RU" dirty="0" err="1"/>
              <a:t>qilinsa</a:t>
            </a:r>
            <a:r>
              <a:rPr lang="ru-RU" dirty="0"/>
              <a:t>,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ertak</a:t>
            </a:r>
            <a:r>
              <a:rPr lang="ru-RU" dirty="0"/>
              <a:t>, </a:t>
            </a:r>
            <a:r>
              <a:rPr lang="ru-RU" dirty="0" err="1"/>
              <a:t>doston</a:t>
            </a:r>
            <a:r>
              <a:rPr lang="ru-RU" dirty="0"/>
              <a:t>, </a:t>
            </a:r>
            <a:r>
              <a:rPr lang="ru-RU" dirty="0" err="1"/>
              <a:t>afsona</a:t>
            </a:r>
            <a:r>
              <a:rPr lang="ru-RU" dirty="0"/>
              <a:t>, </a:t>
            </a:r>
            <a:r>
              <a:rPr lang="ru-RU" dirty="0" err="1"/>
              <a:t>qo‘shiqlarida</a:t>
            </a:r>
            <a:r>
              <a:rPr lang="ru-RU" dirty="0"/>
              <a:t> </a:t>
            </a:r>
            <a:r>
              <a:rPr lang="ru-RU" dirty="0" err="1"/>
              <a:t>odamzodning</a:t>
            </a:r>
            <a:r>
              <a:rPr lang="ru-RU" dirty="0"/>
              <a:t> </a:t>
            </a:r>
            <a:r>
              <a:rPr lang="ru-RU" dirty="0" err="1"/>
              <a:t>tabiatiga</a:t>
            </a:r>
            <a:r>
              <a:rPr lang="ru-RU" dirty="0"/>
              <a:t> </a:t>
            </a:r>
            <a:r>
              <a:rPr lang="ru-RU" dirty="0" err="1"/>
              <a:t>xos</a:t>
            </a:r>
            <a:r>
              <a:rPr lang="ru-RU" dirty="0"/>
              <a:t> </a:t>
            </a:r>
            <a:r>
              <a:rPr lang="ru-RU" dirty="0" err="1"/>
              <a:t>juda</a:t>
            </a:r>
            <a:r>
              <a:rPr lang="ru-RU" dirty="0"/>
              <a:t> </a:t>
            </a:r>
            <a:r>
              <a:rPr lang="ru-RU" dirty="0" err="1"/>
              <a:t>ko‘p</a:t>
            </a:r>
            <a:r>
              <a:rPr lang="ru-RU" dirty="0"/>
              <a:t> </a:t>
            </a:r>
            <a:r>
              <a:rPr lang="ru-RU" dirty="0" err="1"/>
              <a:t>xususiyatlar</a:t>
            </a:r>
            <a:r>
              <a:rPr lang="ru-RU" dirty="0"/>
              <a:t>, </a:t>
            </a:r>
            <a:r>
              <a:rPr lang="ru-RU" dirty="0" err="1"/>
              <a:t>fe’l-atvoridagi</a:t>
            </a:r>
            <a:r>
              <a:rPr lang="ru-RU" dirty="0"/>
              <a:t> </a:t>
            </a:r>
            <a:r>
              <a:rPr lang="ru-RU" dirty="0" err="1"/>
              <a:t>noayon</a:t>
            </a:r>
            <a:r>
              <a:rPr lang="ru-RU" dirty="0"/>
              <a:t> </a:t>
            </a:r>
            <a:r>
              <a:rPr lang="ru-RU" dirty="0" err="1"/>
              <a:t>jihatlar</a:t>
            </a:r>
            <a:r>
              <a:rPr lang="ru-RU" dirty="0"/>
              <a:t> </a:t>
            </a:r>
            <a:r>
              <a:rPr lang="ru-RU" dirty="0" err="1"/>
              <a:t>ochib</a:t>
            </a:r>
            <a:r>
              <a:rPr lang="ru-RU" dirty="0"/>
              <a:t> </a:t>
            </a:r>
            <a:r>
              <a:rPr lang="ru-RU" dirty="0" err="1"/>
              <a:t>ko‘rsatiladi</a:t>
            </a:r>
            <a:r>
              <a:rPr lang="ru-RU" dirty="0"/>
              <a:t>. “</a:t>
            </a:r>
            <a:r>
              <a:rPr lang="ru-RU" dirty="0" err="1"/>
              <a:t>Manas”da</a:t>
            </a:r>
            <a:r>
              <a:rPr lang="ru-RU" dirty="0"/>
              <a:t> </a:t>
            </a:r>
            <a:r>
              <a:rPr lang="ru-RU" dirty="0" err="1"/>
              <a:t>qalmoq</a:t>
            </a:r>
            <a:r>
              <a:rPr lang="ru-RU" dirty="0"/>
              <a:t>, </a:t>
            </a:r>
            <a:r>
              <a:rPr lang="ru-RU" dirty="0" err="1"/>
              <a:t>xitoylar</a:t>
            </a:r>
            <a:r>
              <a:rPr lang="ru-RU" dirty="0"/>
              <a:t> </a:t>
            </a:r>
            <a:r>
              <a:rPr lang="ru-RU" dirty="0" err="1"/>
              <a:t>hech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sababsiz</a:t>
            </a:r>
            <a:r>
              <a:rPr lang="ru-RU" dirty="0"/>
              <a:t>, </a:t>
            </a:r>
            <a:r>
              <a:rPr lang="ru-RU" dirty="0" err="1"/>
              <a:t>asossiz</a:t>
            </a:r>
            <a:r>
              <a:rPr lang="ru-RU" dirty="0"/>
              <a:t> </a:t>
            </a:r>
            <a:r>
              <a:rPr lang="ru-RU" dirty="0" err="1"/>
              <a:t>qirg‘izlarga</a:t>
            </a:r>
            <a:r>
              <a:rPr lang="ru-RU" dirty="0"/>
              <a:t> </a:t>
            </a:r>
            <a:r>
              <a:rPr lang="ru-RU" dirty="0" err="1"/>
              <a:t>jabr-zulm</a:t>
            </a:r>
            <a:r>
              <a:rPr lang="ru-RU" dirty="0"/>
              <a:t> </a:t>
            </a:r>
            <a:r>
              <a:rPr lang="ru-RU" dirty="0" err="1"/>
              <a:t>o‘tkazganiga</a:t>
            </a:r>
            <a:r>
              <a:rPr lang="ru-RU" dirty="0"/>
              <a:t> </a:t>
            </a:r>
            <a:r>
              <a:rPr lang="ru-RU" dirty="0" err="1"/>
              <a:t>e’tibor</a:t>
            </a:r>
            <a:r>
              <a:rPr lang="ru-RU" dirty="0"/>
              <a:t> </a:t>
            </a:r>
            <a:r>
              <a:rPr lang="ru-RU" dirty="0" err="1"/>
              <a:t>qaratiladi</a:t>
            </a:r>
            <a:r>
              <a:rPr lang="ru-RU" dirty="0"/>
              <a:t>. </a:t>
            </a:r>
            <a:r>
              <a:rPr lang="ru-RU" dirty="0" err="1"/>
              <a:t>Jumboq</a:t>
            </a:r>
            <a:r>
              <a:rPr lang="ru-RU" dirty="0"/>
              <a:t> </a:t>
            </a:r>
            <a:r>
              <a:rPr lang="ru-RU" dirty="0" err="1"/>
              <a:t>shundaki</a:t>
            </a:r>
            <a:r>
              <a:rPr lang="ru-RU" dirty="0"/>
              <a:t>, </a:t>
            </a:r>
            <a:r>
              <a:rPr lang="ru-RU" dirty="0" err="1"/>
              <a:t>bosqinchilar</a:t>
            </a:r>
            <a:r>
              <a:rPr lang="ru-RU" dirty="0"/>
              <a:t> </a:t>
            </a:r>
            <a:r>
              <a:rPr lang="ru-RU" dirty="0" err="1"/>
              <a:t>hamisha</a:t>
            </a:r>
            <a:r>
              <a:rPr lang="ru-RU" dirty="0"/>
              <a:t> </a:t>
            </a:r>
            <a:r>
              <a:rPr lang="ru-RU" dirty="0" err="1"/>
              <a:t>tasarrufidagi</a:t>
            </a:r>
            <a:r>
              <a:rPr lang="ru-RU" dirty="0"/>
              <a:t> </a:t>
            </a:r>
            <a:r>
              <a:rPr lang="ru-RU" dirty="0" err="1"/>
              <a:t>xalqlarga</a:t>
            </a:r>
            <a:r>
              <a:rPr lang="ru-RU" dirty="0"/>
              <a:t> </a:t>
            </a:r>
            <a:r>
              <a:rPr lang="ru-RU" dirty="0" err="1"/>
              <a:t>istalgan</a:t>
            </a:r>
            <a:r>
              <a:rPr lang="ru-RU" dirty="0"/>
              <a:t> </a:t>
            </a:r>
            <a:r>
              <a:rPr lang="ru-RU" dirty="0" err="1"/>
              <a:t>paytda</a:t>
            </a:r>
            <a:r>
              <a:rPr lang="ru-RU" dirty="0"/>
              <a:t> </a:t>
            </a:r>
            <a:r>
              <a:rPr lang="ru-RU" dirty="0" err="1"/>
              <a:t>zo‘ravonlik</a:t>
            </a:r>
            <a:r>
              <a:rPr lang="ru-RU" dirty="0"/>
              <a:t> </a:t>
            </a:r>
            <a:r>
              <a:rPr lang="ru-RU" dirty="0" err="1"/>
              <a:t>qilishga</a:t>
            </a:r>
            <a:r>
              <a:rPr lang="ru-RU" dirty="0"/>
              <a:t> </a:t>
            </a:r>
            <a:r>
              <a:rPr lang="ru-RU" dirty="0" err="1"/>
              <a:t>o‘zini</a:t>
            </a:r>
            <a:r>
              <a:rPr lang="ru-RU" dirty="0"/>
              <a:t> </a:t>
            </a:r>
            <a:r>
              <a:rPr lang="ru-RU" dirty="0" err="1"/>
              <a:t>haqli</a:t>
            </a:r>
            <a:r>
              <a:rPr lang="ru-RU" dirty="0"/>
              <a:t> </a:t>
            </a:r>
            <a:r>
              <a:rPr lang="ru-RU" dirty="0" err="1"/>
              <a:t>sanaydi</a:t>
            </a:r>
            <a:r>
              <a:rPr lang="ru-RU" dirty="0"/>
              <a:t>. </a:t>
            </a:r>
            <a:r>
              <a:rPr lang="ru-RU" dirty="0" err="1"/>
              <a:t>Mustabidlar</a:t>
            </a:r>
            <a:r>
              <a:rPr lang="ru-RU" dirty="0"/>
              <a:t> </a:t>
            </a:r>
            <a:r>
              <a:rPr lang="ru-RU" dirty="0" err="1"/>
              <a:t>mazlum</a:t>
            </a:r>
            <a:r>
              <a:rPr lang="ru-RU" dirty="0"/>
              <a:t> </a:t>
            </a:r>
            <a:r>
              <a:rPr lang="ru-RU" dirty="0" err="1"/>
              <a:t>xalqlarning</a:t>
            </a:r>
            <a:r>
              <a:rPr lang="ru-RU" dirty="0"/>
              <a:t> </a:t>
            </a:r>
            <a:r>
              <a:rPr lang="ru-RU" dirty="0" err="1"/>
              <a:t>insoniy</a:t>
            </a:r>
            <a:r>
              <a:rPr lang="ru-RU" dirty="0"/>
              <a:t> </a:t>
            </a:r>
            <a:r>
              <a:rPr lang="ru-RU" dirty="0" err="1"/>
              <a:t>haq-huquqini</a:t>
            </a:r>
            <a:r>
              <a:rPr lang="ru-RU" dirty="0"/>
              <a:t> </a:t>
            </a:r>
            <a:r>
              <a:rPr lang="ru-RU" dirty="0" err="1"/>
              <a:t>mutlaqo</a:t>
            </a:r>
            <a:r>
              <a:rPr lang="ru-RU" dirty="0"/>
              <a:t> </a:t>
            </a:r>
            <a:r>
              <a:rPr lang="ru-RU" dirty="0" err="1"/>
              <a:t>e’tiborga</a:t>
            </a:r>
            <a:r>
              <a:rPr lang="ru-RU" dirty="0"/>
              <a:t> </a:t>
            </a:r>
            <a:r>
              <a:rPr lang="ru-RU" dirty="0" err="1"/>
              <a:t>olmaydi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bunday</a:t>
            </a:r>
            <a:r>
              <a:rPr lang="ru-RU" dirty="0"/>
              <a:t> </a:t>
            </a:r>
            <a:r>
              <a:rPr lang="ru-RU" dirty="0" err="1"/>
              <a:t>munosabatni</a:t>
            </a:r>
            <a:r>
              <a:rPr lang="ru-RU" dirty="0"/>
              <a:t> </a:t>
            </a:r>
            <a:r>
              <a:rPr lang="ru-RU" dirty="0" err="1"/>
              <a:t>adolatli</a:t>
            </a:r>
            <a:r>
              <a:rPr lang="ru-RU" dirty="0"/>
              <a:t> </a:t>
            </a:r>
            <a:r>
              <a:rPr lang="ru-RU" dirty="0" err="1"/>
              <a:t>hisoblashadi</a:t>
            </a:r>
            <a:r>
              <a:rPr lang="ru-RU" dirty="0"/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6240" y="0"/>
            <a:ext cx="4175760" cy="678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144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74920" y="115789"/>
            <a:ext cx="69342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ZAMONA</a:t>
            </a:r>
            <a:r>
              <a:rPr lang="en-US" b="1" dirty="0"/>
              <a:t>V</a:t>
            </a:r>
            <a:r>
              <a:rPr lang="ru-RU" b="1" dirty="0"/>
              <a:t>IY QIRG‘IZ ADABIYOTI </a:t>
            </a:r>
            <a:endParaRPr lang="en-US" b="1" dirty="0"/>
          </a:p>
          <a:p>
            <a:pPr algn="just"/>
            <a:r>
              <a:rPr lang="ru-RU" dirty="0"/>
              <a:t>XIX </a:t>
            </a:r>
            <a:r>
              <a:rPr lang="ru-RU" dirty="0" err="1"/>
              <a:t>asr</a:t>
            </a:r>
            <a:r>
              <a:rPr lang="ru-RU" dirty="0"/>
              <a:t> </a:t>
            </a:r>
            <a:r>
              <a:rPr lang="ru-RU" dirty="0" err="1"/>
              <a:t>o‘rtasiga</a:t>
            </a:r>
            <a:r>
              <a:rPr lang="ru-RU" dirty="0"/>
              <a:t> </a:t>
            </a:r>
            <a:r>
              <a:rPr lang="ru-RU" dirty="0" err="1"/>
              <a:t>kelib</a:t>
            </a:r>
            <a:r>
              <a:rPr lang="ru-RU" dirty="0"/>
              <a:t> </a:t>
            </a:r>
            <a:r>
              <a:rPr lang="ru-RU" dirty="0" err="1"/>
              <a:t>qirg‘iz</a:t>
            </a:r>
            <a:r>
              <a:rPr lang="ru-RU" dirty="0"/>
              <a:t> </a:t>
            </a:r>
            <a:r>
              <a:rPr lang="ru-RU" dirty="0" err="1"/>
              <a:t>adabiyotida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ayrim</a:t>
            </a:r>
            <a:r>
              <a:rPr lang="ru-RU" dirty="0"/>
              <a:t> </a:t>
            </a:r>
            <a:r>
              <a:rPr lang="ru-RU" dirty="0" err="1"/>
              <a:t>o‘zgarishlar</a:t>
            </a:r>
            <a:r>
              <a:rPr lang="ru-RU" dirty="0"/>
              <a:t> </a:t>
            </a:r>
            <a:r>
              <a:rPr lang="ru-RU" dirty="0" err="1"/>
              <a:t>yuz</a:t>
            </a:r>
            <a:r>
              <a:rPr lang="ru-RU" dirty="0"/>
              <a:t> </a:t>
            </a:r>
            <a:r>
              <a:rPr lang="ru-RU" dirty="0" err="1"/>
              <a:t>berib</a:t>
            </a:r>
            <a:r>
              <a:rPr lang="ru-RU" dirty="0"/>
              <a:t>, </a:t>
            </a:r>
            <a:r>
              <a:rPr lang="ru-RU" dirty="0" err="1"/>
              <a:t>unda</a:t>
            </a:r>
            <a:r>
              <a:rPr lang="ru-RU" dirty="0"/>
              <a:t> </a:t>
            </a:r>
            <a:r>
              <a:rPr lang="ru-RU" dirty="0" err="1"/>
              <a:t>oqinlarning</a:t>
            </a:r>
            <a:r>
              <a:rPr lang="ru-RU" dirty="0"/>
              <a:t> </a:t>
            </a:r>
            <a:r>
              <a:rPr lang="ru-RU" dirty="0" err="1"/>
              <a:t>yozma</a:t>
            </a:r>
            <a:r>
              <a:rPr lang="ru-RU" dirty="0"/>
              <a:t> </a:t>
            </a:r>
            <a:r>
              <a:rPr lang="ru-RU" dirty="0" err="1"/>
              <a:t>shakldagi</a:t>
            </a:r>
            <a:r>
              <a:rPr lang="ru-RU" dirty="0"/>
              <a:t> </a:t>
            </a:r>
            <a:r>
              <a:rPr lang="ru-RU" dirty="0" err="1"/>
              <a:t>asarlari</a:t>
            </a:r>
            <a:r>
              <a:rPr lang="ru-RU" dirty="0"/>
              <a:t> </a:t>
            </a:r>
            <a:r>
              <a:rPr lang="ru-RU" dirty="0" err="1"/>
              <a:t>paydo</a:t>
            </a:r>
            <a:r>
              <a:rPr lang="ru-RU" dirty="0"/>
              <a:t> </a:t>
            </a:r>
            <a:r>
              <a:rPr lang="ru-RU" dirty="0" err="1"/>
              <a:t>bo‘lgan</a:t>
            </a:r>
            <a:r>
              <a:rPr lang="ru-RU" dirty="0"/>
              <a:t>. </a:t>
            </a:r>
            <a:r>
              <a:rPr lang="ru-RU" dirty="0" err="1"/>
              <a:t>Shunday</a:t>
            </a:r>
            <a:r>
              <a:rPr lang="ru-RU" dirty="0"/>
              <a:t> </a:t>
            </a:r>
            <a:r>
              <a:rPr lang="ru-RU" dirty="0" err="1"/>
              <a:t>oqinlardan</a:t>
            </a:r>
            <a:r>
              <a:rPr lang="ru-RU" dirty="0"/>
              <a:t> </a:t>
            </a:r>
            <a:r>
              <a:rPr lang="ru-RU" dirty="0" err="1"/>
              <a:t>biri</a:t>
            </a:r>
            <a:r>
              <a:rPr lang="ru-RU" dirty="0"/>
              <a:t> </a:t>
            </a:r>
            <a:r>
              <a:rPr lang="ru-RU" dirty="0" err="1"/>
              <a:t>To‘g‘aloq</a:t>
            </a:r>
            <a:r>
              <a:rPr lang="ru-RU" dirty="0"/>
              <a:t> </a:t>
            </a:r>
            <a:r>
              <a:rPr lang="ru-RU" dirty="0" err="1"/>
              <a:t>Mo‘lda</a:t>
            </a:r>
            <a:r>
              <a:rPr lang="ru-RU" dirty="0"/>
              <a:t> (</a:t>
            </a:r>
            <a:r>
              <a:rPr lang="ru-RU" dirty="0" err="1"/>
              <a:t>asl</a:t>
            </a:r>
            <a:r>
              <a:rPr lang="ru-RU" dirty="0"/>
              <a:t> </a:t>
            </a:r>
            <a:r>
              <a:rPr lang="ru-RU" dirty="0" err="1"/>
              <a:t>ismi</a:t>
            </a:r>
            <a:r>
              <a:rPr lang="ru-RU" dirty="0"/>
              <a:t> </a:t>
            </a:r>
            <a:r>
              <a:rPr lang="ru-RU" dirty="0" err="1"/>
              <a:t>Boyimbet</a:t>
            </a:r>
            <a:r>
              <a:rPr lang="ru-RU" dirty="0"/>
              <a:t> </a:t>
            </a:r>
            <a:r>
              <a:rPr lang="ru-RU" dirty="0" err="1"/>
              <a:t>Abdurahmonov</a:t>
            </a:r>
            <a:r>
              <a:rPr lang="ru-RU" dirty="0"/>
              <a:t>)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ertaklari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qo‘shiqlarini</a:t>
            </a:r>
            <a:r>
              <a:rPr lang="ru-RU" dirty="0"/>
              <a:t> </a:t>
            </a:r>
            <a:r>
              <a:rPr lang="ru-RU" dirty="0" err="1"/>
              <a:t>qayta</a:t>
            </a:r>
            <a:r>
              <a:rPr lang="ru-RU" dirty="0"/>
              <a:t> </a:t>
            </a:r>
            <a:r>
              <a:rPr lang="ru-RU" dirty="0" err="1"/>
              <a:t>ishlab</a:t>
            </a:r>
            <a:r>
              <a:rPr lang="ru-RU" dirty="0"/>
              <a:t>, “</a:t>
            </a:r>
            <a:r>
              <a:rPr lang="ru-RU" dirty="0" err="1"/>
              <a:t>Jonbaxti</a:t>
            </a:r>
            <a:r>
              <a:rPr lang="ru-RU" dirty="0"/>
              <a:t>”, “</a:t>
            </a:r>
            <a:r>
              <a:rPr lang="ru-RU" dirty="0" err="1"/>
              <a:t>Kemchintoy</a:t>
            </a:r>
            <a:r>
              <a:rPr lang="ru-RU" dirty="0"/>
              <a:t>”, “</a:t>
            </a:r>
            <a:r>
              <a:rPr lang="ru-RU" dirty="0" err="1"/>
              <a:t>Eshak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bulbul</a:t>
            </a:r>
            <a:r>
              <a:rPr lang="ru-RU" dirty="0"/>
              <a:t>” </a:t>
            </a:r>
            <a:r>
              <a:rPr lang="ru-RU" dirty="0" err="1"/>
              <a:t>singari</a:t>
            </a:r>
            <a:r>
              <a:rPr lang="ru-RU" dirty="0"/>
              <a:t> </a:t>
            </a:r>
            <a:r>
              <a:rPr lang="ru-RU" dirty="0" err="1"/>
              <a:t>hajviy</a:t>
            </a:r>
            <a:r>
              <a:rPr lang="ru-RU" dirty="0"/>
              <a:t> </a:t>
            </a:r>
            <a:r>
              <a:rPr lang="ru-RU" dirty="0" err="1"/>
              <a:t>dostonlar</a:t>
            </a:r>
            <a:r>
              <a:rPr lang="ru-RU" dirty="0"/>
              <a:t> </a:t>
            </a:r>
            <a:r>
              <a:rPr lang="ru-RU" dirty="0" err="1"/>
              <a:t>yozgan</a:t>
            </a:r>
            <a:r>
              <a:rPr lang="ru-RU" dirty="0"/>
              <a:t>. </a:t>
            </a:r>
            <a:r>
              <a:rPr lang="ru-RU" dirty="0" err="1"/>
              <a:t>To‘g‘aloq</a:t>
            </a:r>
            <a:r>
              <a:rPr lang="ru-RU" dirty="0"/>
              <a:t> </a:t>
            </a:r>
            <a:r>
              <a:rPr lang="ru-RU" dirty="0" err="1"/>
              <a:t>Mo‘lda</a:t>
            </a:r>
            <a:r>
              <a:rPr lang="ru-RU" dirty="0"/>
              <a:t> </a:t>
            </a:r>
            <a:r>
              <a:rPr lang="ru-RU" dirty="0" err="1"/>
              <a:t>eski</a:t>
            </a:r>
            <a:r>
              <a:rPr lang="ru-RU" dirty="0"/>
              <a:t> </a:t>
            </a:r>
            <a:r>
              <a:rPr lang="ru-RU" dirty="0" err="1"/>
              <a:t>maktabda</a:t>
            </a:r>
            <a:r>
              <a:rPr lang="ru-RU" dirty="0"/>
              <a:t> </a:t>
            </a:r>
            <a:r>
              <a:rPr lang="ru-RU" dirty="0" err="1"/>
              <a:t>o‘qib</a:t>
            </a:r>
            <a:r>
              <a:rPr lang="ru-RU" dirty="0"/>
              <a:t>, </a:t>
            </a:r>
            <a:r>
              <a:rPr lang="ru-RU" dirty="0" err="1"/>
              <a:t>savodini</a:t>
            </a:r>
            <a:r>
              <a:rPr lang="ru-RU" dirty="0"/>
              <a:t> </a:t>
            </a:r>
            <a:r>
              <a:rPr lang="ru-RU" dirty="0" err="1"/>
              <a:t>chiqargan</a:t>
            </a:r>
            <a:r>
              <a:rPr lang="ru-RU" dirty="0"/>
              <a:t>. U </a:t>
            </a:r>
            <a:r>
              <a:rPr lang="ru-RU" dirty="0" err="1"/>
              <a:t>qirg‘iz</a:t>
            </a:r>
            <a:r>
              <a:rPr lang="ru-RU" dirty="0"/>
              <a:t> </a:t>
            </a:r>
            <a:r>
              <a:rPr lang="ru-RU" dirty="0" err="1"/>
              <a:t>xalqining</a:t>
            </a:r>
            <a:r>
              <a:rPr lang="ru-RU" dirty="0"/>
              <a:t> </a:t>
            </a:r>
            <a:r>
              <a:rPr lang="ru-RU" dirty="0" err="1"/>
              <a:t>boy</a:t>
            </a:r>
            <a:r>
              <a:rPr lang="ru-RU" dirty="0"/>
              <a:t> </a:t>
            </a:r>
            <a:r>
              <a:rPr lang="ru-RU" dirty="0" err="1"/>
              <a:t>folklori</a:t>
            </a:r>
            <a:r>
              <a:rPr lang="ru-RU" dirty="0"/>
              <a:t> </a:t>
            </a:r>
            <a:r>
              <a:rPr lang="ru-RU" dirty="0" err="1"/>
              <a:t>an’analari</a:t>
            </a:r>
            <a:r>
              <a:rPr lang="ru-RU" dirty="0"/>
              <a:t> </a:t>
            </a:r>
            <a:r>
              <a:rPr lang="ru-RU" dirty="0" err="1"/>
              <a:t>ruhida</a:t>
            </a:r>
            <a:r>
              <a:rPr lang="ru-RU" dirty="0"/>
              <a:t> </a:t>
            </a:r>
            <a:r>
              <a:rPr lang="ru-RU" dirty="0" err="1"/>
              <a:t>tarbiyalangan</a:t>
            </a:r>
            <a:r>
              <a:rPr lang="ru-RU" dirty="0"/>
              <a:t>. </a:t>
            </a:r>
            <a:r>
              <a:rPr lang="ru-RU" dirty="0" err="1"/>
              <a:t>Musaka</a:t>
            </a:r>
            <a:r>
              <a:rPr lang="ru-RU" dirty="0"/>
              <a:t> </a:t>
            </a:r>
            <a:r>
              <a:rPr lang="ru-RU" dirty="0" err="1"/>
              <a:t>degan</a:t>
            </a:r>
            <a:r>
              <a:rPr lang="ru-RU" dirty="0"/>
              <a:t> </a:t>
            </a:r>
            <a:r>
              <a:rPr lang="ru-RU" dirty="0" err="1"/>
              <a:t>oqin</a:t>
            </a:r>
            <a:r>
              <a:rPr lang="ru-RU" dirty="0"/>
              <a:t> </a:t>
            </a:r>
            <a:r>
              <a:rPr lang="ru-RU" dirty="0" err="1"/>
              <a:t>yosh</a:t>
            </a:r>
            <a:r>
              <a:rPr lang="ru-RU" dirty="0"/>
              <a:t> </a:t>
            </a:r>
            <a:r>
              <a:rPr lang="ru-RU" dirty="0" err="1"/>
              <a:t>shoirga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qo‘shiqlarini</a:t>
            </a:r>
            <a:r>
              <a:rPr lang="ru-RU" dirty="0"/>
              <a:t>, </a:t>
            </a:r>
            <a:r>
              <a:rPr lang="ru-RU" dirty="0" err="1"/>
              <a:t>qo‘biz</a:t>
            </a:r>
            <a:r>
              <a:rPr lang="ru-RU" dirty="0"/>
              <a:t> </a:t>
            </a:r>
            <a:r>
              <a:rPr lang="ru-RU" dirty="0" err="1"/>
              <a:t>chalishni</a:t>
            </a:r>
            <a:r>
              <a:rPr lang="ru-RU" dirty="0"/>
              <a:t> </a:t>
            </a:r>
            <a:r>
              <a:rPr lang="ru-RU" dirty="0" err="1"/>
              <a:t>o‘rgatgan</a:t>
            </a:r>
            <a:r>
              <a:rPr lang="ru-RU" dirty="0"/>
              <a:t>. U «</a:t>
            </a:r>
            <a:r>
              <a:rPr lang="ru-RU" dirty="0" err="1"/>
              <a:t>Bo‘z</a:t>
            </a:r>
            <a:r>
              <a:rPr lang="ru-RU" dirty="0"/>
              <a:t> </a:t>
            </a:r>
            <a:r>
              <a:rPr lang="ru-RU" dirty="0" err="1"/>
              <a:t>yigit</a:t>
            </a:r>
            <a:r>
              <a:rPr lang="ru-RU" dirty="0"/>
              <a:t>», «</a:t>
            </a:r>
            <a:r>
              <a:rPr lang="ru-RU" dirty="0" err="1"/>
              <a:t>Qiz</a:t>
            </a:r>
            <a:r>
              <a:rPr lang="ru-RU" dirty="0"/>
              <a:t> </a:t>
            </a:r>
            <a:r>
              <a:rPr lang="ru-RU" dirty="0" err="1"/>
              <a:t>Jibek</a:t>
            </a:r>
            <a:r>
              <a:rPr lang="ru-RU" dirty="0"/>
              <a:t>» «</a:t>
            </a:r>
            <a:r>
              <a:rPr lang="ru-RU" dirty="0" err="1"/>
              <a:t>Bayan</a:t>
            </a:r>
            <a:r>
              <a:rPr lang="ru-RU" dirty="0"/>
              <a:t> </a:t>
            </a:r>
            <a:r>
              <a:rPr lang="ru-RU" dirty="0" err="1"/>
              <a:t>suluv</a:t>
            </a:r>
            <a:r>
              <a:rPr lang="ru-RU" dirty="0"/>
              <a:t>» </a:t>
            </a:r>
            <a:r>
              <a:rPr lang="ru-RU" dirty="0" err="1"/>
              <a:t>singari</a:t>
            </a:r>
            <a:r>
              <a:rPr lang="ru-RU" dirty="0"/>
              <a:t> </a:t>
            </a:r>
            <a:r>
              <a:rPr lang="ru-RU" dirty="0" err="1"/>
              <a:t>dostonlarni</a:t>
            </a:r>
            <a:r>
              <a:rPr lang="ru-RU" dirty="0"/>
              <a:t> </a:t>
            </a:r>
            <a:r>
              <a:rPr lang="ru-RU" dirty="0" err="1"/>
              <a:t>yodlab</a:t>
            </a:r>
            <a:r>
              <a:rPr lang="ru-RU" dirty="0"/>
              <a:t>, </a:t>
            </a:r>
            <a:r>
              <a:rPr lang="ru-RU" dirty="0" err="1"/>
              <a:t>ularni</a:t>
            </a:r>
            <a:r>
              <a:rPr lang="ru-RU" dirty="0"/>
              <a:t> </a:t>
            </a:r>
            <a:r>
              <a:rPr lang="ru-RU" dirty="0" err="1"/>
              <a:t>qo‘biz</a:t>
            </a:r>
            <a:r>
              <a:rPr lang="ru-RU" dirty="0"/>
              <a:t> </a:t>
            </a:r>
            <a:r>
              <a:rPr lang="ru-RU" dirty="0" err="1"/>
              <a:t>jo‘rligida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o‘rtasida</a:t>
            </a:r>
            <a:r>
              <a:rPr lang="ru-RU" dirty="0"/>
              <a:t> </a:t>
            </a:r>
            <a:r>
              <a:rPr lang="ru-RU" dirty="0" err="1"/>
              <a:t>kuylab</a:t>
            </a:r>
            <a:r>
              <a:rPr lang="ru-RU" dirty="0"/>
              <a:t> </a:t>
            </a:r>
            <a:r>
              <a:rPr lang="ru-RU" dirty="0" err="1"/>
              <a:t>yuradi</a:t>
            </a:r>
            <a:r>
              <a:rPr lang="ru-RU" dirty="0"/>
              <a:t>. </a:t>
            </a:r>
            <a:r>
              <a:rPr lang="ru-RU" dirty="0" err="1"/>
              <a:t>To‘g‘aloq</a:t>
            </a:r>
            <a:r>
              <a:rPr lang="ru-RU" dirty="0"/>
              <a:t> </a:t>
            </a:r>
            <a:r>
              <a:rPr lang="ru-RU" dirty="0" err="1"/>
              <a:t>Mo‘lda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qo‘shiqlari</a:t>
            </a:r>
            <a:r>
              <a:rPr lang="ru-RU" dirty="0"/>
              <a:t>, </a:t>
            </a:r>
            <a:r>
              <a:rPr lang="ru-RU" dirty="0" err="1"/>
              <a:t>termalarini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o‘zi</a:t>
            </a:r>
            <a:r>
              <a:rPr lang="ru-RU" dirty="0"/>
              <a:t> </a:t>
            </a:r>
            <a:r>
              <a:rPr lang="ru-RU" dirty="0" err="1"/>
              <a:t>to‘qigan</a:t>
            </a:r>
            <a:r>
              <a:rPr lang="ru-RU" dirty="0"/>
              <a:t> </a:t>
            </a:r>
            <a:r>
              <a:rPr lang="ru-RU" dirty="0" err="1"/>
              <a:t>she’rlarni</a:t>
            </a:r>
            <a:r>
              <a:rPr lang="ru-RU" dirty="0"/>
              <a:t> </a:t>
            </a:r>
            <a:r>
              <a:rPr lang="ru-RU" dirty="0" err="1"/>
              <a:t>kuyga</a:t>
            </a:r>
            <a:r>
              <a:rPr lang="ru-RU" dirty="0"/>
              <a:t> </a:t>
            </a:r>
            <a:r>
              <a:rPr lang="ru-RU" dirty="0" err="1"/>
              <a:t>solib</a:t>
            </a:r>
            <a:r>
              <a:rPr lang="ru-RU" dirty="0"/>
              <a:t>, </a:t>
            </a:r>
            <a:r>
              <a:rPr lang="ru-RU" dirty="0" err="1"/>
              <a:t>mashhur</a:t>
            </a:r>
            <a:r>
              <a:rPr lang="ru-RU" dirty="0"/>
              <a:t> </a:t>
            </a:r>
            <a:r>
              <a:rPr lang="ru-RU" dirty="0" err="1"/>
              <a:t>oqinga</a:t>
            </a:r>
            <a:r>
              <a:rPr lang="ru-RU" dirty="0"/>
              <a:t> </a:t>
            </a:r>
            <a:r>
              <a:rPr lang="ru-RU" dirty="0" err="1"/>
              <a:t>aylangan</a:t>
            </a:r>
            <a:r>
              <a:rPr lang="ru-RU" dirty="0"/>
              <a:t>. U </a:t>
            </a:r>
            <a:r>
              <a:rPr lang="ru-RU" dirty="0" err="1"/>
              <a:t>rus</a:t>
            </a:r>
            <a:r>
              <a:rPr lang="ru-RU" dirty="0"/>
              <a:t> </a:t>
            </a:r>
            <a:r>
              <a:rPr lang="ru-RU" dirty="0" err="1"/>
              <a:t>tili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alfavitini</a:t>
            </a:r>
            <a:r>
              <a:rPr lang="ru-RU" dirty="0"/>
              <a:t> </a:t>
            </a:r>
            <a:r>
              <a:rPr lang="ru-RU" dirty="0" err="1"/>
              <a:t>mustaqil</a:t>
            </a:r>
            <a:r>
              <a:rPr lang="ru-RU" dirty="0"/>
              <a:t> </a:t>
            </a:r>
            <a:r>
              <a:rPr lang="ru-RU" dirty="0" err="1"/>
              <a:t>o‘rganib</a:t>
            </a:r>
            <a:r>
              <a:rPr lang="ru-RU" dirty="0"/>
              <a:t>, </a:t>
            </a:r>
            <a:r>
              <a:rPr lang="ru-RU" dirty="0" err="1"/>
              <a:t>shu</a:t>
            </a:r>
            <a:r>
              <a:rPr lang="ru-RU" dirty="0"/>
              <a:t> </a:t>
            </a:r>
            <a:r>
              <a:rPr lang="ru-RU" dirty="0" err="1"/>
              <a:t>tildagi</a:t>
            </a:r>
            <a:r>
              <a:rPr lang="ru-RU" dirty="0"/>
              <a:t> </a:t>
            </a:r>
            <a:r>
              <a:rPr lang="ru-RU" dirty="0" err="1"/>
              <a:t>asarlarni</a:t>
            </a:r>
            <a:r>
              <a:rPr lang="ru-RU" dirty="0"/>
              <a:t> </a:t>
            </a:r>
            <a:r>
              <a:rPr lang="ru-RU" dirty="0" err="1"/>
              <a:t>o‘qiy</a:t>
            </a:r>
            <a:r>
              <a:rPr lang="ru-RU" dirty="0"/>
              <a:t> </a:t>
            </a:r>
            <a:r>
              <a:rPr lang="ru-RU" dirty="0" err="1"/>
              <a:t>boshlagan</a:t>
            </a:r>
            <a:r>
              <a:rPr lang="ru-RU" dirty="0"/>
              <a:t>. </a:t>
            </a:r>
            <a:r>
              <a:rPr lang="ru-RU" dirty="0" err="1"/>
              <a:t>To‘g‘aloq</a:t>
            </a:r>
            <a:r>
              <a:rPr lang="ru-RU" dirty="0"/>
              <a:t> </a:t>
            </a:r>
            <a:r>
              <a:rPr lang="ru-RU" dirty="0" err="1"/>
              <a:t>Mo‘lda</a:t>
            </a:r>
            <a:r>
              <a:rPr lang="ru-RU" dirty="0"/>
              <a:t> </a:t>
            </a:r>
            <a:r>
              <a:rPr lang="ru-RU" dirty="0" err="1"/>
              <a:t>qirg‘iz</a:t>
            </a:r>
            <a:r>
              <a:rPr lang="ru-RU" dirty="0"/>
              <a:t> </a:t>
            </a:r>
            <a:r>
              <a:rPr lang="ru-RU" dirty="0" err="1"/>
              <a:t>adabiyoti</a:t>
            </a:r>
            <a:r>
              <a:rPr lang="ru-RU" dirty="0"/>
              <a:t> </a:t>
            </a:r>
            <a:r>
              <a:rPr lang="ru-RU" dirty="0" err="1"/>
              <a:t>tarixida</a:t>
            </a:r>
            <a:r>
              <a:rPr lang="ru-RU" dirty="0"/>
              <a:t> </a:t>
            </a:r>
            <a:r>
              <a:rPr lang="ru-RU" dirty="0" err="1"/>
              <a:t>birinchi</a:t>
            </a:r>
            <a:r>
              <a:rPr lang="ru-RU" dirty="0"/>
              <a:t> </a:t>
            </a:r>
            <a:r>
              <a:rPr lang="ru-RU" dirty="0" err="1"/>
              <a:t>bo‘lib</a:t>
            </a:r>
            <a:r>
              <a:rPr lang="ru-RU" dirty="0"/>
              <a:t> </a:t>
            </a:r>
            <a:r>
              <a:rPr lang="ru-RU" dirty="0" err="1"/>
              <a:t>masallar</a:t>
            </a:r>
            <a:r>
              <a:rPr lang="ru-RU" dirty="0"/>
              <a:t> </a:t>
            </a:r>
            <a:r>
              <a:rPr lang="ru-RU" dirty="0" err="1"/>
              <a:t>ijod</a:t>
            </a:r>
            <a:r>
              <a:rPr lang="ru-RU" dirty="0"/>
              <a:t> </a:t>
            </a:r>
            <a:r>
              <a:rPr lang="ru-RU" dirty="0" err="1"/>
              <a:t>qilgan</a:t>
            </a:r>
            <a:r>
              <a:rPr lang="ru-RU" dirty="0"/>
              <a:t> </a:t>
            </a:r>
            <a:r>
              <a:rPr lang="ru-RU" dirty="0" err="1"/>
              <a:t>shoirdir</a:t>
            </a:r>
            <a:r>
              <a:rPr lang="ru-RU" dirty="0"/>
              <a:t>. </a:t>
            </a:r>
            <a:r>
              <a:rPr lang="ru-RU" dirty="0" err="1"/>
              <a:t>Uning</a:t>
            </a:r>
            <a:r>
              <a:rPr lang="ru-RU" dirty="0"/>
              <a:t> «</a:t>
            </a:r>
            <a:r>
              <a:rPr lang="ru-RU" dirty="0" err="1"/>
              <a:t>Turna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Tulki</a:t>
            </a:r>
            <a:r>
              <a:rPr lang="ru-RU" dirty="0"/>
              <a:t>», «</a:t>
            </a:r>
            <a:r>
              <a:rPr lang="ru-RU" dirty="0" err="1"/>
              <a:t>Bo‘ri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tulki</a:t>
            </a:r>
            <a:r>
              <a:rPr lang="ru-RU" dirty="0"/>
              <a:t>», «</a:t>
            </a:r>
            <a:r>
              <a:rPr lang="ru-RU" dirty="0" err="1"/>
              <a:t>Bedana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tulki</a:t>
            </a:r>
            <a:r>
              <a:rPr lang="ru-RU" dirty="0"/>
              <a:t>» </a:t>
            </a:r>
            <a:r>
              <a:rPr lang="ru-RU" dirty="0" err="1"/>
              <a:t>kabi</a:t>
            </a:r>
            <a:r>
              <a:rPr lang="ru-RU" dirty="0"/>
              <a:t> </a:t>
            </a:r>
            <a:r>
              <a:rPr lang="ru-RU" dirty="0" err="1"/>
              <a:t>masallari</a:t>
            </a:r>
            <a:r>
              <a:rPr lang="ru-RU" dirty="0"/>
              <a:t> </a:t>
            </a:r>
            <a:r>
              <a:rPr lang="ru-RU" dirty="0" err="1"/>
              <a:t>muhim</a:t>
            </a:r>
            <a:r>
              <a:rPr lang="ru-RU" dirty="0"/>
              <a:t> </a:t>
            </a:r>
            <a:r>
              <a:rPr lang="ru-RU" dirty="0" err="1"/>
              <a:t>tarbiyaviy</a:t>
            </a:r>
            <a:r>
              <a:rPr lang="ru-RU" dirty="0"/>
              <a:t> </a:t>
            </a:r>
            <a:r>
              <a:rPr lang="ru-RU" dirty="0" err="1"/>
              <a:t>ahamiyatga</a:t>
            </a:r>
            <a:r>
              <a:rPr lang="ru-RU" dirty="0"/>
              <a:t> </a:t>
            </a:r>
            <a:r>
              <a:rPr lang="ru-RU" dirty="0" err="1"/>
              <a:t>ega</a:t>
            </a:r>
            <a:r>
              <a:rPr lang="ru-RU" dirty="0"/>
              <a:t>. </a:t>
            </a:r>
            <a:r>
              <a:rPr lang="ru-RU" dirty="0" err="1"/>
              <a:t>To‘g‘aloq</a:t>
            </a:r>
            <a:r>
              <a:rPr lang="ru-RU" dirty="0"/>
              <a:t> </a:t>
            </a:r>
            <a:r>
              <a:rPr lang="ru-RU" dirty="0" err="1"/>
              <a:t>Mo‘ldaning</a:t>
            </a:r>
            <a:r>
              <a:rPr lang="ru-RU" dirty="0"/>
              <a:t> </a:t>
            </a:r>
            <a:r>
              <a:rPr lang="ru-RU" dirty="0" err="1"/>
              <a:t>xotin-qizlar</a:t>
            </a:r>
            <a:r>
              <a:rPr lang="ru-RU" dirty="0"/>
              <a:t> </a:t>
            </a:r>
            <a:r>
              <a:rPr lang="ru-RU" dirty="0" err="1"/>
              <a:t>ozodligi</a:t>
            </a:r>
            <a:r>
              <a:rPr lang="ru-RU" dirty="0"/>
              <a:t> </a:t>
            </a:r>
            <a:r>
              <a:rPr lang="ru-RU" dirty="0" err="1"/>
              <a:t>mavzusidagi</a:t>
            </a:r>
            <a:r>
              <a:rPr lang="ru-RU" dirty="0"/>
              <a:t> </a:t>
            </a:r>
            <a:r>
              <a:rPr lang="ru-RU" dirty="0" err="1"/>
              <a:t>asarlari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ancha</a:t>
            </a:r>
            <a:r>
              <a:rPr lang="ru-RU" dirty="0"/>
              <a:t>. </a:t>
            </a:r>
            <a:r>
              <a:rPr lang="ru-RU" dirty="0" err="1"/>
              <a:t>Shoirning</a:t>
            </a:r>
            <a:r>
              <a:rPr lang="ru-RU" dirty="0"/>
              <a:t> «</a:t>
            </a:r>
            <a:r>
              <a:rPr lang="ru-RU" dirty="0" err="1"/>
              <a:t>Sotilgan</a:t>
            </a:r>
            <a:r>
              <a:rPr lang="ru-RU" dirty="0"/>
              <a:t> </a:t>
            </a:r>
            <a:r>
              <a:rPr lang="ru-RU" dirty="0" err="1"/>
              <a:t>qiz</a:t>
            </a:r>
            <a:r>
              <a:rPr lang="ru-RU" dirty="0"/>
              <a:t> </a:t>
            </a:r>
            <a:r>
              <a:rPr lang="ru-RU" dirty="0" err="1"/>
              <a:t>armoni</a:t>
            </a:r>
            <a:r>
              <a:rPr lang="ru-RU" dirty="0"/>
              <a:t>», «</a:t>
            </a:r>
            <a:r>
              <a:rPr lang="ru-RU" dirty="0" err="1"/>
              <a:t>Cholga</a:t>
            </a:r>
            <a:r>
              <a:rPr lang="ru-RU" dirty="0"/>
              <a:t> </a:t>
            </a:r>
            <a:r>
              <a:rPr lang="ru-RU" dirty="0" err="1"/>
              <a:t>tekkan</a:t>
            </a:r>
            <a:r>
              <a:rPr lang="ru-RU" dirty="0"/>
              <a:t> </a:t>
            </a:r>
            <a:r>
              <a:rPr lang="ru-RU" dirty="0" err="1"/>
              <a:t>qiz</a:t>
            </a:r>
            <a:r>
              <a:rPr lang="ru-RU" dirty="0"/>
              <a:t> </a:t>
            </a:r>
            <a:r>
              <a:rPr lang="ru-RU" dirty="0" err="1"/>
              <a:t>armoni</a:t>
            </a:r>
            <a:r>
              <a:rPr lang="ru-RU" dirty="0"/>
              <a:t>» </a:t>
            </a:r>
            <a:r>
              <a:rPr lang="ru-RU" dirty="0" err="1"/>
              <a:t>kabi</a:t>
            </a:r>
            <a:r>
              <a:rPr lang="ru-RU" dirty="0"/>
              <a:t> </a:t>
            </a:r>
            <a:r>
              <a:rPr lang="ru-RU" dirty="0" err="1"/>
              <a:t>she’rlarida</a:t>
            </a:r>
            <a:r>
              <a:rPr lang="ru-RU" dirty="0"/>
              <a:t> </a:t>
            </a:r>
            <a:r>
              <a:rPr lang="ru-RU" dirty="0" err="1"/>
              <a:t>inson</a:t>
            </a:r>
            <a:r>
              <a:rPr lang="ru-RU" dirty="0"/>
              <a:t> </a:t>
            </a:r>
            <a:r>
              <a:rPr lang="ru-RU" dirty="0" err="1"/>
              <a:t>erki</a:t>
            </a:r>
            <a:r>
              <a:rPr lang="ru-RU" dirty="0"/>
              <a:t> </a:t>
            </a:r>
            <a:r>
              <a:rPr lang="ru-RU" dirty="0" err="1"/>
              <a:t>toptalishi</a:t>
            </a:r>
            <a:r>
              <a:rPr lang="ru-RU" dirty="0"/>
              <a:t>, </a:t>
            </a:r>
            <a:r>
              <a:rPr lang="ru-RU" dirty="0" err="1"/>
              <a:t>xotin-qizlar</a:t>
            </a:r>
            <a:r>
              <a:rPr lang="ru-RU" dirty="0"/>
              <a:t> </a:t>
            </a:r>
            <a:r>
              <a:rPr lang="ru-RU" dirty="0" err="1"/>
              <a:t>haq-huquqining</a:t>
            </a:r>
            <a:r>
              <a:rPr lang="ru-RU" dirty="0"/>
              <a:t> </a:t>
            </a:r>
            <a:r>
              <a:rPr lang="ru-RU" dirty="0" err="1"/>
              <a:t>paymol</a:t>
            </a:r>
            <a:r>
              <a:rPr lang="ru-RU" dirty="0"/>
              <a:t> </a:t>
            </a:r>
            <a:r>
              <a:rPr lang="ru-RU" dirty="0" err="1"/>
              <a:t>qilingani</a:t>
            </a:r>
            <a:r>
              <a:rPr lang="ru-RU" dirty="0"/>
              <a:t> </a:t>
            </a:r>
            <a:r>
              <a:rPr lang="ru-RU" dirty="0" err="1"/>
              <a:t>afsus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nadomat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ifodalangan</a:t>
            </a:r>
            <a:r>
              <a:rPr lang="ru-RU" dirty="0"/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6340"/>
            <a:ext cx="5074920" cy="27884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0"/>
            <a:ext cx="2788920" cy="346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057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7360" y="333672"/>
            <a:ext cx="102717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TURKMAN ADABIYOTI </a:t>
            </a:r>
            <a:endParaRPr lang="en-US" b="1" dirty="0"/>
          </a:p>
          <a:p>
            <a:pPr algn="just"/>
            <a:r>
              <a:rPr lang="ru-RU" dirty="0" err="1"/>
              <a:t>Turkman</a:t>
            </a:r>
            <a:r>
              <a:rPr lang="ru-RU" dirty="0"/>
              <a:t> </a:t>
            </a:r>
            <a:r>
              <a:rPr lang="ru-RU" dirty="0" err="1"/>
              <a:t>adabiyoti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boshqa</a:t>
            </a:r>
            <a:r>
              <a:rPr lang="ru-RU" dirty="0"/>
              <a:t> </a:t>
            </a:r>
            <a:r>
              <a:rPr lang="ru-RU" dirty="0" err="1"/>
              <a:t>xalqlar</a:t>
            </a:r>
            <a:r>
              <a:rPr lang="ru-RU" dirty="0"/>
              <a:t> </a:t>
            </a:r>
            <a:r>
              <a:rPr lang="ru-RU" dirty="0" err="1"/>
              <a:t>adabiyoti</a:t>
            </a:r>
            <a:r>
              <a:rPr lang="ru-RU" dirty="0"/>
              <a:t> </a:t>
            </a:r>
            <a:r>
              <a:rPr lang="ru-RU" dirty="0" err="1"/>
              <a:t>singari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og‘zaki</a:t>
            </a:r>
            <a:r>
              <a:rPr lang="ru-RU" dirty="0"/>
              <a:t> </a:t>
            </a:r>
            <a:r>
              <a:rPr lang="ru-RU" dirty="0" err="1"/>
              <a:t>ijodiyotidan</a:t>
            </a:r>
            <a:r>
              <a:rPr lang="ru-RU" dirty="0"/>
              <a:t> </a:t>
            </a:r>
            <a:r>
              <a:rPr lang="ru-RU" dirty="0" err="1"/>
              <a:t>boshlangan</a:t>
            </a:r>
            <a:r>
              <a:rPr lang="ru-RU" dirty="0"/>
              <a:t>. </a:t>
            </a:r>
            <a:r>
              <a:rPr lang="ru-RU" dirty="0" err="1"/>
              <a:t>Turkiy</a:t>
            </a:r>
            <a:r>
              <a:rPr lang="ru-RU" dirty="0"/>
              <a:t> </a:t>
            </a:r>
            <a:r>
              <a:rPr lang="ru-RU" dirty="0" err="1"/>
              <a:t>xalqlarning</a:t>
            </a:r>
            <a:r>
              <a:rPr lang="ru-RU" dirty="0"/>
              <a:t> </a:t>
            </a:r>
            <a:r>
              <a:rPr lang="ru-RU" dirty="0" err="1"/>
              <a:t>mushtarak</a:t>
            </a:r>
            <a:r>
              <a:rPr lang="ru-RU" dirty="0"/>
              <a:t> </a:t>
            </a:r>
            <a:r>
              <a:rPr lang="ru-RU" dirty="0" err="1"/>
              <a:t>adabiy</a:t>
            </a:r>
            <a:r>
              <a:rPr lang="ru-RU" dirty="0"/>
              <a:t> </a:t>
            </a:r>
            <a:r>
              <a:rPr lang="ru-RU" dirty="0" err="1"/>
              <a:t>yodgorliklari</a:t>
            </a:r>
            <a:r>
              <a:rPr lang="ru-RU" dirty="0"/>
              <a:t>: “</a:t>
            </a:r>
            <a:r>
              <a:rPr lang="ru-RU" dirty="0" err="1"/>
              <a:t>Qo‘rqut</a:t>
            </a:r>
            <a:r>
              <a:rPr lang="ru-RU" dirty="0"/>
              <a:t> </a:t>
            </a:r>
            <a:r>
              <a:rPr lang="ru-RU" dirty="0" err="1"/>
              <a:t>Ota</a:t>
            </a:r>
            <a:r>
              <a:rPr lang="ru-RU" dirty="0"/>
              <a:t> </a:t>
            </a:r>
            <a:r>
              <a:rPr lang="ru-RU" dirty="0" err="1"/>
              <a:t>kitobi</a:t>
            </a:r>
            <a:r>
              <a:rPr lang="ru-RU" dirty="0"/>
              <a:t>”, «</a:t>
            </a:r>
            <a:r>
              <a:rPr lang="ru-RU" dirty="0" err="1"/>
              <a:t>Shohsanam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G‘arib</a:t>
            </a:r>
            <a:r>
              <a:rPr lang="ru-RU" dirty="0"/>
              <a:t>», «</a:t>
            </a:r>
            <a:r>
              <a:rPr lang="ru-RU" dirty="0" err="1"/>
              <a:t>Sayot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Hamro</a:t>
            </a:r>
            <a:r>
              <a:rPr lang="ru-RU" dirty="0"/>
              <a:t>», «</a:t>
            </a:r>
            <a:r>
              <a:rPr lang="ru-RU" dirty="0" err="1"/>
              <a:t>Go‘ro‘g‘li</a:t>
            </a:r>
            <a:r>
              <a:rPr lang="ru-RU" dirty="0"/>
              <a:t>», «</a:t>
            </a:r>
            <a:r>
              <a:rPr lang="ru-RU" dirty="0" err="1"/>
              <a:t>Layli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Majnun</a:t>
            </a:r>
            <a:r>
              <a:rPr lang="ru-RU" dirty="0"/>
              <a:t>», «</a:t>
            </a:r>
            <a:r>
              <a:rPr lang="ru-RU" dirty="0" err="1"/>
              <a:t>Yusuf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Zulayho</a:t>
            </a:r>
            <a:r>
              <a:rPr lang="ru-RU" dirty="0"/>
              <a:t>» </a:t>
            </a:r>
            <a:r>
              <a:rPr lang="ru-RU" dirty="0" err="1"/>
              <a:t>kabi</a:t>
            </a:r>
            <a:r>
              <a:rPr lang="ru-RU" dirty="0"/>
              <a:t> </a:t>
            </a:r>
            <a:r>
              <a:rPr lang="ru-RU" dirty="0" err="1"/>
              <a:t>dostonlarning</a:t>
            </a:r>
            <a:r>
              <a:rPr lang="ru-RU" dirty="0"/>
              <a:t> </a:t>
            </a:r>
            <a:r>
              <a:rPr lang="ru-RU" dirty="0" err="1"/>
              <a:t>turkman</a:t>
            </a:r>
            <a:r>
              <a:rPr lang="ru-RU" dirty="0"/>
              <a:t> </a:t>
            </a:r>
            <a:r>
              <a:rPr lang="ru-RU" dirty="0" err="1"/>
              <a:t>adabiyotida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o‘ziga</a:t>
            </a:r>
            <a:r>
              <a:rPr lang="ru-RU" dirty="0"/>
              <a:t> </a:t>
            </a:r>
            <a:r>
              <a:rPr lang="ru-RU" dirty="0" err="1"/>
              <a:t>xos</a:t>
            </a:r>
            <a:r>
              <a:rPr lang="ru-RU" dirty="0"/>
              <a:t> </a:t>
            </a:r>
            <a:r>
              <a:rPr lang="ru-RU" dirty="0" err="1"/>
              <a:t>variantlari</a:t>
            </a:r>
            <a:r>
              <a:rPr lang="ru-RU" dirty="0"/>
              <a:t> </a:t>
            </a:r>
            <a:r>
              <a:rPr lang="ru-RU" dirty="0" err="1"/>
              <a:t>mavjud</a:t>
            </a:r>
            <a:r>
              <a:rPr lang="ru-RU" dirty="0"/>
              <a:t>. </a:t>
            </a:r>
            <a:r>
              <a:rPr lang="ru-RU" dirty="0" err="1"/>
              <a:t>Turkman</a:t>
            </a:r>
            <a:r>
              <a:rPr lang="ru-RU" dirty="0"/>
              <a:t> </a:t>
            </a:r>
            <a:r>
              <a:rPr lang="ru-RU" dirty="0" err="1"/>
              <a:t>xalqining</a:t>
            </a:r>
            <a:r>
              <a:rPr lang="ru-RU" dirty="0"/>
              <a:t> </a:t>
            </a:r>
            <a:r>
              <a:rPr lang="ru-RU" dirty="0" err="1"/>
              <a:t>orzu-umidlari</a:t>
            </a:r>
            <a:r>
              <a:rPr lang="ru-RU" dirty="0"/>
              <a:t>, </a:t>
            </a:r>
            <a:r>
              <a:rPr lang="ru-RU" dirty="0" err="1"/>
              <a:t>alam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iztiroblari</a:t>
            </a:r>
            <a:r>
              <a:rPr lang="ru-RU" dirty="0"/>
              <a:t> </a:t>
            </a:r>
            <a:r>
              <a:rPr lang="ru-RU" dirty="0" err="1"/>
              <a:t>uning</a:t>
            </a:r>
            <a:r>
              <a:rPr lang="ru-RU" dirty="0"/>
              <a:t> </a:t>
            </a:r>
            <a:r>
              <a:rPr lang="ru-RU" dirty="0" err="1"/>
              <a:t>ertaklari</a:t>
            </a:r>
            <a:r>
              <a:rPr lang="ru-RU" dirty="0"/>
              <a:t>, </a:t>
            </a:r>
            <a:r>
              <a:rPr lang="ru-RU" dirty="0" err="1"/>
              <a:t>dostonlari</a:t>
            </a:r>
            <a:r>
              <a:rPr lang="ru-RU" dirty="0"/>
              <a:t>, </a:t>
            </a:r>
            <a:r>
              <a:rPr lang="ru-RU" dirty="0" err="1"/>
              <a:t>qo‘shiqlarida</a:t>
            </a:r>
            <a:r>
              <a:rPr lang="ru-RU" dirty="0"/>
              <a:t> </a:t>
            </a:r>
            <a:r>
              <a:rPr lang="ru-RU" dirty="0" err="1"/>
              <a:t>ifodalangan</a:t>
            </a:r>
            <a:r>
              <a:rPr lang="ru-RU" dirty="0"/>
              <a:t>. </a:t>
            </a:r>
            <a:r>
              <a:rPr lang="ru-RU" dirty="0" err="1"/>
              <a:t>Turkman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latifalaridagi</a:t>
            </a:r>
            <a:r>
              <a:rPr lang="ru-RU" dirty="0"/>
              <a:t> </a:t>
            </a:r>
            <a:r>
              <a:rPr lang="ru-RU" dirty="0" err="1"/>
              <a:t>dono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tadbirkor</a:t>
            </a:r>
            <a:r>
              <a:rPr lang="ru-RU" dirty="0"/>
              <a:t> </a:t>
            </a:r>
            <a:r>
              <a:rPr lang="ru-RU" dirty="0" err="1"/>
              <a:t>Kamina</a:t>
            </a:r>
            <a:r>
              <a:rPr lang="ru-RU" dirty="0"/>
              <a:t> </a:t>
            </a:r>
            <a:r>
              <a:rPr lang="ru-RU" dirty="0" err="1"/>
              <a:t>obrazi</a:t>
            </a:r>
            <a:r>
              <a:rPr lang="ru-RU" dirty="0"/>
              <a:t> </a:t>
            </a:r>
            <a:r>
              <a:rPr lang="ru-RU" dirty="0" err="1"/>
              <a:t>o‘zining</a:t>
            </a:r>
            <a:r>
              <a:rPr lang="ru-RU" dirty="0"/>
              <a:t> </a:t>
            </a:r>
            <a:r>
              <a:rPr lang="ru-RU" dirty="0" err="1"/>
              <a:t>ko‘p</a:t>
            </a:r>
            <a:r>
              <a:rPr lang="ru-RU" dirty="0"/>
              <a:t> </a:t>
            </a:r>
            <a:r>
              <a:rPr lang="ru-RU" dirty="0" err="1"/>
              <a:t>xususiyatlari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o‘zbek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latifalaridagi</a:t>
            </a:r>
            <a:r>
              <a:rPr lang="ru-RU" dirty="0"/>
              <a:t> </a:t>
            </a:r>
            <a:r>
              <a:rPr lang="ru-RU" dirty="0" err="1"/>
              <a:t>Afandi</a:t>
            </a:r>
            <a:r>
              <a:rPr lang="ru-RU" dirty="0"/>
              <a:t> </a:t>
            </a:r>
            <a:r>
              <a:rPr lang="ru-RU" dirty="0" err="1"/>
              <a:t>obraziga</a:t>
            </a:r>
            <a:r>
              <a:rPr lang="ru-RU" dirty="0"/>
              <a:t> </a:t>
            </a:r>
            <a:r>
              <a:rPr lang="ru-RU" dirty="0" err="1"/>
              <a:t>juda</a:t>
            </a:r>
            <a:r>
              <a:rPr lang="ru-RU" dirty="0"/>
              <a:t> </a:t>
            </a:r>
            <a:r>
              <a:rPr lang="ru-RU" dirty="0" err="1"/>
              <a:t>yaqin</a:t>
            </a:r>
            <a:r>
              <a:rPr lang="ru-RU" dirty="0"/>
              <a:t>. </a:t>
            </a:r>
            <a:r>
              <a:rPr lang="ru-RU" dirty="0" err="1"/>
              <a:t>O‘zbek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turkman</a:t>
            </a:r>
            <a:r>
              <a:rPr lang="ru-RU" dirty="0"/>
              <a:t> </a:t>
            </a:r>
            <a:r>
              <a:rPr lang="ru-RU" dirty="0" err="1"/>
              <a:t>xalqlarining</a:t>
            </a:r>
            <a:r>
              <a:rPr lang="ru-RU" dirty="0"/>
              <a:t> </a:t>
            </a:r>
            <a:r>
              <a:rPr lang="ru-RU" dirty="0" err="1"/>
              <a:t>do‘stlik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qardoshligi</a:t>
            </a:r>
            <a:r>
              <a:rPr lang="ru-RU" dirty="0"/>
              <a:t> </a:t>
            </a:r>
            <a:r>
              <a:rPr lang="ru-RU" dirty="0" err="1"/>
              <a:t>ularning</a:t>
            </a:r>
            <a:r>
              <a:rPr lang="ru-RU" dirty="0"/>
              <a:t> </a:t>
            </a:r>
            <a:r>
              <a:rPr lang="ru-RU" dirty="0" err="1"/>
              <a:t>adabiyoti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og‘zaki</a:t>
            </a:r>
            <a:r>
              <a:rPr lang="ru-RU" dirty="0"/>
              <a:t> </a:t>
            </a:r>
            <a:r>
              <a:rPr lang="ru-RU" dirty="0" err="1"/>
              <a:t>ijodiyotida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chuqur</a:t>
            </a:r>
            <a:r>
              <a:rPr lang="ru-RU" dirty="0"/>
              <a:t> </a:t>
            </a:r>
            <a:r>
              <a:rPr lang="ru-RU" dirty="0" err="1"/>
              <a:t>iz</a:t>
            </a:r>
            <a:r>
              <a:rPr lang="ru-RU" dirty="0"/>
              <a:t> </a:t>
            </a:r>
            <a:r>
              <a:rPr lang="ru-RU" dirty="0" err="1"/>
              <a:t>qoldirgan</a:t>
            </a:r>
            <a:r>
              <a:rPr lang="ru-RU" dirty="0"/>
              <a:t>. </a:t>
            </a:r>
            <a:r>
              <a:rPr lang="ru-RU" dirty="0" err="1"/>
              <a:t>Go‘ro‘g‘li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qancha</a:t>
            </a:r>
            <a:r>
              <a:rPr lang="ru-RU" dirty="0"/>
              <a:t> </a:t>
            </a:r>
            <a:r>
              <a:rPr lang="ru-RU" dirty="0" err="1"/>
              <a:t>turkman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eposlarining</a:t>
            </a:r>
            <a:r>
              <a:rPr lang="ru-RU" dirty="0"/>
              <a:t> </a:t>
            </a:r>
            <a:r>
              <a:rPr lang="ru-RU" dirty="0" err="1"/>
              <a:t>bosh</a:t>
            </a:r>
            <a:r>
              <a:rPr lang="ru-RU" dirty="0"/>
              <a:t> </a:t>
            </a:r>
            <a:r>
              <a:rPr lang="ru-RU" dirty="0" err="1"/>
              <a:t>qahramoni</a:t>
            </a:r>
            <a:r>
              <a:rPr lang="ru-RU" dirty="0"/>
              <a:t> </a:t>
            </a:r>
            <a:r>
              <a:rPr lang="ru-RU" dirty="0" err="1"/>
              <a:t>bo‘lganiday</a:t>
            </a:r>
            <a:r>
              <a:rPr lang="ru-RU" dirty="0"/>
              <a:t>, </a:t>
            </a:r>
            <a:r>
              <a:rPr lang="ru-RU" dirty="0" err="1"/>
              <a:t>qirqdan</a:t>
            </a:r>
            <a:r>
              <a:rPr lang="ru-RU" dirty="0"/>
              <a:t> </a:t>
            </a:r>
            <a:r>
              <a:rPr lang="ru-RU" dirty="0" err="1"/>
              <a:t>ortiq</a:t>
            </a:r>
            <a:r>
              <a:rPr lang="ru-RU" dirty="0"/>
              <a:t> </a:t>
            </a:r>
            <a:r>
              <a:rPr lang="ru-RU" dirty="0" err="1"/>
              <a:t>o‘zbek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dostonida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uning</a:t>
            </a:r>
            <a:r>
              <a:rPr lang="ru-RU" dirty="0"/>
              <a:t> </a:t>
            </a:r>
            <a:r>
              <a:rPr lang="ru-RU" dirty="0" err="1"/>
              <a:t>mardligi</a:t>
            </a:r>
            <a:r>
              <a:rPr lang="ru-RU" dirty="0"/>
              <a:t>, </a:t>
            </a:r>
            <a:r>
              <a:rPr lang="ru-RU" dirty="0" err="1"/>
              <a:t>olijanobligi</a:t>
            </a:r>
            <a:r>
              <a:rPr lang="ru-RU" dirty="0"/>
              <a:t> </a:t>
            </a:r>
            <a:r>
              <a:rPr lang="ru-RU" dirty="0" err="1"/>
              <a:t>madh</a:t>
            </a:r>
            <a:r>
              <a:rPr lang="ru-RU" dirty="0"/>
              <a:t> </a:t>
            </a:r>
            <a:r>
              <a:rPr lang="ru-RU" dirty="0" err="1"/>
              <a:t>etilgan</a:t>
            </a:r>
            <a:r>
              <a:rPr lang="ru-RU" dirty="0"/>
              <a:t>. </a:t>
            </a:r>
            <a:r>
              <a:rPr lang="ru-RU" dirty="0" err="1"/>
              <a:t>Tohir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Zuhra</a:t>
            </a:r>
            <a:r>
              <a:rPr lang="ru-RU" dirty="0"/>
              <a:t>, </a:t>
            </a:r>
            <a:r>
              <a:rPr lang="ru-RU" dirty="0" err="1"/>
              <a:t>Oshiq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G‘arib</a:t>
            </a:r>
            <a:r>
              <a:rPr lang="ru-RU" dirty="0"/>
              <a:t> </a:t>
            </a:r>
            <a:r>
              <a:rPr lang="ru-RU" dirty="0" err="1"/>
              <a:t>singari</a:t>
            </a:r>
            <a:r>
              <a:rPr lang="ru-RU" dirty="0"/>
              <a:t> </a:t>
            </a:r>
            <a:r>
              <a:rPr lang="ru-RU" dirty="0" err="1"/>
              <a:t>pok</a:t>
            </a:r>
            <a:r>
              <a:rPr lang="ru-RU" dirty="0"/>
              <a:t> </a:t>
            </a:r>
            <a:r>
              <a:rPr lang="ru-RU" dirty="0" err="1"/>
              <a:t>sevgi</a:t>
            </a:r>
            <a:r>
              <a:rPr lang="ru-RU" dirty="0"/>
              <a:t> </a:t>
            </a:r>
            <a:r>
              <a:rPr lang="ru-RU" dirty="0" err="1"/>
              <a:t>timsollari</a:t>
            </a:r>
            <a:r>
              <a:rPr lang="ru-RU" dirty="0"/>
              <a:t> </a:t>
            </a:r>
            <a:r>
              <a:rPr lang="ru-RU" dirty="0" err="1"/>
              <a:t>har</a:t>
            </a:r>
            <a:r>
              <a:rPr lang="ru-RU" dirty="0"/>
              <a:t> </a:t>
            </a:r>
            <a:r>
              <a:rPr lang="ru-RU" dirty="0" err="1"/>
              <a:t>ikki</a:t>
            </a:r>
            <a:r>
              <a:rPr lang="ru-RU" dirty="0"/>
              <a:t> </a:t>
            </a:r>
            <a:r>
              <a:rPr lang="ru-RU" dirty="0" err="1"/>
              <a:t>xalqda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zo‘r</a:t>
            </a:r>
            <a:r>
              <a:rPr lang="ru-RU" dirty="0"/>
              <a:t> </a:t>
            </a:r>
            <a:r>
              <a:rPr lang="ru-RU" dirty="0" err="1"/>
              <a:t>muhabbat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samimiyat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ulug‘lanadi</a:t>
            </a:r>
            <a:r>
              <a:rPr lang="ru-RU" dirty="0"/>
              <a:t>. </a:t>
            </a:r>
            <a:r>
              <a:rPr lang="ru-RU" dirty="0" err="1"/>
              <a:t>Zero</a:t>
            </a:r>
            <a:r>
              <a:rPr lang="ru-RU" dirty="0"/>
              <a:t>, </a:t>
            </a:r>
            <a:r>
              <a:rPr lang="ru-RU" dirty="0" err="1"/>
              <a:t>o‘zbek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turkmanning</a:t>
            </a:r>
            <a:r>
              <a:rPr lang="ru-RU" dirty="0"/>
              <a:t> </a:t>
            </a:r>
            <a:r>
              <a:rPr lang="ru-RU" dirty="0" err="1"/>
              <a:t>tili</a:t>
            </a:r>
            <a:r>
              <a:rPr lang="ru-RU" dirty="0"/>
              <a:t>, </a:t>
            </a:r>
            <a:r>
              <a:rPr lang="ru-RU" dirty="0" err="1"/>
              <a:t>urf-odatlari</a:t>
            </a:r>
            <a:r>
              <a:rPr lang="ru-RU" dirty="0"/>
              <a:t>, </a:t>
            </a:r>
            <a:r>
              <a:rPr lang="ru-RU" dirty="0" err="1"/>
              <a:t>madaniyati</a:t>
            </a:r>
            <a:r>
              <a:rPr lang="ru-RU" dirty="0"/>
              <a:t> </a:t>
            </a:r>
            <a:r>
              <a:rPr lang="ru-RU" dirty="0" err="1"/>
              <a:t>uyg‘un</a:t>
            </a:r>
            <a:r>
              <a:rPr lang="ru-RU" dirty="0"/>
              <a:t>, </a:t>
            </a:r>
            <a:r>
              <a:rPr lang="ru-RU" dirty="0" err="1"/>
              <a:t>adabiyoti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san’ati</a:t>
            </a:r>
            <a:r>
              <a:rPr lang="ru-RU" dirty="0"/>
              <a:t> </a:t>
            </a:r>
            <a:r>
              <a:rPr lang="ru-RU" dirty="0" err="1"/>
              <a:t>umumiydir</a:t>
            </a:r>
            <a:r>
              <a:rPr lang="ru-RU" dirty="0"/>
              <a:t>. </a:t>
            </a:r>
            <a:r>
              <a:rPr lang="ru-RU" dirty="0" err="1"/>
              <a:t>Turkman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og‘zaki</a:t>
            </a:r>
            <a:r>
              <a:rPr lang="ru-RU" dirty="0"/>
              <a:t> </a:t>
            </a:r>
            <a:r>
              <a:rPr lang="ru-RU" dirty="0" err="1"/>
              <a:t>ijodida</a:t>
            </a:r>
            <a:r>
              <a:rPr lang="ru-RU" dirty="0"/>
              <a:t> </a:t>
            </a:r>
            <a:r>
              <a:rPr lang="ru-RU" dirty="0" err="1"/>
              <a:t>ertak</a:t>
            </a:r>
            <a:r>
              <a:rPr lang="ru-RU" dirty="0"/>
              <a:t>, </a:t>
            </a:r>
            <a:r>
              <a:rPr lang="ru-RU" dirty="0" err="1"/>
              <a:t>ashula</a:t>
            </a:r>
            <a:r>
              <a:rPr lang="ru-RU" dirty="0"/>
              <a:t>, </a:t>
            </a:r>
            <a:r>
              <a:rPr lang="ru-RU" dirty="0" err="1"/>
              <a:t>qo‘shiq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doston</a:t>
            </a:r>
            <a:r>
              <a:rPr lang="ru-RU" dirty="0"/>
              <a:t> </a:t>
            </a:r>
            <a:r>
              <a:rPr lang="ru-RU" dirty="0" err="1"/>
              <a:t>janrlari</a:t>
            </a:r>
            <a:r>
              <a:rPr lang="ru-RU" dirty="0"/>
              <a:t> </a:t>
            </a:r>
            <a:r>
              <a:rPr lang="ru-RU" dirty="0" err="1"/>
              <a:t>juda</a:t>
            </a:r>
            <a:r>
              <a:rPr lang="ru-RU" dirty="0"/>
              <a:t> </a:t>
            </a:r>
            <a:r>
              <a:rPr lang="ru-RU" dirty="0" err="1"/>
              <a:t>keng</a:t>
            </a:r>
            <a:r>
              <a:rPr lang="ru-RU" dirty="0"/>
              <a:t> </a:t>
            </a:r>
            <a:r>
              <a:rPr lang="ru-RU" dirty="0" err="1"/>
              <a:t>tarqalgan</a:t>
            </a:r>
            <a:r>
              <a:rPr lang="ru-RU" dirty="0"/>
              <a:t>. </a:t>
            </a:r>
            <a:r>
              <a:rPr lang="ru-RU" dirty="0" err="1"/>
              <a:t>Ashula</a:t>
            </a:r>
            <a:r>
              <a:rPr lang="ru-RU" dirty="0"/>
              <a:t>, </a:t>
            </a:r>
            <a:r>
              <a:rPr lang="ru-RU" dirty="0" err="1"/>
              <a:t>qo‘shiq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ertaklar</a:t>
            </a:r>
            <a:r>
              <a:rPr lang="ru-RU" dirty="0"/>
              <a:t> </a:t>
            </a:r>
            <a:r>
              <a:rPr lang="ru-RU" dirty="0" err="1"/>
              <a:t>turkman</a:t>
            </a:r>
            <a:r>
              <a:rPr lang="ru-RU" dirty="0"/>
              <a:t> </a:t>
            </a:r>
            <a:r>
              <a:rPr lang="ru-RU" dirty="0" err="1"/>
              <a:t>folkloridagi</a:t>
            </a:r>
            <a:r>
              <a:rPr lang="ru-RU" dirty="0"/>
              <a:t> </a:t>
            </a:r>
            <a:r>
              <a:rPr lang="ru-RU" dirty="0" err="1"/>
              <a:t>eng</a:t>
            </a:r>
            <a:r>
              <a:rPr lang="ru-RU" dirty="0"/>
              <a:t> </a:t>
            </a:r>
            <a:r>
              <a:rPr lang="ru-RU" dirty="0" err="1"/>
              <a:t>qadimgi</a:t>
            </a:r>
            <a:r>
              <a:rPr lang="ru-RU" dirty="0"/>
              <a:t> </a:t>
            </a:r>
            <a:r>
              <a:rPr lang="ru-RU" dirty="0" err="1"/>
              <a:t>janrlardir</a:t>
            </a:r>
            <a:r>
              <a:rPr lang="ru-RU" dirty="0"/>
              <a:t>.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ertaklari</a:t>
            </a:r>
            <a:r>
              <a:rPr lang="ru-RU" dirty="0"/>
              <a:t> </a:t>
            </a:r>
            <a:r>
              <a:rPr lang="ru-RU" dirty="0" err="1"/>
              <a:t>syujetidan</a:t>
            </a:r>
            <a:r>
              <a:rPr lang="ru-RU" dirty="0"/>
              <a:t> </a:t>
            </a:r>
            <a:r>
              <a:rPr lang="ru-RU" dirty="0" err="1"/>
              <a:t>keng</a:t>
            </a:r>
            <a:r>
              <a:rPr lang="ru-RU" dirty="0"/>
              <a:t> </a:t>
            </a:r>
            <a:r>
              <a:rPr lang="ru-RU" dirty="0" err="1"/>
              <a:t>foydalanish</a:t>
            </a:r>
            <a:r>
              <a:rPr lang="ru-RU" dirty="0"/>
              <a:t> </a:t>
            </a:r>
            <a:r>
              <a:rPr lang="ru-RU" dirty="0" err="1"/>
              <a:t>asosida</a:t>
            </a:r>
            <a:r>
              <a:rPr lang="ru-RU" dirty="0"/>
              <a:t> </a:t>
            </a:r>
            <a:r>
              <a:rPr lang="ru-RU" dirty="0" err="1"/>
              <a:t>keyinchalik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qahramonlik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ishqiy-lirik</a:t>
            </a:r>
            <a:r>
              <a:rPr lang="ru-RU" dirty="0"/>
              <a:t> </a:t>
            </a:r>
            <a:r>
              <a:rPr lang="ru-RU" dirty="0" err="1"/>
              <a:t>dostonlar</a:t>
            </a:r>
            <a:r>
              <a:rPr lang="ru-RU" dirty="0"/>
              <a:t> </a:t>
            </a:r>
            <a:r>
              <a:rPr lang="ru-RU" dirty="0" err="1"/>
              <a:t>yuzaga</a:t>
            </a:r>
            <a:r>
              <a:rPr lang="ru-RU" dirty="0"/>
              <a:t> </a:t>
            </a:r>
            <a:r>
              <a:rPr lang="ru-RU" dirty="0" err="1"/>
              <a:t>kelgan</a:t>
            </a:r>
            <a:r>
              <a:rPr lang="ru-RU" dirty="0"/>
              <a:t>. </a:t>
            </a:r>
            <a:r>
              <a:rPr lang="ru-RU" dirty="0" err="1"/>
              <a:t>Turkman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dostonlarining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qismi</a:t>
            </a:r>
            <a:r>
              <a:rPr lang="ru-RU" dirty="0"/>
              <a:t> </a:t>
            </a:r>
            <a:r>
              <a:rPr lang="ru-RU" dirty="0" err="1"/>
              <a:t>Sharq</a:t>
            </a:r>
            <a:r>
              <a:rPr lang="ru-RU" dirty="0"/>
              <a:t> </a:t>
            </a:r>
            <a:r>
              <a:rPr lang="ru-RU" dirty="0" err="1"/>
              <a:t>mumtoz</a:t>
            </a:r>
            <a:r>
              <a:rPr lang="ru-RU" dirty="0"/>
              <a:t> </a:t>
            </a:r>
            <a:r>
              <a:rPr lang="ru-RU" dirty="0" err="1"/>
              <a:t>adabiyoti</a:t>
            </a:r>
            <a:r>
              <a:rPr lang="ru-RU" dirty="0"/>
              <a:t> </a:t>
            </a:r>
            <a:r>
              <a:rPr lang="ru-RU" dirty="0" err="1"/>
              <a:t>asarlari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diniy</a:t>
            </a:r>
            <a:r>
              <a:rPr lang="ru-RU" dirty="0"/>
              <a:t> </a:t>
            </a:r>
            <a:r>
              <a:rPr lang="ru-RU" dirty="0" err="1"/>
              <a:t>kitoblar</a:t>
            </a:r>
            <a:r>
              <a:rPr lang="ru-RU" dirty="0"/>
              <a:t> (</a:t>
            </a:r>
            <a:r>
              <a:rPr lang="ru-RU" dirty="0" err="1"/>
              <a:t>masalan</a:t>
            </a:r>
            <a:r>
              <a:rPr lang="ru-RU" dirty="0"/>
              <a:t>, “</a:t>
            </a:r>
            <a:r>
              <a:rPr lang="ru-RU" dirty="0" err="1"/>
              <a:t>Layli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Majnun</a:t>
            </a:r>
            <a:r>
              <a:rPr lang="ru-RU" dirty="0"/>
              <a:t>”, “</a:t>
            </a:r>
            <a:r>
              <a:rPr lang="ru-RU" dirty="0" err="1"/>
              <a:t>Yusuf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Zulayho</a:t>
            </a:r>
            <a:r>
              <a:rPr lang="ru-RU" dirty="0"/>
              <a:t>”) </a:t>
            </a:r>
            <a:r>
              <a:rPr lang="ru-RU" dirty="0" err="1"/>
              <a:t>mazmunini</a:t>
            </a:r>
            <a:r>
              <a:rPr lang="ru-RU" dirty="0"/>
              <a:t> </a:t>
            </a:r>
            <a:r>
              <a:rPr lang="ru-RU" dirty="0" err="1"/>
              <a:t>qamrab</a:t>
            </a:r>
            <a:r>
              <a:rPr lang="ru-RU" dirty="0"/>
              <a:t> </a:t>
            </a:r>
            <a:r>
              <a:rPr lang="ru-RU" dirty="0" err="1"/>
              <a:t>olgan</a:t>
            </a:r>
            <a:r>
              <a:rPr lang="ru-RU" dirty="0"/>
              <a:t> </a:t>
            </a:r>
            <a:r>
              <a:rPr lang="ru-RU" dirty="0" err="1"/>
              <a:t>bo‘lsa</a:t>
            </a:r>
            <a:r>
              <a:rPr lang="ru-RU" dirty="0"/>
              <a:t>,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qismi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ertaklar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rivoyatlarning</a:t>
            </a:r>
            <a:r>
              <a:rPr lang="ru-RU" dirty="0"/>
              <a:t> </a:t>
            </a:r>
            <a:r>
              <a:rPr lang="ru-RU" dirty="0" err="1"/>
              <a:t>syujetlari</a:t>
            </a:r>
            <a:r>
              <a:rPr lang="ru-RU" dirty="0"/>
              <a:t> </a:t>
            </a:r>
            <a:r>
              <a:rPr lang="ru-RU" dirty="0" err="1"/>
              <a:t>asosiy</a:t>
            </a:r>
            <a:r>
              <a:rPr lang="ru-RU" dirty="0"/>
              <a:t> </a:t>
            </a:r>
            <a:r>
              <a:rPr lang="ru-RU" dirty="0" err="1"/>
              <a:t>manba</a:t>
            </a:r>
            <a:r>
              <a:rPr lang="ru-RU" dirty="0"/>
              <a:t> </a:t>
            </a:r>
            <a:r>
              <a:rPr lang="ru-RU" dirty="0" err="1"/>
              <a:t>bo‘lib</a:t>
            </a:r>
            <a:r>
              <a:rPr lang="ru-RU" dirty="0"/>
              <a:t> </a:t>
            </a:r>
            <a:r>
              <a:rPr lang="ru-RU" dirty="0" err="1"/>
              <a:t>xizmat</a:t>
            </a:r>
            <a:r>
              <a:rPr lang="ru-RU" dirty="0"/>
              <a:t> </a:t>
            </a:r>
            <a:r>
              <a:rPr lang="ru-RU" dirty="0" err="1"/>
              <a:t>qilgan</a:t>
            </a:r>
            <a:r>
              <a:rPr lang="ru-RU" dirty="0"/>
              <a:t> (“</a:t>
            </a:r>
            <a:r>
              <a:rPr lang="ru-RU" dirty="0" err="1"/>
              <a:t>Shasenem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G‘arib</a:t>
            </a:r>
            <a:r>
              <a:rPr lang="ru-RU" dirty="0"/>
              <a:t>”, “</a:t>
            </a:r>
            <a:r>
              <a:rPr lang="ru-RU" dirty="0" err="1"/>
              <a:t>Zo‘hro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Tohir</a:t>
            </a:r>
            <a:r>
              <a:rPr lang="ru-RU" dirty="0"/>
              <a:t>”, “</a:t>
            </a:r>
            <a:r>
              <a:rPr lang="ru-RU" dirty="0" err="1"/>
              <a:t>Asli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Karam</a:t>
            </a:r>
            <a:r>
              <a:rPr lang="ru-RU" dirty="0"/>
              <a:t>”).</a:t>
            </a:r>
          </a:p>
        </p:txBody>
      </p:sp>
    </p:spTree>
    <p:extLst>
      <p:ext uri="{BB962C8B-B14F-4D97-AF65-F5344CB8AC3E}">
        <p14:creationId xmlns:p14="http://schemas.microsoft.com/office/powerpoint/2010/main" val="2180864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2646" y="0"/>
            <a:ext cx="899979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Turkman</a:t>
            </a:r>
            <a:r>
              <a:rPr lang="ru-RU" dirty="0"/>
              <a:t> </a:t>
            </a:r>
            <a:r>
              <a:rPr lang="ru-RU" dirty="0" err="1"/>
              <a:t>shoiri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mutafakkiri</a:t>
            </a:r>
            <a:r>
              <a:rPr lang="ru-RU" dirty="0"/>
              <a:t> </a:t>
            </a:r>
            <a:r>
              <a:rPr lang="ru-RU" b="1" dirty="0" err="1"/>
              <a:t>Maxtumquli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taxallusi</a:t>
            </a:r>
            <a:r>
              <a:rPr lang="ru-RU" dirty="0"/>
              <a:t> </a:t>
            </a:r>
            <a:r>
              <a:rPr lang="ru-RU" dirty="0" err="1"/>
              <a:t>Firog‘iy</a:t>
            </a:r>
            <a:r>
              <a:rPr lang="ru-RU" dirty="0"/>
              <a:t>; 1733 – 1791)</a:t>
            </a:r>
            <a:r>
              <a:rPr lang="ru-RU" dirty="0" err="1"/>
              <a:t>ning</a:t>
            </a:r>
            <a:r>
              <a:rPr lang="ru-RU" dirty="0"/>
              <a:t> </a:t>
            </a:r>
            <a:r>
              <a:rPr lang="ru-RU" dirty="0" err="1"/>
              <a:t>otasi</a:t>
            </a:r>
            <a:r>
              <a:rPr lang="ru-RU" dirty="0"/>
              <a:t> </a:t>
            </a:r>
            <a:r>
              <a:rPr lang="ru-RU" dirty="0" err="1"/>
              <a:t>Davlatmamat</a:t>
            </a:r>
            <a:r>
              <a:rPr lang="ru-RU" dirty="0"/>
              <a:t> </a:t>
            </a:r>
            <a:r>
              <a:rPr lang="ru-RU" dirty="0" err="1"/>
              <a:t>Ozodiy</a:t>
            </a:r>
            <a:r>
              <a:rPr lang="ru-RU" dirty="0"/>
              <a:t> (1700 – 1760)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shoir</a:t>
            </a:r>
            <a:r>
              <a:rPr lang="ru-RU" dirty="0"/>
              <a:t> </a:t>
            </a:r>
            <a:r>
              <a:rPr lang="ru-RU" dirty="0" err="1"/>
              <a:t>bo‘lgan</a:t>
            </a:r>
            <a:r>
              <a:rPr lang="ru-RU" dirty="0"/>
              <a:t>. </a:t>
            </a:r>
            <a:r>
              <a:rPr lang="ru-RU" dirty="0" err="1"/>
              <a:t>Maxtumquli</a:t>
            </a:r>
            <a:r>
              <a:rPr lang="ru-RU" dirty="0"/>
              <a:t> </a:t>
            </a:r>
            <a:r>
              <a:rPr lang="ru-RU" dirty="0" err="1"/>
              <a:t>boshlang‘ich</a:t>
            </a:r>
            <a:r>
              <a:rPr lang="ru-RU" dirty="0"/>
              <a:t> </a:t>
            </a:r>
            <a:r>
              <a:rPr lang="ru-RU" dirty="0" err="1"/>
              <a:t>ta’limni</a:t>
            </a:r>
            <a:r>
              <a:rPr lang="ru-RU" dirty="0"/>
              <a:t> </a:t>
            </a:r>
            <a:r>
              <a:rPr lang="ru-RU" dirty="0" err="1"/>
              <a:t>oilada</a:t>
            </a:r>
            <a:r>
              <a:rPr lang="ru-RU" dirty="0"/>
              <a:t> </a:t>
            </a:r>
            <a:r>
              <a:rPr lang="ru-RU" dirty="0" err="1"/>
              <a:t>o‘z</a:t>
            </a:r>
            <a:r>
              <a:rPr lang="ru-RU" dirty="0"/>
              <a:t> </a:t>
            </a:r>
            <a:r>
              <a:rPr lang="ru-RU" dirty="0" err="1"/>
              <a:t>otasidan</a:t>
            </a:r>
            <a:r>
              <a:rPr lang="ru-RU" dirty="0"/>
              <a:t> </a:t>
            </a:r>
            <a:r>
              <a:rPr lang="ru-RU" dirty="0" err="1"/>
              <a:t>olgan</a:t>
            </a:r>
            <a:r>
              <a:rPr lang="ru-RU" dirty="0"/>
              <a:t>. </a:t>
            </a:r>
            <a:r>
              <a:rPr lang="ru-RU" dirty="0" err="1"/>
              <a:t>So‘ng</a:t>
            </a:r>
            <a:r>
              <a:rPr lang="ru-RU" dirty="0"/>
              <a:t> </a:t>
            </a:r>
            <a:r>
              <a:rPr lang="ru-RU" dirty="0" err="1"/>
              <a:t>qishloq</a:t>
            </a:r>
            <a:r>
              <a:rPr lang="ru-RU" dirty="0"/>
              <a:t> </a:t>
            </a:r>
            <a:r>
              <a:rPr lang="ru-RU" dirty="0" err="1"/>
              <a:t>maktabida</a:t>
            </a:r>
            <a:r>
              <a:rPr lang="ru-RU" dirty="0"/>
              <a:t> </a:t>
            </a:r>
            <a:r>
              <a:rPr lang="ru-RU" dirty="0" err="1"/>
              <a:t>Niyozsolih</a:t>
            </a:r>
            <a:r>
              <a:rPr lang="ru-RU" dirty="0"/>
              <a:t> </a:t>
            </a:r>
            <a:r>
              <a:rPr lang="ru-RU" dirty="0" err="1"/>
              <a:t>mulla</a:t>
            </a:r>
            <a:r>
              <a:rPr lang="ru-RU" dirty="0"/>
              <a:t> </a:t>
            </a:r>
            <a:r>
              <a:rPr lang="ru-RU" dirty="0" err="1"/>
              <a:t>qo‘lida</a:t>
            </a:r>
            <a:r>
              <a:rPr lang="ru-RU" dirty="0"/>
              <a:t> </a:t>
            </a:r>
            <a:r>
              <a:rPr lang="ru-RU" dirty="0" err="1"/>
              <a:t>o‘qigan</a:t>
            </a:r>
            <a:r>
              <a:rPr lang="ru-RU" dirty="0"/>
              <a:t>. </a:t>
            </a:r>
            <a:r>
              <a:rPr lang="ru-RU" dirty="0" err="1"/>
              <a:t>Dastlab</a:t>
            </a:r>
            <a:r>
              <a:rPr lang="ru-RU" dirty="0"/>
              <a:t> </a:t>
            </a:r>
            <a:r>
              <a:rPr lang="ru-RU" dirty="0" err="1"/>
              <a:t>Maxtumquli</a:t>
            </a:r>
            <a:r>
              <a:rPr lang="ru-RU" dirty="0"/>
              <a:t> </a:t>
            </a:r>
            <a:r>
              <a:rPr lang="ru-RU" dirty="0" err="1"/>
              <a:t>Xalach</a:t>
            </a:r>
            <a:r>
              <a:rPr lang="ru-RU" dirty="0"/>
              <a:t> </a:t>
            </a:r>
            <a:r>
              <a:rPr lang="ru-RU" dirty="0" err="1"/>
              <a:t>yaqinidagi</a:t>
            </a:r>
            <a:r>
              <a:rPr lang="ru-RU" dirty="0"/>
              <a:t> </a:t>
            </a:r>
            <a:r>
              <a:rPr lang="ru-RU" dirty="0" err="1"/>
              <a:t>Qiziloyoq</a:t>
            </a:r>
            <a:r>
              <a:rPr lang="ru-RU" dirty="0"/>
              <a:t> </a:t>
            </a:r>
            <a:r>
              <a:rPr lang="ru-RU" dirty="0" err="1"/>
              <a:t>qishlog‘ida</a:t>
            </a:r>
            <a:r>
              <a:rPr lang="ru-RU" dirty="0"/>
              <a:t> </a:t>
            </a:r>
            <a:r>
              <a:rPr lang="ru-RU" dirty="0" err="1"/>
              <a:t>Idrisbobo</a:t>
            </a:r>
            <a:r>
              <a:rPr lang="ru-RU" dirty="0"/>
              <a:t> </a:t>
            </a:r>
            <a:r>
              <a:rPr lang="ru-RU" dirty="0" err="1"/>
              <a:t>madrasasida</a:t>
            </a:r>
            <a:r>
              <a:rPr lang="ru-RU" dirty="0"/>
              <a:t>, </a:t>
            </a:r>
            <a:r>
              <a:rPr lang="ru-RU" dirty="0" err="1"/>
              <a:t>keyinchalik</a:t>
            </a:r>
            <a:r>
              <a:rPr lang="ru-RU" dirty="0"/>
              <a:t> </a:t>
            </a:r>
            <a:r>
              <a:rPr lang="ru-RU" dirty="0" err="1"/>
              <a:t>Buxoroning</a:t>
            </a:r>
            <a:r>
              <a:rPr lang="ru-RU" dirty="0"/>
              <a:t> </a:t>
            </a:r>
            <a:r>
              <a:rPr lang="ru-RU" dirty="0" err="1"/>
              <a:t>Ko‘kaldosh</a:t>
            </a:r>
            <a:r>
              <a:rPr lang="ru-RU" dirty="0"/>
              <a:t>, </a:t>
            </a:r>
            <a:r>
              <a:rPr lang="ru-RU" dirty="0" err="1"/>
              <a:t>Xivaning</a:t>
            </a:r>
            <a:r>
              <a:rPr lang="ru-RU" dirty="0"/>
              <a:t> </a:t>
            </a:r>
            <a:r>
              <a:rPr lang="ru-RU" dirty="0" err="1"/>
              <a:t>Sherg‘oziy</a:t>
            </a:r>
            <a:r>
              <a:rPr lang="ru-RU" dirty="0"/>
              <a:t> </a:t>
            </a:r>
            <a:r>
              <a:rPr lang="ru-RU" dirty="0" err="1"/>
              <a:t>madrasalarida</a:t>
            </a:r>
            <a:r>
              <a:rPr lang="ru-RU" dirty="0"/>
              <a:t> </a:t>
            </a:r>
            <a:r>
              <a:rPr lang="ru-RU" dirty="0" err="1"/>
              <a:t>tahsil</a:t>
            </a:r>
            <a:r>
              <a:rPr lang="ru-RU" dirty="0"/>
              <a:t> </a:t>
            </a:r>
            <a:r>
              <a:rPr lang="ru-RU" dirty="0" err="1"/>
              <a:t>olib</a:t>
            </a:r>
            <a:r>
              <a:rPr lang="ru-RU" dirty="0"/>
              <a:t>, </a:t>
            </a:r>
            <a:r>
              <a:rPr lang="ru-RU" dirty="0" err="1"/>
              <a:t>Nizomiy</a:t>
            </a:r>
            <a:r>
              <a:rPr lang="ru-RU" dirty="0"/>
              <a:t>, </a:t>
            </a:r>
            <a:r>
              <a:rPr lang="ru-RU" dirty="0" err="1"/>
              <a:t>Firdavsiy</a:t>
            </a:r>
            <a:r>
              <a:rPr lang="ru-RU" dirty="0"/>
              <a:t>, </a:t>
            </a:r>
            <a:r>
              <a:rPr lang="ru-RU" dirty="0" err="1"/>
              <a:t>Fuzuliy</a:t>
            </a:r>
            <a:r>
              <a:rPr lang="ru-RU" dirty="0"/>
              <a:t>, </a:t>
            </a:r>
            <a:r>
              <a:rPr lang="ru-RU" dirty="0" err="1"/>
              <a:t>Navoiy</a:t>
            </a:r>
            <a:r>
              <a:rPr lang="ru-RU" dirty="0"/>
              <a:t> </a:t>
            </a:r>
            <a:r>
              <a:rPr lang="ru-RU" dirty="0" err="1"/>
              <a:t>singari</a:t>
            </a:r>
            <a:r>
              <a:rPr lang="ru-RU" dirty="0"/>
              <a:t> </a:t>
            </a:r>
            <a:r>
              <a:rPr lang="ru-RU" dirty="0" err="1"/>
              <a:t>mashhur</a:t>
            </a:r>
            <a:r>
              <a:rPr lang="ru-RU" dirty="0"/>
              <a:t> </a:t>
            </a:r>
            <a:r>
              <a:rPr lang="ru-RU" dirty="0" err="1"/>
              <a:t>shoirlar</a:t>
            </a:r>
            <a:r>
              <a:rPr lang="ru-RU" dirty="0"/>
              <a:t> </a:t>
            </a:r>
            <a:r>
              <a:rPr lang="ru-RU" dirty="0" err="1"/>
              <a:t>ijodidan</a:t>
            </a:r>
            <a:r>
              <a:rPr lang="ru-RU" dirty="0"/>
              <a:t> </a:t>
            </a:r>
            <a:r>
              <a:rPr lang="ru-RU" dirty="0" err="1"/>
              <a:t>bahramand</a:t>
            </a:r>
            <a:r>
              <a:rPr lang="ru-RU" dirty="0"/>
              <a:t> </a:t>
            </a:r>
            <a:r>
              <a:rPr lang="ru-RU" dirty="0" err="1"/>
              <a:t>bo‘lgan</a:t>
            </a:r>
            <a:r>
              <a:rPr lang="ru-RU" dirty="0"/>
              <a:t>. </a:t>
            </a:r>
            <a:r>
              <a:rPr lang="ru-RU" dirty="0" err="1"/>
              <a:t>Hayot</a:t>
            </a:r>
            <a:r>
              <a:rPr lang="ru-RU" dirty="0"/>
              <a:t> </a:t>
            </a:r>
            <a:r>
              <a:rPr lang="ru-RU" dirty="0" err="1"/>
              <a:t>kechirib</a:t>
            </a:r>
            <a:r>
              <a:rPr lang="ru-RU" dirty="0"/>
              <a:t>, </a:t>
            </a:r>
            <a:r>
              <a:rPr lang="ru-RU" dirty="0" err="1"/>
              <a:t>tirikchiligini</a:t>
            </a:r>
            <a:r>
              <a:rPr lang="ru-RU" dirty="0"/>
              <a:t> </a:t>
            </a:r>
            <a:r>
              <a:rPr lang="ru-RU" dirty="0" err="1"/>
              <a:t>ta’minlash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turli</a:t>
            </a:r>
            <a:r>
              <a:rPr lang="ru-RU" dirty="0"/>
              <a:t> </a:t>
            </a:r>
            <a:r>
              <a:rPr lang="ru-RU" dirty="0" err="1"/>
              <a:t>ishlarga</a:t>
            </a:r>
            <a:r>
              <a:rPr lang="ru-RU" dirty="0"/>
              <a:t> </a:t>
            </a:r>
            <a:r>
              <a:rPr lang="ru-RU" dirty="0" err="1"/>
              <a:t>qo‘l</a:t>
            </a:r>
            <a:r>
              <a:rPr lang="ru-RU" dirty="0"/>
              <a:t> </a:t>
            </a:r>
            <a:r>
              <a:rPr lang="ru-RU" dirty="0" err="1"/>
              <a:t>urgan</a:t>
            </a:r>
            <a:r>
              <a:rPr lang="ru-RU" dirty="0"/>
              <a:t>, </a:t>
            </a:r>
            <a:r>
              <a:rPr lang="ru-RU" dirty="0" err="1"/>
              <a:t>jumladan</a:t>
            </a:r>
            <a:r>
              <a:rPr lang="ru-RU" dirty="0"/>
              <a:t>, </a:t>
            </a:r>
            <a:r>
              <a:rPr lang="ru-RU" dirty="0" err="1"/>
              <a:t>zargarlik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shug‘ullangan</a:t>
            </a:r>
            <a:r>
              <a:rPr lang="ru-RU" dirty="0"/>
              <a:t>. U </a:t>
            </a:r>
            <a:r>
              <a:rPr lang="ru-RU" dirty="0" err="1"/>
              <a:t>Afg‘oniston</a:t>
            </a:r>
            <a:r>
              <a:rPr lang="ru-RU" dirty="0"/>
              <a:t>, </a:t>
            </a:r>
            <a:r>
              <a:rPr lang="ru-RU" dirty="0" err="1"/>
              <a:t>Eron</a:t>
            </a:r>
            <a:r>
              <a:rPr lang="ru-RU" dirty="0"/>
              <a:t>, </a:t>
            </a:r>
            <a:r>
              <a:rPr lang="ru-RU" dirty="0" err="1"/>
              <a:t>Hindiston</a:t>
            </a:r>
            <a:r>
              <a:rPr lang="ru-RU" dirty="0"/>
              <a:t>, </a:t>
            </a:r>
            <a:r>
              <a:rPr lang="ru-RU" dirty="0" err="1"/>
              <a:t>Ozarbayjon</a:t>
            </a:r>
            <a:r>
              <a:rPr lang="ru-RU" dirty="0"/>
              <a:t>, </a:t>
            </a:r>
            <a:r>
              <a:rPr lang="ru-RU" dirty="0" err="1"/>
              <a:t>Samarqand</a:t>
            </a:r>
            <a:r>
              <a:rPr lang="ru-RU" dirty="0"/>
              <a:t>, </a:t>
            </a:r>
            <a:r>
              <a:rPr lang="ru-RU" dirty="0" err="1"/>
              <a:t>Turkiston</a:t>
            </a:r>
            <a:r>
              <a:rPr lang="ru-RU" dirty="0"/>
              <a:t> </a:t>
            </a:r>
            <a:r>
              <a:rPr lang="ru-RU" dirty="0" err="1"/>
              <a:t>kabi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qancha</a:t>
            </a:r>
            <a:r>
              <a:rPr lang="ru-RU" dirty="0"/>
              <a:t> </a:t>
            </a:r>
            <a:r>
              <a:rPr lang="ru-RU" dirty="0" err="1"/>
              <a:t>joylarga</a:t>
            </a:r>
            <a:r>
              <a:rPr lang="ru-RU" dirty="0"/>
              <a:t> </a:t>
            </a:r>
            <a:r>
              <a:rPr lang="ru-RU" dirty="0" err="1"/>
              <a:t>borgan</a:t>
            </a:r>
            <a:r>
              <a:rPr lang="ru-RU" dirty="0"/>
              <a:t>. </a:t>
            </a:r>
            <a:r>
              <a:rPr lang="ru-RU" dirty="0" err="1"/>
              <a:t>Maxtumquli</a:t>
            </a:r>
            <a:r>
              <a:rPr lang="ru-RU" dirty="0"/>
              <a:t>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hududda</a:t>
            </a:r>
            <a:r>
              <a:rPr lang="ru-RU" dirty="0"/>
              <a:t> </a:t>
            </a:r>
            <a:r>
              <a:rPr lang="ru-RU" dirty="0" err="1"/>
              <a:t>Eron</a:t>
            </a:r>
            <a:r>
              <a:rPr lang="ru-RU" dirty="0"/>
              <a:t> </a:t>
            </a:r>
            <a:r>
              <a:rPr lang="ru-RU" dirty="0" err="1"/>
              <a:t>shohi</a:t>
            </a:r>
            <a:r>
              <a:rPr lang="ru-RU" dirty="0"/>
              <a:t> </a:t>
            </a:r>
            <a:r>
              <a:rPr lang="ru-RU" dirty="0" err="1"/>
              <a:t>Nodirshoh</a:t>
            </a:r>
            <a:r>
              <a:rPr lang="ru-RU" dirty="0"/>
              <a:t> </a:t>
            </a:r>
            <a:r>
              <a:rPr lang="ru-RU" dirty="0" err="1"/>
              <a:t>hukmronlik</a:t>
            </a:r>
            <a:r>
              <a:rPr lang="ru-RU" dirty="0"/>
              <a:t> </a:t>
            </a:r>
            <a:r>
              <a:rPr lang="ru-RU" dirty="0" err="1"/>
              <a:t>qilgan</a:t>
            </a:r>
            <a:r>
              <a:rPr lang="ru-RU" dirty="0"/>
              <a:t> </a:t>
            </a:r>
            <a:r>
              <a:rPr lang="ru-RU" dirty="0" err="1"/>
              <a:t>davrda</a:t>
            </a:r>
            <a:r>
              <a:rPr lang="ru-RU" dirty="0"/>
              <a:t> </a:t>
            </a:r>
            <a:r>
              <a:rPr lang="ru-RU" dirty="0" err="1"/>
              <a:t>yashagan</a:t>
            </a:r>
            <a:r>
              <a:rPr lang="ru-RU" dirty="0"/>
              <a:t>. </a:t>
            </a:r>
            <a:r>
              <a:rPr lang="ru-RU" dirty="0" err="1"/>
              <a:t>Uning</a:t>
            </a:r>
            <a:r>
              <a:rPr lang="ru-RU" dirty="0"/>
              <a:t> </a:t>
            </a:r>
            <a:r>
              <a:rPr lang="ru-RU" dirty="0" err="1"/>
              <a:t>yoshligi</a:t>
            </a:r>
            <a:r>
              <a:rPr lang="ru-RU" dirty="0"/>
              <a:t> </a:t>
            </a:r>
            <a:r>
              <a:rPr lang="ru-RU" dirty="0" err="1"/>
              <a:t>Gurgon</a:t>
            </a:r>
            <a:r>
              <a:rPr lang="ru-RU" dirty="0"/>
              <a:t> </a:t>
            </a:r>
            <a:r>
              <a:rPr lang="ru-RU" dirty="0" err="1"/>
              <a:t>shahri</a:t>
            </a:r>
            <a:r>
              <a:rPr lang="ru-RU" dirty="0"/>
              <a:t> </a:t>
            </a:r>
            <a:r>
              <a:rPr lang="ru-RU" dirty="0" err="1"/>
              <a:t>yaqinidagi</a:t>
            </a:r>
            <a:r>
              <a:rPr lang="ru-RU" dirty="0"/>
              <a:t> </a:t>
            </a:r>
            <a:r>
              <a:rPr lang="ru-RU" dirty="0" err="1"/>
              <a:t>Hojigavshan</a:t>
            </a:r>
            <a:r>
              <a:rPr lang="ru-RU" dirty="0"/>
              <a:t> </a:t>
            </a:r>
            <a:r>
              <a:rPr lang="ru-RU" dirty="0" err="1"/>
              <a:t>qishlog‘ida</a:t>
            </a:r>
            <a:r>
              <a:rPr lang="ru-RU" dirty="0"/>
              <a:t> </a:t>
            </a:r>
            <a:r>
              <a:rPr lang="ru-RU" dirty="0" err="1"/>
              <a:t>o‘tgan</a:t>
            </a:r>
            <a:r>
              <a:rPr lang="ru-RU" dirty="0"/>
              <a:t>. </a:t>
            </a:r>
            <a:r>
              <a:rPr lang="ru-RU" dirty="0" err="1"/>
              <a:t>Maxtumquli</a:t>
            </a:r>
            <a:r>
              <a:rPr lang="ru-RU" dirty="0"/>
              <a:t> </a:t>
            </a:r>
            <a:r>
              <a:rPr lang="ru-RU" dirty="0" err="1"/>
              <a:t>Eron</a:t>
            </a:r>
            <a:r>
              <a:rPr lang="ru-RU" dirty="0"/>
              <a:t> </a:t>
            </a:r>
            <a:r>
              <a:rPr lang="ru-RU" dirty="0" err="1"/>
              <a:t>qo‘shinlari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bo‘lgan</a:t>
            </a:r>
            <a:r>
              <a:rPr lang="ru-RU" dirty="0"/>
              <a:t> </a:t>
            </a:r>
            <a:r>
              <a:rPr lang="ru-RU" dirty="0" err="1"/>
              <a:t>janglardan</a:t>
            </a:r>
            <a:r>
              <a:rPr lang="ru-RU" dirty="0"/>
              <a:t> </a:t>
            </a:r>
            <a:r>
              <a:rPr lang="ru-RU" dirty="0" err="1"/>
              <a:t>birida</a:t>
            </a:r>
            <a:r>
              <a:rPr lang="ru-RU" dirty="0"/>
              <a:t> </a:t>
            </a:r>
            <a:r>
              <a:rPr lang="ru-RU" dirty="0" err="1"/>
              <a:t>asir</a:t>
            </a:r>
            <a:r>
              <a:rPr lang="ru-RU" dirty="0"/>
              <a:t> </a:t>
            </a:r>
            <a:r>
              <a:rPr lang="ru-RU" dirty="0" err="1"/>
              <a:t>tushgan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muayyan</a:t>
            </a:r>
            <a:r>
              <a:rPr lang="ru-RU" dirty="0"/>
              <a:t> </a:t>
            </a:r>
            <a:r>
              <a:rPr lang="ru-RU" dirty="0" err="1"/>
              <a:t>muddat</a:t>
            </a:r>
            <a:r>
              <a:rPr lang="ru-RU" dirty="0"/>
              <a:t> </a:t>
            </a:r>
            <a:r>
              <a:rPr lang="ru-RU" dirty="0" err="1"/>
              <a:t>Eronda</a:t>
            </a:r>
            <a:r>
              <a:rPr lang="ru-RU" dirty="0"/>
              <a:t> </a:t>
            </a:r>
            <a:r>
              <a:rPr lang="ru-RU" dirty="0" err="1"/>
              <a:t>yashagan</a:t>
            </a:r>
            <a:r>
              <a:rPr lang="ru-RU" dirty="0"/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43" y="291962"/>
            <a:ext cx="2902646" cy="34890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8799" y="3781001"/>
            <a:ext cx="2453641" cy="307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285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64280" y="481549"/>
            <a:ext cx="81076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err="1"/>
              <a:t>Zamonaviy</a:t>
            </a:r>
            <a:r>
              <a:rPr lang="ru-RU" dirty="0"/>
              <a:t> </a:t>
            </a:r>
            <a:r>
              <a:rPr lang="ru-RU" dirty="0" err="1"/>
              <a:t>turkman</a:t>
            </a:r>
            <a:r>
              <a:rPr lang="ru-RU" dirty="0"/>
              <a:t> </a:t>
            </a:r>
            <a:r>
              <a:rPr lang="ru-RU" dirty="0" err="1"/>
              <a:t>adabiyoti</a:t>
            </a:r>
            <a:r>
              <a:rPr lang="ru-RU" dirty="0"/>
              <a:t> </a:t>
            </a:r>
            <a:r>
              <a:rPr lang="ru-RU" dirty="0" err="1"/>
              <a:t>asoschilaridan</a:t>
            </a:r>
            <a:r>
              <a:rPr lang="ru-RU" dirty="0"/>
              <a:t> </a:t>
            </a:r>
            <a:r>
              <a:rPr lang="ru-RU" dirty="0" err="1"/>
              <a:t>biri</a:t>
            </a:r>
            <a:r>
              <a:rPr lang="ru-RU" dirty="0"/>
              <a:t> </a:t>
            </a:r>
            <a:r>
              <a:rPr lang="ru-RU" b="1" dirty="0" err="1"/>
              <a:t>Berdi</a:t>
            </a:r>
            <a:r>
              <a:rPr lang="ru-RU" b="1" dirty="0"/>
              <a:t> </a:t>
            </a:r>
            <a:r>
              <a:rPr lang="ru-RU" b="1" dirty="0" err="1"/>
              <a:t>Kerboboyev</a:t>
            </a:r>
            <a:r>
              <a:rPr lang="ru-RU" b="1" dirty="0"/>
              <a:t> </a:t>
            </a:r>
            <a:r>
              <a:rPr lang="ru-RU" dirty="0"/>
              <a:t>(1894 – 1974) </a:t>
            </a:r>
            <a:r>
              <a:rPr lang="ru-RU" dirty="0" err="1"/>
              <a:t>Buxorodagi</a:t>
            </a:r>
            <a:r>
              <a:rPr lang="ru-RU" dirty="0"/>
              <a:t> </a:t>
            </a:r>
            <a:r>
              <a:rPr lang="ru-RU" dirty="0" err="1"/>
              <a:t>madrasada</a:t>
            </a:r>
            <a:r>
              <a:rPr lang="ru-RU" dirty="0"/>
              <a:t> </a:t>
            </a:r>
            <a:r>
              <a:rPr lang="ru-RU" dirty="0" err="1"/>
              <a:t>tahsil</a:t>
            </a:r>
            <a:r>
              <a:rPr lang="ru-RU" dirty="0"/>
              <a:t> </a:t>
            </a:r>
            <a:r>
              <a:rPr lang="ru-RU" dirty="0" err="1"/>
              <a:t>olgan</a:t>
            </a:r>
            <a:r>
              <a:rPr lang="ru-RU" dirty="0"/>
              <a:t>, </a:t>
            </a:r>
            <a:r>
              <a:rPr lang="ru-RU" dirty="0" err="1"/>
              <a:t>Leningrad</a:t>
            </a:r>
            <a:r>
              <a:rPr lang="ru-RU" dirty="0"/>
              <a:t> </a:t>
            </a:r>
            <a:r>
              <a:rPr lang="ru-RU" dirty="0" err="1"/>
              <a:t>universiteti</a:t>
            </a:r>
            <a:r>
              <a:rPr lang="ru-RU" dirty="0"/>
              <a:t> </a:t>
            </a:r>
            <a:r>
              <a:rPr lang="ru-RU" dirty="0" err="1"/>
              <a:t>sharq</a:t>
            </a:r>
            <a:r>
              <a:rPr lang="ru-RU" dirty="0"/>
              <a:t> </a:t>
            </a:r>
            <a:r>
              <a:rPr lang="ru-RU" dirty="0" err="1"/>
              <a:t>fakultetida</a:t>
            </a:r>
            <a:r>
              <a:rPr lang="ru-RU" dirty="0"/>
              <a:t> </a:t>
            </a:r>
            <a:r>
              <a:rPr lang="ru-RU" dirty="0" err="1"/>
              <a:t>o‘qigan</a:t>
            </a:r>
            <a:r>
              <a:rPr lang="ru-RU" dirty="0"/>
              <a:t> (1927 – 1928). </a:t>
            </a:r>
            <a:r>
              <a:rPr lang="ru-RU" dirty="0" err="1"/>
              <a:t>Uning</a:t>
            </a:r>
            <a:r>
              <a:rPr lang="ru-RU" dirty="0"/>
              <a:t> </a:t>
            </a:r>
            <a:r>
              <a:rPr lang="ru-RU" dirty="0" err="1"/>
              <a:t>ilk</a:t>
            </a:r>
            <a:r>
              <a:rPr lang="ru-RU" dirty="0"/>
              <a:t> </a:t>
            </a:r>
            <a:r>
              <a:rPr lang="ru-RU" dirty="0" err="1"/>
              <a:t>hajviy</a:t>
            </a:r>
            <a:r>
              <a:rPr lang="ru-RU" dirty="0"/>
              <a:t> </a:t>
            </a:r>
            <a:r>
              <a:rPr lang="ru-RU" dirty="0" err="1"/>
              <a:t>she’rlari</a:t>
            </a:r>
            <a:r>
              <a:rPr lang="ru-RU" dirty="0"/>
              <a:t> 1925-yilda «</a:t>
            </a:r>
            <a:r>
              <a:rPr lang="ru-RU" dirty="0" err="1"/>
              <a:t>Turkmaniston</a:t>
            </a:r>
            <a:r>
              <a:rPr lang="ru-RU" dirty="0"/>
              <a:t>» </a:t>
            </a:r>
            <a:r>
              <a:rPr lang="ru-RU" dirty="0" err="1"/>
              <a:t>gazetasi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«</a:t>
            </a:r>
            <a:r>
              <a:rPr lang="ru-RU" dirty="0" err="1"/>
              <a:t>Tokmak</a:t>
            </a:r>
            <a:r>
              <a:rPr lang="ru-RU" dirty="0"/>
              <a:t>» («</a:t>
            </a:r>
            <a:r>
              <a:rPr lang="ru-RU" dirty="0" err="1"/>
              <a:t>To‘qmoq</a:t>
            </a:r>
            <a:r>
              <a:rPr lang="ru-RU" dirty="0"/>
              <a:t>») </a:t>
            </a:r>
            <a:r>
              <a:rPr lang="ru-RU" dirty="0" err="1"/>
              <a:t>jurnalida</a:t>
            </a:r>
            <a:r>
              <a:rPr lang="ru-RU" dirty="0"/>
              <a:t> </a:t>
            </a:r>
            <a:r>
              <a:rPr lang="ru-RU" dirty="0" err="1"/>
              <a:t>bosilgan</a:t>
            </a:r>
            <a:r>
              <a:rPr lang="ru-RU" dirty="0"/>
              <a:t>. </a:t>
            </a:r>
            <a:r>
              <a:rPr lang="ru-RU" dirty="0" err="1"/>
              <a:t>Berdi</a:t>
            </a:r>
            <a:r>
              <a:rPr lang="ru-RU" dirty="0"/>
              <a:t> </a:t>
            </a:r>
            <a:r>
              <a:rPr lang="ru-RU" dirty="0" err="1"/>
              <a:t>Kerboboyevning</a:t>
            </a:r>
            <a:r>
              <a:rPr lang="ru-RU" dirty="0"/>
              <a:t> </a:t>
            </a:r>
            <a:r>
              <a:rPr lang="ru-RU" dirty="0" err="1"/>
              <a:t>dastlabki</a:t>
            </a:r>
            <a:r>
              <a:rPr lang="ru-RU" dirty="0"/>
              <a:t> </a:t>
            </a:r>
            <a:r>
              <a:rPr lang="ru-RU" dirty="0" err="1"/>
              <a:t>dostonlari</a:t>
            </a:r>
            <a:r>
              <a:rPr lang="ru-RU" dirty="0"/>
              <a:t> («</a:t>
            </a:r>
            <a:r>
              <a:rPr lang="ru-RU" dirty="0" err="1"/>
              <a:t>Yangi</a:t>
            </a:r>
            <a:r>
              <a:rPr lang="ru-RU" dirty="0"/>
              <a:t> </a:t>
            </a:r>
            <a:r>
              <a:rPr lang="ru-RU" dirty="0" err="1"/>
              <a:t>turmushga</a:t>
            </a:r>
            <a:r>
              <a:rPr lang="ru-RU" dirty="0"/>
              <a:t>», 1928; «</a:t>
            </a:r>
            <a:r>
              <a:rPr lang="ru-RU" dirty="0" err="1"/>
              <a:t>Amudaryo</a:t>
            </a:r>
            <a:r>
              <a:rPr lang="ru-RU" dirty="0"/>
              <a:t>», 1931), </a:t>
            </a:r>
            <a:r>
              <a:rPr lang="ru-RU" dirty="0" err="1"/>
              <a:t>hikoya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ocherklari</a:t>
            </a:r>
            <a:r>
              <a:rPr lang="ru-RU" dirty="0"/>
              <a:t> («</a:t>
            </a:r>
            <a:r>
              <a:rPr lang="ru-RU" dirty="0" err="1"/>
              <a:t>Maral</a:t>
            </a:r>
            <a:r>
              <a:rPr lang="ru-RU" dirty="0"/>
              <a:t>», 1937), </a:t>
            </a:r>
            <a:r>
              <a:rPr lang="ru-RU" dirty="0" err="1"/>
              <a:t>qissalari</a:t>
            </a:r>
            <a:r>
              <a:rPr lang="ru-RU" dirty="0"/>
              <a:t> («</a:t>
            </a:r>
            <a:r>
              <a:rPr lang="ru-RU" dirty="0" err="1"/>
              <a:t>Bayram</a:t>
            </a:r>
            <a:r>
              <a:rPr lang="ru-RU" dirty="0"/>
              <a:t>», 1934; «</a:t>
            </a:r>
            <a:r>
              <a:rPr lang="ru-RU" dirty="0" err="1"/>
              <a:t>Botir</a:t>
            </a:r>
            <a:r>
              <a:rPr lang="ru-RU" dirty="0"/>
              <a:t>», 1935)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dramatik</a:t>
            </a:r>
            <a:r>
              <a:rPr lang="ru-RU" dirty="0"/>
              <a:t> </a:t>
            </a:r>
            <a:r>
              <a:rPr lang="ru-RU" dirty="0" err="1"/>
              <a:t>asarlari</a:t>
            </a:r>
            <a:r>
              <a:rPr lang="ru-RU" dirty="0"/>
              <a:t> («</a:t>
            </a:r>
            <a:r>
              <a:rPr lang="ru-RU" dirty="0" err="1"/>
              <a:t>Hurliqo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Hamro</a:t>
            </a:r>
            <a:r>
              <a:rPr lang="ru-RU" dirty="0"/>
              <a:t>», 1940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boshqa</a:t>
            </a:r>
            <a:r>
              <a:rPr lang="ru-RU" dirty="0"/>
              <a:t>) </a:t>
            </a:r>
            <a:r>
              <a:rPr lang="ru-RU" dirty="0" err="1"/>
              <a:t>turkman</a:t>
            </a:r>
            <a:r>
              <a:rPr lang="ru-RU" dirty="0"/>
              <a:t> </a:t>
            </a:r>
            <a:r>
              <a:rPr lang="ru-RU" dirty="0" err="1"/>
              <a:t>adabiyoti</a:t>
            </a:r>
            <a:r>
              <a:rPr lang="ru-RU" dirty="0"/>
              <a:t> </a:t>
            </a:r>
            <a:r>
              <a:rPr lang="ru-RU" dirty="0" err="1"/>
              <a:t>taraqqiyotiga</a:t>
            </a:r>
            <a:r>
              <a:rPr lang="ru-RU" dirty="0"/>
              <a:t> </a:t>
            </a:r>
            <a:r>
              <a:rPr lang="ru-RU" dirty="0" err="1"/>
              <a:t>samarali</a:t>
            </a:r>
            <a:r>
              <a:rPr lang="ru-RU" dirty="0"/>
              <a:t> </a:t>
            </a:r>
            <a:r>
              <a:rPr lang="ru-RU" dirty="0" err="1"/>
              <a:t>ta’sir</a:t>
            </a:r>
            <a:r>
              <a:rPr lang="ru-RU" dirty="0"/>
              <a:t> </a:t>
            </a:r>
            <a:r>
              <a:rPr lang="ru-RU" dirty="0" err="1"/>
              <a:t>ko‘rsatgan</a:t>
            </a:r>
            <a:r>
              <a:rPr lang="ru-RU" dirty="0"/>
              <a:t>. </a:t>
            </a:r>
            <a:r>
              <a:rPr lang="ru-RU" dirty="0" err="1"/>
              <a:t>Uning</a:t>
            </a:r>
            <a:r>
              <a:rPr lang="ru-RU" dirty="0"/>
              <a:t> «</a:t>
            </a:r>
            <a:r>
              <a:rPr lang="ru-RU" dirty="0" err="1"/>
              <a:t>Qurbon</a:t>
            </a:r>
            <a:r>
              <a:rPr lang="ru-RU" dirty="0"/>
              <a:t> </a:t>
            </a:r>
            <a:r>
              <a:rPr lang="ru-RU" dirty="0" err="1"/>
              <a:t>Durdi</a:t>
            </a:r>
            <a:r>
              <a:rPr lang="ru-RU" dirty="0"/>
              <a:t>» </a:t>
            </a:r>
            <a:r>
              <a:rPr lang="ru-RU" dirty="0" err="1"/>
              <a:t>qissasi</a:t>
            </a:r>
            <a:r>
              <a:rPr lang="ru-RU" dirty="0"/>
              <a:t> (1942), «</a:t>
            </a:r>
            <a:r>
              <a:rPr lang="ru-RU" dirty="0" err="1"/>
              <a:t>Oylar</a:t>
            </a:r>
            <a:r>
              <a:rPr lang="ru-RU" dirty="0"/>
              <a:t>» </a:t>
            </a:r>
            <a:r>
              <a:rPr lang="ru-RU" dirty="0" err="1"/>
              <a:t>dostoni</a:t>
            </a:r>
            <a:r>
              <a:rPr lang="ru-RU" dirty="0"/>
              <a:t> (1943), «</a:t>
            </a:r>
            <a:r>
              <a:rPr lang="ru-RU" dirty="0" err="1"/>
              <a:t>Vatanga</a:t>
            </a:r>
            <a:r>
              <a:rPr lang="ru-RU" dirty="0"/>
              <a:t> </a:t>
            </a:r>
            <a:r>
              <a:rPr lang="ru-RU" dirty="0" err="1"/>
              <a:t>muhabbat</a:t>
            </a:r>
            <a:r>
              <a:rPr lang="ru-RU" dirty="0"/>
              <a:t>» (1941), «</a:t>
            </a:r>
            <a:r>
              <a:rPr lang="ru-RU" dirty="0" err="1"/>
              <a:t>Qardoshlar</a:t>
            </a:r>
            <a:r>
              <a:rPr lang="ru-RU" dirty="0"/>
              <a:t>» (1943) </a:t>
            </a:r>
            <a:r>
              <a:rPr lang="ru-RU" dirty="0" err="1"/>
              <a:t>kabi</a:t>
            </a:r>
            <a:r>
              <a:rPr lang="ru-RU" dirty="0"/>
              <a:t> </a:t>
            </a:r>
            <a:r>
              <a:rPr lang="ru-RU" dirty="0" err="1"/>
              <a:t>sahna</a:t>
            </a:r>
            <a:r>
              <a:rPr lang="ru-RU" dirty="0"/>
              <a:t> </a:t>
            </a:r>
            <a:r>
              <a:rPr lang="ru-RU" dirty="0" err="1"/>
              <a:t>asarlarida</a:t>
            </a:r>
            <a:r>
              <a:rPr lang="ru-RU" dirty="0"/>
              <a:t> </a:t>
            </a:r>
            <a:r>
              <a:rPr lang="ru-RU" dirty="0" err="1"/>
              <a:t>ikkinchi</a:t>
            </a:r>
            <a:r>
              <a:rPr lang="ru-RU" dirty="0"/>
              <a:t> </a:t>
            </a:r>
            <a:r>
              <a:rPr lang="ru-RU" dirty="0" err="1"/>
              <a:t>jahon</a:t>
            </a:r>
            <a:r>
              <a:rPr lang="ru-RU" dirty="0"/>
              <a:t> </a:t>
            </a:r>
            <a:r>
              <a:rPr lang="ru-RU" dirty="0" err="1"/>
              <a:t>urushida</a:t>
            </a:r>
            <a:r>
              <a:rPr lang="ru-RU" dirty="0"/>
              <a:t> </a:t>
            </a:r>
            <a:r>
              <a:rPr lang="ru-RU" dirty="0" err="1"/>
              <a:t>bosqinchilarga</a:t>
            </a:r>
            <a:r>
              <a:rPr lang="ru-RU" dirty="0"/>
              <a:t> </a:t>
            </a:r>
            <a:r>
              <a:rPr lang="ru-RU" dirty="0" err="1"/>
              <a:t>qarshi</a:t>
            </a:r>
            <a:r>
              <a:rPr lang="ru-RU" dirty="0"/>
              <a:t> </a:t>
            </a:r>
            <a:r>
              <a:rPr lang="ru-RU" dirty="0" err="1"/>
              <a:t>kurash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turkman</a:t>
            </a:r>
            <a:r>
              <a:rPr lang="ru-RU" dirty="0"/>
              <a:t> </a:t>
            </a:r>
            <a:r>
              <a:rPr lang="ru-RU" dirty="0" err="1"/>
              <a:t>xalqining</a:t>
            </a:r>
            <a:r>
              <a:rPr lang="ru-RU" dirty="0"/>
              <a:t> </a:t>
            </a:r>
            <a:r>
              <a:rPr lang="ru-RU" dirty="0" err="1"/>
              <a:t>mamlakat</a:t>
            </a:r>
            <a:r>
              <a:rPr lang="ru-RU" dirty="0"/>
              <a:t> </a:t>
            </a:r>
            <a:r>
              <a:rPr lang="ru-RU" dirty="0" err="1"/>
              <a:t>ichkarisidagi</a:t>
            </a:r>
            <a:r>
              <a:rPr lang="ru-RU" dirty="0"/>
              <a:t> </a:t>
            </a:r>
            <a:r>
              <a:rPr lang="ru-RU" dirty="0" err="1"/>
              <a:t>mehnati</a:t>
            </a:r>
            <a:r>
              <a:rPr lang="ru-RU" dirty="0"/>
              <a:t> </a:t>
            </a:r>
            <a:r>
              <a:rPr lang="ru-RU" dirty="0" err="1"/>
              <a:t>aks</a:t>
            </a:r>
            <a:r>
              <a:rPr lang="ru-RU" dirty="0"/>
              <a:t> </a:t>
            </a:r>
            <a:r>
              <a:rPr lang="ru-RU" dirty="0" err="1"/>
              <a:t>etgan</a:t>
            </a:r>
            <a:r>
              <a:rPr lang="ru-RU" dirty="0"/>
              <a:t>. </a:t>
            </a:r>
            <a:r>
              <a:rPr lang="ru-RU" dirty="0" err="1"/>
              <a:t>Adibning</a:t>
            </a:r>
            <a:r>
              <a:rPr lang="ru-RU" dirty="0"/>
              <a:t> «</a:t>
            </a:r>
            <a:r>
              <a:rPr lang="ru-RU" dirty="0" err="1"/>
              <a:t>Dadil</a:t>
            </a:r>
            <a:r>
              <a:rPr lang="ru-RU" dirty="0"/>
              <a:t> </a:t>
            </a:r>
            <a:r>
              <a:rPr lang="ru-RU" dirty="0" err="1"/>
              <a:t>qadam</a:t>
            </a:r>
            <a:r>
              <a:rPr lang="ru-RU" dirty="0"/>
              <a:t>» </a:t>
            </a:r>
            <a:r>
              <a:rPr lang="ru-RU" dirty="0" err="1"/>
              <a:t>asari</a:t>
            </a:r>
            <a:r>
              <a:rPr lang="ru-RU" dirty="0"/>
              <a:t> (1–3-kitoblar, 1940–55)</a:t>
            </a:r>
            <a:r>
              <a:rPr lang="ru-RU" dirty="0" err="1"/>
              <a:t>da</a:t>
            </a:r>
            <a:r>
              <a:rPr lang="ru-RU" dirty="0"/>
              <a:t> </a:t>
            </a:r>
            <a:r>
              <a:rPr lang="ru-RU" dirty="0" err="1"/>
              <a:t>turkman</a:t>
            </a:r>
            <a:r>
              <a:rPr lang="ru-RU" dirty="0"/>
              <a:t> </a:t>
            </a:r>
            <a:r>
              <a:rPr lang="ru-RU" dirty="0" err="1"/>
              <a:t>xalqining</a:t>
            </a:r>
            <a:r>
              <a:rPr lang="ru-RU" dirty="0"/>
              <a:t> </a:t>
            </a:r>
            <a:r>
              <a:rPr lang="ru-RU" dirty="0" err="1"/>
              <a:t>o‘tmish</a:t>
            </a:r>
            <a:r>
              <a:rPr lang="ru-RU" dirty="0"/>
              <a:t> </a:t>
            </a:r>
            <a:r>
              <a:rPr lang="ru-RU" dirty="0" err="1"/>
              <a:t>hayoti</a:t>
            </a:r>
            <a:r>
              <a:rPr lang="ru-RU" dirty="0"/>
              <a:t>, </a:t>
            </a:r>
            <a:r>
              <a:rPr lang="ru-RU" dirty="0" err="1"/>
              <a:t>erk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ozodlik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kurashi</a:t>
            </a:r>
            <a:r>
              <a:rPr lang="ru-RU" dirty="0"/>
              <a:t>, </a:t>
            </a:r>
            <a:r>
              <a:rPr lang="ru-RU" dirty="0" err="1"/>
              <a:t>o‘sha</a:t>
            </a:r>
            <a:r>
              <a:rPr lang="ru-RU" dirty="0"/>
              <a:t> </a:t>
            </a:r>
            <a:r>
              <a:rPr lang="ru-RU" dirty="0" err="1"/>
              <a:t>davr</a:t>
            </a:r>
            <a:r>
              <a:rPr lang="ru-RU" dirty="0"/>
              <a:t> </a:t>
            </a:r>
            <a:r>
              <a:rPr lang="ru-RU" dirty="0" err="1"/>
              <a:t>kishilarining</a:t>
            </a:r>
            <a:r>
              <a:rPr lang="ru-RU" dirty="0"/>
              <a:t> </a:t>
            </a:r>
            <a:r>
              <a:rPr lang="ru-RU" dirty="0" err="1"/>
              <a:t>orzu-umidlari</a:t>
            </a:r>
            <a:r>
              <a:rPr lang="ru-RU" dirty="0"/>
              <a:t>, </a:t>
            </a:r>
            <a:r>
              <a:rPr lang="ru-RU" dirty="0" err="1"/>
              <a:t>ruhiy</a:t>
            </a:r>
            <a:r>
              <a:rPr lang="ru-RU" dirty="0"/>
              <a:t> </a:t>
            </a:r>
            <a:r>
              <a:rPr lang="ru-RU" dirty="0" err="1"/>
              <a:t>kechinmalari</a:t>
            </a:r>
            <a:r>
              <a:rPr lang="ru-RU" dirty="0"/>
              <a:t> </a:t>
            </a:r>
            <a:r>
              <a:rPr lang="ru-RU" dirty="0" err="1"/>
              <a:t>tasvirlangan</a:t>
            </a:r>
            <a:r>
              <a:rPr lang="ru-RU" dirty="0"/>
              <a:t>. </a:t>
            </a:r>
            <a:r>
              <a:rPr lang="ru-RU" dirty="0" err="1"/>
              <a:t>Yozuvchining</a:t>
            </a:r>
            <a:r>
              <a:rPr lang="ru-RU" dirty="0"/>
              <a:t> «</a:t>
            </a:r>
            <a:r>
              <a:rPr lang="ru-RU" dirty="0" err="1"/>
              <a:t>Oysulton</a:t>
            </a:r>
            <a:r>
              <a:rPr lang="ru-RU" dirty="0"/>
              <a:t>» </a:t>
            </a:r>
            <a:r>
              <a:rPr lang="ru-RU" dirty="0" err="1"/>
              <a:t>qissasi</a:t>
            </a:r>
            <a:r>
              <a:rPr lang="ru-RU" dirty="0"/>
              <a:t> (1949) </a:t>
            </a:r>
            <a:r>
              <a:rPr lang="ru-RU" dirty="0" err="1"/>
              <a:t>turkman</a:t>
            </a:r>
            <a:r>
              <a:rPr lang="ru-RU" dirty="0"/>
              <a:t> </a:t>
            </a:r>
            <a:r>
              <a:rPr lang="ru-RU" dirty="0" err="1"/>
              <a:t>paxtakorlari</a:t>
            </a:r>
            <a:r>
              <a:rPr lang="ru-RU" dirty="0"/>
              <a:t> </a:t>
            </a:r>
            <a:r>
              <a:rPr lang="ru-RU" dirty="0" err="1"/>
              <a:t>hayotiga</a:t>
            </a:r>
            <a:r>
              <a:rPr lang="ru-RU" dirty="0"/>
              <a:t> </a:t>
            </a:r>
            <a:r>
              <a:rPr lang="ru-RU" dirty="0" err="1"/>
              <a:t>bag‘ishlangan</a:t>
            </a:r>
            <a:r>
              <a:rPr lang="ru-RU" dirty="0"/>
              <a:t>, «</a:t>
            </a:r>
            <a:r>
              <a:rPr lang="ru-RU" dirty="0" err="1"/>
              <a:t>Nebitdog</a:t>
            </a:r>
            <a:r>
              <a:rPr lang="ru-RU" dirty="0"/>
              <a:t>‘» </a:t>
            </a:r>
            <a:r>
              <a:rPr lang="ru-RU" dirty="0" err="1"/>
              <a:t>romani</a:t>
            </a:r>
            <a:r>
              <a:rPr lang="ru-RU" dirty="0"/>
              <a:t> (1957)</a:t>
            </a:r>
            <a:r>
              <a:rPr lang="ru-RU" dirty="0" err="1"/>
              <a:t>da</a:t>
            </a:r>
            <a:r>
              <a:rPr lang="ru-RU" dirty="0"/>
              <a:t> </a:t>
            </a:r>
            <a:r>
              <a:rPr lang="ru-RU" dirty="0" err="1"/>
              <a:t>esa</a:t>
            </a:r>
            <a:r>
              <a:rPr lang="ru-RU" dirty="0"/>
              <a:t> </a:t>
            </a:r>
            <a:r>
              <a:rPr lang="ru-RU" dirty="0" err="1"/>
              <a:t>neftchilar</a:t>
            </a:r>
            <a:r>
              <a:rPr lang="ru-RU" dirty="0"/>
              <a:t> </a:t>
            </a:r>
            <a:r>
              <a:rPr lang="ru-RU" dirty="0" err="1"/>
              <a:t>faoliyati</a:t>
            </a:r>
            <a:r>
              <a:rPr lang="ru-RU" dirty="0"/>
              <a:t> </a:t>
            </a:r>
            <a:r>
              <a:rPr lang="ru-RU" dirty="0" err="1"/>
              <a:t>yoritilgan</a:t>
            </a:r>
            <a:r>
              <a:rPr lang="ru-RU" dirty="0"/>
              <a:t>. </a:t>
            </a:r>
            <a:r>
              <a:rPr lang="ru-RU" dirty="0" err="1"/>
              <a:t>Berdi</a:t>
            </a:r>
            <a:r>
              <a:rPr lang="ru-RU" dirty="0"/>
              <a:t> </a:t>
            </a:r>
            <a:r>
              <a:rPr lang="ru-RU" dirty="0" err="1"/>
              <a:t>Kerboboyevning</a:t>
            </a:r>
            <a:r>
              <a:rPr lang="ru-RU" dirty="0"/>
              <a:t> </a:t>
            </a:r>
            <a:r>
              <a:rPr lang="ru-RU" dirty="0" err="1"/>
              <a:t>ilk</a:t>
            </a:r>
            <a:r>
              <a:rPr lang="ru-RU" dirty="0"/>
              <a:t> </a:t>
            </a:r>
            <a:r>
              <a:rPr lang="ru-RU" dirty="0" err="1"/>
              <a:t>asari</a:t>
            </a:r>
            <a:r>
              <a:rPr lang="ru-RU" dirty="0"/>
              <a:t> «</a:t>
            </a:r>
            <a:r>
              <a:rPr lang="ru-RU" dirty="0" err="1"/>
              <a:t>Yana</a:t>
            </a:r>
            <a:r>
              <a:rPr lang="ru-RU" dirty="0"/>
              <a:t> </a:t>
            </a:r>
            <a:r>
              <a:rPr lang="ru-RU" dirty="0" err="1"/>
              <a:t>ich</a:t>
            </a:r>
            <a:r>
              <a:rPr lang="ru-RU" dirty="0"/>
              <a:t>» </a:t>
            </a:r>
            <a:r>
              <a:rPr lang="ru-RU" dirty="0" err="1"/>
              <a:t>nomi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bosilib</a:t>
            </a:r>
            <a:r>
              <a:rPr lang="ru-RU" dirty="0"/>
              <a:t> </a:t>
            </a:r>
            <a:r>
              <a:rPr lang="ru-RU" dirty="0" err="1"/>
              <a:t>chiqqan</a:t>
            </a:r>
            <a:r>
              <a:rPr lang="ru-RU" dirty="0"/>
              <a:t> </a:t>
            </a:r>
            <a:r>
              <a:rPr lang="ru-RU" dirty="0" err="1"/>
              <a:t>hajviy</a:t>
            </a:r>
            <a:r>
              <a:rPr lang="ru-RU" dirty="0"/>
              <a:t> </a:t>
            </a:r>
            <a:r>
              <a:rPr lang="ru-RU" dirty="0" err="1"/>
              <a:t>felyeton</a:t>
            </a:r>
            <a:r>
              <a:rPr lang="ru-RU" dirty="0"/>
              <a:t> </a:t>
            </a:r>
            <a:r>
              <a:rPr lang="ru-RU" dirty="0" err="1"/>
              <a:t>edi</a:t>
            </a:r>
            <a:r>
              <a:rPr lang="ru-RU" dirty="0"/>
              <a:t>. </a:t>
            </a:r>
            <a:r>
              <a:rPr lang="ru-RU" dirty="0" err="1"/>
              <a:t>Keyin</a:t>
            </a:r>
            <a:r>
              <a:rPr lang="ru-RU" dirty="0"/>
              <a:t> u «</a:t>
            </a:r>
            <a:r>
              <a:rPr lang="ru-RU" dirty="0" err="1"/>
              <a:t>Inglizlar</a:t>
            </a:r>
            <a:r>
              <a:rPr lang="ru-RU" dirty="0"/>
              <a:t> </a:t>
            </a:r>
            <a:r>
              <a:rPr lang="ru-RU" dirty="0" err="1"/>
              <a:t>yotib</a:t>
            </a:r>
            <a:r>
              <a:rPr lang="ru-RU" dirty="0"/>
              <a:t> </a:t>
            </a:r>
            <a:r>
              <a:rPr lang="ru-RU" dirty="0" err="1"/>
              <a:t>otadi</a:t>
            </a:r>
            <a:r>
              <a:rPr lang="ru-RU" dirty="0"/>
              <a:t>» </a:t>
            </a:r>
            <a:r>
              <a:rPr lang="ru-RU" dirty="0" err="1"/>
              <a:t>nomli</a:t>
            </a:r>
            <a:r>
              <a:rPr lang="ru-RU" dirty="0"/>
              <a:t> </a:t>
            </a:r>
            <a:r>
              <a:rPr lang="ru-RU" dirty="0" err="1"/>
              <a:t>hajviy</a:t>
            </a:r>
            <a:r>
              <a:rPr lang="ru-RU" dirty="0"/>
              <a:t> </a:t>
            </a:r>
            <a:r>
              <a:rPr lang="ru-RU" dirty="0" err="1"/>
              <a:t>she’rini</a:t>
            </a:r>
            <a:r>
              <a:rPr lang="ru-RU" dirty="0"/>
              <a:t> </a:t>
            </a:r>
            <a:r>
              <a:rPr lang="ru-RU" dirty="0" err="1"/>
              <a:t>yozgan</a:t>
            </a:r>
            <a:r>
              <a:rPr lang="ru-RU" dirty="0"/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" y="137160"/>
            <a:ext cx="3276600" cy="446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26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0720" y="383917"/>
            <a:ext cx="89306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600" b="1" dirty="0"/>
              <a:t>MARKAZIY OSIYO  XALQLAR </a:t>
            </a:r>
            <a:r>
              <a:rPr lang="ru-RU" sz="1600" b="1" dirty="0"/>
              <a:t> ADABIYOTI </a:t>
            </a:r>
            <a:endParaRPr lang="uz-Latn-UZ" sz="1600" b="1" dirty="0"/>
          </a:p>
          <a:p>
            <a:pPr algn="ctr"/>
            <a:endParaRPr lang="uz-Latn-UZ" sz="1600" b="1" dirty="0"/>
          </a:p>
          <a:p>
            <a:pPr algn="ctr"/>
            <a:endParaRPr lang="en-US" sz="1600" dirty="0"/>
          </a:p>
          <a:p>
            <a:pPr algn="just"/>
            <a:r>
              <a:rPr lang="ru-RU" sz="1600" dirty="0" err="1"/>
              <a:t>Hozirgi</a:t>
            </a:r>
            <a:r>
              <a:rPr lang="ru-RU" sz="1600" dirty="0"/>
              <a:t> </a:t>
            </a:r>
            <a:r>
              <a:rPr lang="ru-RU" sz="1600" dirty="0" err="1"/>
              <a:t>turklarning</a:t>
            </a:r>
            <a:r>
              <a:rPr lang="ru-RU" sz="1600" dirty="0"/>
              <a:t> </a:t>
            </a:r>
            <a:r>
              <a:rPr lang="ru-RU" sz="1600" dirty="0" err="1"/>
              <a:t>ajdodlari</a:t>
            </a:r>
            <a:r>
              <a:rPr lang="ru-RU" sz="1600" dirty="0"/>
              <a:t> </a:t>
            </a:r>
            <a:r>
              <a:rPr lang="ru-RU" sz="1600" dirty="0" err="1"/>
              <a:t>o‘g‘uz</a:t>
            </a:r>
            <a:r>
              <a:rPr lang="ru-RU" sz="1600" dirty="0"/>
              <a:t> </a:t>
            </a:r>
            <a:r>
              <a:rPr lang="ru-RU" sz="1600" dirty="0" err="1"/>
              <a:t>qabilalarining</a:t>
            </a:r>
            <a:r>
              <a:rPr lang="ru-RU" sz="1600" dirty="0"/>
              <a:t> </a:t>
            </a:r>
            <a:r>
              <a:rPr lang="ru-RU" sz="1600" dirty="0" err="1"/>
              <a:t>Turkiya</a:t>
            </a:r>
            <a:r>
              <a:rPr lang="ru-RU" sz="1600" dirty="0"/>
              <a:t> </a:t>
            </a:r>
            <a:r>
              <a:rPr lang="ru-RU" sz="1600" dirty="0" err="1"/>
              <a:t>zaminida</a:t>
            </a:r>
            <a:r>
              <a:rPr lang="ru-RU" sz="1600" dirty="0"/>
              <a:t> </a:t>
            </a:r>
            <a:r>
              <a:rPr lang="ru-RU" sz="1600" dirty="0" err="1"/>
              <a:t>mustahkam</a:t>
            </a:r>
            <a:r>
              <a:rPr lang="ru-RU" sz="1600" dirty="0"/>
              <a:t> </a:t>
            </a:r>
            <a:r>
              <a:rPr lang="ru-RU" sz="1600" dirty="0" err="1"/>
              <a:t>o‘rnashib</a:t>
            </a:r>
            <a:r>
              <a:rPr lang="ru-RU" sz="1600" dirty="0"/>
              <a:t> </a:t>
            </a:r>
            <a:r>
              <a:rPr lang="ru-RU" sz="1600" dirty="0" err="1"/>
              <a:t>qolishi</a:t>
            </a:r>
            <a:r>
              <a:rPr lang="ru-RU" sz="1600" dirty="0"/>
              <a:t> </a:t>
            </a:r>
            <a:r>
              <a:rPr lang="ru-RU" sz="1600" dirty="0" err="1"/>
              <a:t>Kichik</a:t>
            </a:r>
            <a:r>
              <a:rPr lang="ru-RU" sz="1600" dirty="0"/>
              <a:t> </a:t>
            </a:r>
            <a:r>
              <a:rPr lang="ru-RU" sz="1600" dirty="0" err="1"/>
              <a:t>Osiyo</a:t>
            </a:r>
            <a:r>
              <a:rPr lang="ru-RU" sz="1600" dirty="0"/>
              <a:t> </a:t>
            </a:r>
            <a:r>
              <a:rPr lang="ru-RU" sz="1600" dirty="0" err="1"/>
              <a:t>hududida</a:t>
            </a:r>
            <a:r>
              <a:rPr lang="ru-RU" sz="1600" dirty="0"/>
              <a:t> </a:t>
            </a:r>
            <a:r>
              <a:rPr lang="ru-RU" sz="1600" dirty="0" err="1"/>
              <a:t>saljuqiylar</a:t>
            </a:r>
            <a:r>
              <a:rPr lang="ru-RU" sz="1600" dirty="0"/>
              <a:t> </a:t>
            </a:r>
            <a:r>
              <a:rPr lang="ru-RU" sz="1600" dirty="0" err="1"/>
              <a:t>davlati</a:t>
            </a:r>
            <a:r>
              <a:rPr lang="ru-RU" sz="1600" dirty="0"/>
              <a:t> </a:t>
            </a:r>
            <a:r>
              <a:rPr lang="ru-RU" sz="1600" dirty="0" err="1"/>
              <a:t>barpo</a:t>
            </a:r>
            <a:r>
              <a:rPr lang="ru-RU" sz="1600" dirty="0"/>
              <a:t> </a:t>
            </a:r>
            <a:r>
              <a:rPr lang="ru-RU" sz="1600" dirty="0" err="1"/>
              <a:t>bo‘lishi</a:t>
            </a:r>
            <a:r>
              <a:rPr lang="ru-RU" sz="1600" dirty="0"/>
              <a:t> </a:t>
            </a:r>
            <a:r>
              <a:rPr lang="ru-RU" sz="1600" dirty="0" err="1"/>
              <a:t>bilan</a:t>
            </a:r>
            <a:r>
              <a:rPr lang="ru-RU" sz="1600" dirty="0"/>
              <a:t> </a:t>
            </a:r>
            <a:r>
              <a:rPr lang="ru-RU" sz="1600" dirty="0" err="1"/>
              <a:t>bog‘liqdir</a:t>
            </a:r>
            <a:r>
              <a:rPr lang="ru-RU" sz="1600" dirty="0"/>
              <a:t>. </a:t>
            </a:r>
            <a:r>
              <a:rPr lang="ru-RU" sz="1600" dirty="0" err="1"/>
              <a:t>Bu</a:t>
            </a:r>
            <a:r>
              <a:rPr lang="ru-RU" sz="1600" dirty="0"/>
              <a:t> </a:t>
            </a:r>
            <a:r>
              <a:rPr lang="ru-RU" sz="1600" dirty="0" err="1"/>
              <a:t>sulolaga</a:t>
            </a:r>
            <a:r>
              <a:rPr lang="ru-RU" sz="1600" dirty="0"/>
              <a:t> </a:t>
            </a:r>
            <a:r>
              <a:rPr lang="ru-RU" sz="1600" dirty="0" err="1"/>
              <a:t>asos</a:t>
            </a:r>
            <a:r>
              <a:rPr lang="ru-RU" sz="1600" dirty="0"/>
              <a:t> </a:t>
            </a:r>
            <a:r>
              <a:rPr lang="ru-RU" sz="1600" dirty="0" err="1"/>
              <a:t>solgan</a:t>
            </a:r>
            <a:r>
              <a:rPr lang="ru-RU" sz="1600" dirty="0"/>
              <a:t> </a:t>
            </a:r>
            <a:r>
              <a:rPr lang="ru-RU" sz="1600" dirty="0" err="1"/>
              <a:t>Saljuq</a:t>
            </a:r>
            <a:r>
              <a:rPr lang="ru-RU" sz="1600" dirty="0"/>
              <a:t> </a:t>
            </a:r>
            <a:r>
              <a:rPr lang="ru-RU" sz="1600" dirty="0" err="1"/>
              <a:t>ibn</a:t>
            </a:r>
            <a:r>
              <a:rPr lang="ru-RU" sz="1600" dirty="0"/>
              <a:t> </a:t>
            </a:r>
            <a:r>
              <a:rPr lang="ru-RU" sz="1600" dirty="0" err="1"/>
              <a:t>Dukak</a:t>
            </a:r>
            <a:r>
              <a:rPr lang="ru-RU" sz="1600" dirty="0"/>
              <a:t> </a:t>
            </a:r>
            <a:r>
              <a:rPr lang="ru-RU" sz="1600" dirty="0" err="1"/>
              <a:t>o‘g‘uz</a:t>
            </a:r>
            <a:r>
              <a:rPr lang="ru-RU" sz="1600" dirty="0"/>
              <a:t> </a:t>
            </a:r>
            <a:r>
              <a:rPr lang="ru-RU" sz="1600" dirty="0" err="1"/>
              <a:t>qabilasining</a:t>
            </a:r>
            <a:r>
              <a:rPr lang="ru-RU" sz="1600" dirty="0"/>
              <a:t> </a:t>
            </a:r>
            <a:r>
              <a:rPr lang="ru-RU" sz="1600" dirty="0" err="1"/>
              <a:t>qaniqchi</a:t>
            </a:r>
            <a:r>
              <a:rPr lang="ru-RU" sz="1600" dirty="0"/>
              <a:t> (</a:t>
            </a:r>
            <a:r>
              <a:rPr lang="ru-RU" sz="1600" dirty="0" err="1"/>
              <a:t>aravasoz</a:t>
            </a:r>
            <a:r>
              <a:rPr lang="ru-RU" sz="1600" dirty="0"/>
              <a:t>) </a:t>
            </a:r>
            <a:r>
              <a:rPr lang="ru-RU" sz="1600" dirty="0" err="1"/>
              <a:t>urug‘i</a:t>
            </a:r>
            <a:r>
              <a:rPr lang="ru-RU" sz="1600" dirty="0"/>
              <a:t> </a:t>
            </a:r>
            <a:r>
              <a:rPr lang="ru-RU" sz="1600" dirty="0" err="1"/>
              <a:t>vakili</a:t>
            </a:r>
            <a:r>
              <a:rPr lang="ru-RU" sz="1600" dirty="0"/>
              <a:t> </a:t>
            </a:r>
            <a:r>
              <a:rPr lang="ru-RU" sz="1600" dirty="0" err="1"/>
              <a:t>bo‘lib</a:t>
            </a:r>
            <a:r>
              <a:rPr lang="ru-RU" sz="1600" dirty="0"/>
              <a:t>, u </a:t>
            </a:r>
            <a:r>
              <a:rPr lang="ru-RU" sz="1600" dirty="0" err="1"/>
              <a:t>Sirdaryo</a:t>
            </a:r>
            <a:r>
              <a:rPr lang="ru-RU" sz="1600" dirty="0"/>
              <a:t> </a:t>
            </a:r>
            <a:r>
              <a:rPr lang="ru-RU" sz="1600" dirty="0" err="1"/>
              <a:t>bo‘ylaridagi</a:t>
            </a:r>
            <a:r>
              <a:rPr lang="ru-RU" sz="1600" dirty="0"/>
              <a:t> </a:t>
            </a:r>
            <a:r>
              <a:rPr lang="ru-RU" sz="1600" dirty="0" err="1"/>
              <a:t>bir</a:t>
            </a:r>
            <a:r>
              <a:rPr lang="ru-RU" sz="1600" dirty="0"/>
              <a:t> </a:t>
            </a:r>
            <a:r>
              <a:rPr lang="ru-RU" sz="1600" dirty="0" err="1"/>
              <a:t>manzilda</a:t>
            </a:r>
            <a:r>
              <a:rPr lang="ru-RU" sz="1600" dirty="0"/>
              <a:t> </a:t>
            </a:r>
            <a:r>
              <a:rPr lang="ru-RU" sz="1600" dirty="0" err="1"/>
              <a:t>tug‘ilgan</a:t>
            </a:r>
            <a:r>
              <a:rPr lang="ru-RU" sz="1600" dirty="0"/>
              <a:t>. </a:t>
            </a:r>
            <a:r>
              <a:rPr lang="ru-RU" sz="1600" dirty="0" err="1"/>
              <a:t>Saljuqiylar</a:t>
            </a:r>
            <a:r>
              <a:rPr lang="ru-RU" sz="1600" dirty="0"/>
              <a:t> 1038-yildan </a:t>
            </a:r>
            <a:r>
              <a:rPr lang="ru-RU" sz="1600" dirty="0" err="1"/>
              <a:t>boshlab</a:t>
            </a:r>
            <a:r>
              <a:rPr lang="ru-RU" sz="1600" dirty="0"/>
              <a:t>, </a:t>
            </a:r>
            <a:r>
              <a:rPr lang="ru-RU" sz="1600" dirty="0" err="1"/>
              <a:t>Xurosonda</a:t>
            </a:r>
            <a:r>
              <a:rPr lang="ru-RU" sz="1600" dirty="0"/>
              <a:t> </a:t>
            </a:r>
            <a:r>
              <a:rPr lang="ru-RU" sz="1600" dirty="0" err="1"/>
              <a:t>hukmronlik</a:t>
            </a:r>
            <a:r>
              <a:rPr lang="ru-RU" sz="1600" dirty="0"/>
              <a:t> </a:t>
            </a:r>
            <a:r>
              <a:rPr lang="ru-RU" sz="1600" dirty="0" err="1"/>
              <a:t>qilishgan</a:t>
            </a:r>
            <a:r>
              <a:rPr lang="ru-RU" sz="1600" dirty="0"/>
              <a:t>. </a:t>
            </a:r>
            <a:r>
              <a:rPr lang="ru-RU" sz="1600" dirty="0" err="1"/>
              <a:t>Ularning</a:t>
            </a:r>
            <a:r>
              <a:rPr lang="ru-RU" sz="1600" dirty="0"/>
              <a:t> </a:t>
            </a:r>
            <a:r>
              <a:rPr lang="ru-RU" sz="1600" dirty="0" err="1"/>
              <a:t>davlati</a:t>
            </a:r>
            <a:r>
              <a:rPr lang="ru-RU" sz="1600" dirty="0"/>
              <a:t> </a:t>
            </a:r>
            <a:r>
              <a:rPr lang="ru-RU" sz="1600" dirty="0" err="1"/>
              <a:t>kengayganidan</a:t>
            </a:r>
            <a:r>
              <a:rPr lang="ru-RU" sz="1600" dirty="0"/>
              <a:t> </a:t>
            </a:r>
            <a:r>
              <a:rPr lang="ru-RU" sz="1600" dirty="0" err="1"/>
              <a:t>kengayib</a:t>
            </a:r>
            <a:r>
              <a:rPr lang="ru-RU" sz="1600" dirty="0"/>
              <a:t> </a:t>
            </a:r>
            <a:r>
              <a:rPr lang="ru-RU" sz="1600" dirty="0" err="1"/>
              <a:t>borgan</a:t>
            </a:r>
            <a:r>
              <a:rPr lang="ru-RU" sz="1600" dirty="0"/>
              <a:t>. </a:t>
            </a:r>
            <a:r>
              <a:rPr lang="ru-RU" sz="1600" dirty="0" err="1"/>
              <a:t>Eron</a:t>
            </a:r>
            <a:r>
              <a:rPr lang="ru-RU" sz="1600" dirty="0"/>
              <a:t>, </a:t>
            </a:r>
            <a:r>
              <a:rPr lang="ru-RU" sz="1600" dirty="0" err="1"/>
              <a:t>Ozarbayjon</a:t>
            </a:r>
            <a:r>
              <a:rPr lang="ru-RU" sz="1600" dirty="0"/>
              <a:t>, </a:t>
            </a:r>
            <a:r>
              <a:rPr lang="ru-RU" sz="1600" dirty="0" err="1"/>
              <a:t>Iroq</a:t>
            </a:r>
            <a:r>
              <a:rPr lang="ru-RU" sz="1600" dirty="0"/>
              <a:t>, </a:t>
            </a:r>
            <a:r>
              <a:rPr lang="ru-RU" sz="1600" dirty="0" err="1"/>
              <a:t>Kichik</a:t>
            </a:r>
            <a:r>
              <a:rPr lang="ru-RU" sz="1600" dirty="0"/>
              <a:t> </a:t>
            </a:r>
            <a:r>
              <a:rPr lang="ru-RU" sz="1600" dirty="0" err="1"/>
              <a:t>Osiyo</a:t>
            </a:r>
            <a:r>
              <a:rPr lang="ru-RU" sz="1600" dirty="0"/>
              <a:t> (</a:t>
            </a:r>
            <a:r>
              <a:rPr lang="ru-RU" sz="1600" dirty="0" err="1"/>
              <a:t>Turkiyaning</a:t>
            </a:r>
            <a:r>
              <a:rPr lang="ru-RU" sz="1600" dirty="0"/>
              <a:t> </a:t>
            </a:r>
            <a:r>
              <a:rPr lang="ru-RU" sz="1600" dirty="0" err="1"/>
              <a:t>Osiyo</a:t>
            </a:r>
            <a:r>
              <a:rPr lang="ru-RU" sz="1600" dirty="0"/>
              <a:t> </a:t>
            </a:r>
            <a:r>
              <a:rPr lang="ru-RU" sz="1600" dirty="0" err="1"/>
              <a:t>qit’asidagi</a:t>
            </a:r>
            <a:r>
              <a:rPr lang="ru-RU" sz="1600" dirty="0"/>
              <a:t> </a:t>
            </a:r>
            <a:r>
              <a:rPr lang="ru-RU" sz="1600" dirty="0" err="1"/>
              <a:t>qismi</a:t>
            </a:r>
            <a:r>
              <a:rPr lang="ru-RU" sz="1600" dirty="0"/>
              <a:t>), </a:t>
            </a:r>
            <a:r>
              <a:rPr lang="ru-RU" sz="1600" dirty="0" err="1"/>
              <a:t>Suriya</a:t>
            </a:r>
            <a:r>
              <a:rPr lang="ru-RU" sz="1600" dirty="0"/>
              <a:t>, </a:t>
            </a:r>
            <a:r>
              <a:rPr lang="ru-RU" sz="1600" dirty="0" err="1"/>
              <a:t>Falastin</a:t>
            </a:r>
            <a:r>
              <a:rPr lang="ru-RU" sz="1600" dirty="0"/>
              <a:t>, </a:t>
            </a:r>
            <a:r>
              <a:rPr lang="ru-RU" sz="1600" dirty="0" err="1"/>
              <a:t>Yaman</a:t>
            </a:r>
            <a:r>
              <a:rPr lang="ru-RU" sz="1600" dirty="0"/>
              <a:t>, </a:t>
            </a:r>
            <a:r>
              <a:rPr lang="ru-RU" sz="1600" dirty="0" err="1"/>
              <a:t>Movarounnahr</a:t>
            </a:r>
            <a:r>
              <a:rPr lang="ru-RU" sz="1600" dirty="0"/>
              <a:t> </a:t>
            </a:r>
            <a:r>
              <a:rPr lang="ru-RU" sz="1600" dirty="0" err="1"/>
              <a:t>hududlari</a:t>
            </a:r>
            <a:r>
              <a:rPr lang="ru-RU" sz="1600" dirty="0"/>
              <a:t> </a:t>
            </a:r>
            <a:r>
              <a:rPr lang="ru-RU" sz="1600" dirty="0" err="1"/>
              <a:t>shu</a:t>
            </a:r>
            <a:r>
              <a:rPr lang="ru-RU" sz="1600" dirty="0"/>
              <a:t> </a:t>
            </a:r>
            <a:r>
              <a:rPr lang="ru-RU" sz="1600" dirty="0" err="1"/>
              <a:t>davlat</a:t>
            </a:r>
            <a:r>
              <a:rPr lang="ru-RU" sz="1600" dirty="0"/>
              <a:t> </a:t>
            </a:r>
            <a:r>
              <a:rPr lang="ru-RU" sz="1600" dirty="0" err="1"/>
              <a:t>tasarrufida</a:t>
            </a:r>
            <a:r>
              <a:rPr lang="ru-RU" sz="1600" dirty="0"/>
              <a:t> </a:t>
            </a:r>
            <a:r>
              <a:rPr lang="ru-RU" sz="1600" dirty="0" err="1"/>
              <a:t>bo‘lgan</a:t>
            </a:r>
            <a:r>
              <a:rPr lang="ru-RU" sz="1600" dirty="0"/>
              <a:t>. 1071-yilda </a:t>
            </a:r>
            <a:r>
              <a:rPr lang="ru-RU" sz="1600" dirty="0" err="1"/>
              <a:t>Vizantiya</a:t>
            </a:r>
            <a:r>
              <a:rPr lang="ru-RU" sz="1600" dirty="0"/>
              <a:t> </a:t>
            </a:r>
            <a:r>
              <a:rPr lang="ru-RU" sz="1600" dirty="0" err="1"/>
              <a:t>podshohi</a:t>
            </a:r>
            <a:r>
              <a:rPr lang="ru-RU" sz="1600" dirty="0"/>
              <a:t> </a:t>
            </a:r>
            <a:r>
              <a:rPr lang="ru-RU" sz="1600" dirty="0" err="1"/>
              <a:t>Roman</a:t>
            </a:r>
            <a:r>
              <a:rPr lang="ru-RU" sz="1600" dirty="0"/>
              <a:t> </a:t>
            </a:r>
            <a:r>
              <a:rPr lang="ru-RU" sz="1600" dirty="0" err="1"/>
              <a:t>Diogan</a:t>
            </a:r>
            <a:r>
              <a:rPr lang="ru-RU" sz="1600" dirty="0"/>
              <a:t> </a:t>
            </a:r>
            <a:r>
              <a:rPr lang="ru-RU" sz="1600" dirty="0" err="1"/>
              <a:t>qo‘shini</a:t>
            </a:r>
            <a:r>
              <a:rPr lang="ru-RU" sz="1600" dirty="0"/>
              <a:t> </a:t>
            </a:r>
            <a:r>
              <a:rPr lang="ru-RU" sz="1600" dirty="0" err="1"/>
              <a:t>bilan</a:t>
            </a:r>
            <a:r>
              <a:rPr lang="ru-RU" sz="1600" dirty="0"/>
              <a:t> </a:t>
            </a:r>
            <a:r>
              <a:rPr lang="ru-RU" sz="1600" dirty="0" err="1"/>
              <a:t>saljuqlar</a:t>
            </a:r>
            <a:r>
              <a:rPr lang="ru-RU" sz="1600" dirty="0"/>
              <a:t> </a:t>
            </a:r>
            <a:r>
              <a:rPr lang="ru-RU" sz="1600" dirty="0" err="1"/>
              <a:t>sultoni</a:t>
            </a:r>
            <a:r>
              <a:rPr lang="ru-RU" sz="1600" dirty="0"/>
              <a:t> </a:t>
            </a:r>
            <a:r>
              <a:rPr lang="ru-RU" sz="1600" dirty="0" err="1"/>
              <a:t>Alp</a:t>
            </a:r>
            <a:r>
              <a:rPr lang="ru-RU" sz="1600" dirty="0"/>
              <a:t> </a:t>
            </a:r>
            <a:r>
              <a:rPr lang="ru-RU" sz="1600" dirty="0" err="1"/>
              <a:t>Arslon</a:t>
            </a:r>
            <a:r>
              <a:rPr lang="ru-RU" sz="1600" dirty="0"/>
              <a:t> </a:t>
            </a:r>
            <a:r>
              <a:rPr lang="ru-RU" sz="1600" dirty="0" err="1"/>
              <a:t>lashkari</a:t>
            </a:r>
            <a:r>
              <a:rPr lang="ru-RU" sz="1600" dirty="0"/>
              <a:t> </a:t>
            </a:r>
            <a:r>
              <a:rPr lang="ru-RU" sz="1600" dirty="0" err="1"/>
              <a:t>o‘rtasida</a:t>
            </a:r>
            <a:r>
              <a:rPr lang="ru-RU" sz="1600" dirty="0"/>
              <a:t> </a:t>
            </a:r>
            <a:r>
              <a:rPr lang="ru-RU" sz="1600" dirty="0" err="1"/>
              <a:t>jang</a:t>
            </a:r>
            <a:r>
              <a:rPr lang="ru-RU" sz="1600" dirty="0"/>
              <a:t> </a:t>
            </a:r>
            <a:r>
              <a:rPr lang="ru-RU" sz="1600" dirty="0" err="1"/>
              <a:t>bo‘lib</a:t>
            </a:r>
            <a:r>
              <a:rPr lang="ru-RU" sz="1600" dirty="0"/>
              <a:t> </a:t>
            </a:r>
            <a:r>
              <a:rPr lang="ru-RU" sz="1600" dirty="0" err="1"/>
              <a:t>o‘tgan</a:t>
            </a:r>
            <a:r>
              <a:rPr lang="ru-RU" sz="1600" dirty="0"/>
              <a:t>. </a:t>
            </a:r>
            <a:r>
              <a:rPr lang="ru-RU" sz="1600" dirty="0" err="1"/>
              <a:t>Unda</a:t>
            </a:r>
            <a:r>
              <a:rPr lang="ru-RU" sz="1600" dirty="0"/>
              <a:t> </a:t>
            </a:r>
            <a:r>
              <a:rPr lang="ru-RU" sz="1600" dirty="0" err="1"/>
              <a:t>saljuqlar</a:t>
            </a:r>
            <a:r>
              <a:rPr lang="ru-RU" sz="1600" dirty="0"/>
              <a:t> </a:t>
            </a:r>
            <a:r>
              <a:rPr lang="ru-RU" sz="1600" dirty="0" err="1"/>
              <a:t>g‘alaba</a:t>
            </a:r>
            <a:r>
              <a:rPr lang="ru-RU" sz="1600" dirty="0"/>
              <a:t> </a:t>
            </a:r>
            <a:r>
              <a:rPr lang="ru-RU" sz="1600" dirty="0" err="1"/>
              <a:t>qozongan</a:t>
            </a:r>
            <a:r>
              <a:rPr lang="ru-RU" sz="1600" dirty="0"/>
              <a:t>. </a:t>
            </a:r>
            <a:r>
              <a:rPr lang="ru-RU" sz="1600" dirty="0" err="1"/>
              <a:t>Turkiy</a:t>
            </a:r>
            <a:r>
              <a:rPr lang="ru-RU" sz="1600" dirty="0"/>
              <a:t> </a:t>
            </a:r>
            <a:r>
              <a:rPr lang="ru-RU" sz="1600" dirty="0" err="1"/>
              <a:t>xalqlarning</a:t>
            </a:r>
            <a:r>
              <a:rPr lang="ru-RU" sz="1600" dirty="0"/>
              <a:t> </a:t>
            </a:r>
            <a:r>
              <a:rPr lang="ru-RU" sz="1600" dirty="0" err="1"/>
              <a:t>Yevropaga</a:t>
            </a:r>
            <a:r>
              <a:rPr lang="ru-RU" sz="1600" dirty="0"/>
              <a:t> </a:t>
            </a:r>
            <a:r>
              <a:rPr lang="ru-RU" sz="1600" dirty="0" err="1"/>
              <a:t>mustahkam</a:t>
            </a:r>
            <a:r>
              <a:rPr lang="ru-RU" sz="1600" dirty="0"/>
              <a:t> </a:t>
            </a:r>
            <a:r>
              <a:rPr lang="ru-RU" sz="1600" dirty="0" err="1"/>
              <a:t>o‘rnashishi</a:t>
            </a:r>
            <a:r>
              <a:rPr lang="ru-RU" sz="1600" dirty="0"/>
              <a:t> </a:t>
            </a:r>
            <a:r>
              <a:rPr lang="ru-RU" sz="1600" dirty="0" err="1"/>
              <a:t>shu</a:t>
            </a:r>
            <a:r>
              <a:rPr lang="ru-RU" sz="1600" dirty="0"/>
              <a:t> </a:t>
            </a:r>
            <a:r>
              <a:rPr lang="ru-RU" sz="1600" dirty="0" err="1"/>
              <a:t>davrdan</a:t>
            </a:r>
            <a:r>
              <a:rPr lang="ru-RU" sz="1600" dirty="0"/>
              <a:t> </a:t>
            </a:r>
            <a:r>
              <a:rPr lang="ru-RU" sz="1600" dirty="0" err="1"/>
              <a:t>boshlangan</a:t>
            </a:r>
            <a:r>
              <a:rPr lang="ru-RU" sz="1600" dirty="0"/>
              <a:t>. </a:t>
            </a:r>
            <a:r>
              <a:rPr lang="ru-RU" sz="1600" dirty="0" err="1"/>
              <a:t>Tarixshunoslar</a:t>
            </a:r>
            <a:r>
              <a:rPr lang="ru-RU" sz="1600" dirty="0"/>
              <a:t> </a:t>
            </a:r>
            <a:r>
              <a:rPr lang="ru-RU" sz="1600" dirty="0" err="1"/>
              <a:t>turkiy</a:t>
            </a:r>
            <a:r>
              <a:rPr lang="ru-RU" sz="1600" dirty="0"/>
              <a:t> </a:t>
            </a:r>
            <a:r>
              <a:rPr lang="ru-RU" sz="1600" dirty="0" err="1"/>
              <a:t>qavmlarning</a:t>
            </a:r>
            <a:r>
              <a:rPr lang="ru-RU" sz="1600" dirty="0"/>
              <a:t> </a:t>
            </a:r>
            <a:r>
              <a:rPr lang="ru-RU" sz="1600" dirty="0" err="1"/>
              <a:t>kelib</a:t>
            </a:r>
            <a:r>
              <a:rPr lang="ru-RU" sz="1600" dirty="0"/>
              <a:t> </a:t>
            </a:r>
            <a:r>
              <a:rPr lang="ru-RU" sz="1600" dirty="0" err="1"/>
              <a:t>chiqishini</a:t>
            </a:r>
            <a:r>
              <a:rPr lang="ru-RU" sz="1600" dirty="0"/>
              <a:t> </a:t>
            </a:r>
            <a:r>
              <a:rPr lang="ru-RU" sz="1600" dirty="0" err="1"/>
              <a:t>o‘g‘uz</a:t>
            </a:r>
            <a:r>
              <a:rPr lang="ru-RU" sz="1600" dirty="0"/>
              <a:t>, </a:t>
            </a:r>
            <a:r>
              <a:rPr lang="ru-RU" sz="1600" dirty="0" err="1"/>
              <a:t>qipchoq</a:t>
            </a:r>
            <a:r>
              <a:rPr lang="ru-RU" sz="1600" dirty="0"/>
              <a:t>, </a:t>
            </a:r>
            <a:r>
              <a:rPr lang="ru-RU" sz="1600" dirty="0" err="1"/>
              <a:t>shumer</a:t>
            </a:r>
            <a:r>
              <a:rPr lang="ru-RU" sz="1600" dirty="0"/>
              <a:t> (</a:t>
            </a:r>
            <a:r>
              <a:rPr lang="ru-RU" sz="1600" dirty="0" err="1"/>
              <a:t>yoki</a:t>
            </a:r>
            <a:r>
              <a:rPr lang="ru-RU" sz="1600" dirty="0"/>
              <a:t> </a:t>
            </a:r>
            <a:r>
              <a:rPr lang="ru-RU" sz="1600" dirty="0" err="1"/>
              <a:t>sumer</a:t>
            </a:r>
            <a:r>
              <a:rPr lang="ru-RU" sz="1600" dirty="0"/>
              <a:t>)</a:t>
            </a:r>
            <a:r>
              <a:rPr lang="ru-RU" sz="1600" dirty="0" err="1"/>
              <a:t>lar</a:t>
            </a:r>
            <a:r>
              <a:rPr lang="ru-RU" sz="1600" dirty="0"/>
              <a:t> </a:t>
            </a:r>
            <a:r>
              <a:rPr lang="ru-RU" sz="1600" dirty="0" err="1"/>
              <a:t>bilan</a:t>
            </a:r>
            <a:r>
              <a:rPr lang="ru-RU" sz="1600" dirty="0"/>
              <a:t> </a:t>
            </a:r>
            <a:r>
              <a:rPr lang="ru-RU" sz="1600" dirty="0" err="1"/>
              <a:t>bog‘lashadi</a:t>
            </a:r>
            <a:r>
              <a:rPr lang="ru-RU" sz="1600" dirty="0"/>
              <a:t>. </a:t>
            </a:r>
            <a:r>
              <a:rPr lang="ru-RU" sz="1600" dirty="0" err="1"/>
              <a:t>O‘g‘uzxon</a:t>
            </a:r>
            <a:r>
              <a:rPr lang="ru-RU" sz="1600" dirty="0"/>
              <a:t> </a:t>
            </a:r>
            <a:r>
              <a:rPr lang="ru-RU" sz="1600" dirty="0" err="1"/>
              <a:t>Alanchaxonning</a:t>
            </a:r>
            <a:r>
              <a:rPr lang="ru-RU" sz="1600" dirty="0"/>
              <a:t> </a:t>
            </a:r>
            <a:r>
              <a:rPr lang="ru-RU" sz="1600" dirty="0" err="1"/>
              <a:t>evarasi</a:t>
            </a:r>
            <a:r>
              <a:rPr lang="ru-RU" sz="1600" dirty="0"/>
              <a:t>, u </a:t>
            </a:r>
            <a:r>
              <a:rPr lang="ru-RU" sz="1600" dirty="0" err="1"/>
              <a:t>esa</a:t>
            </a:r>
            <a:r>
              <a:rPr lang="ru-RU" sz="1600" dirty="0"/>
              <a:t> </a:t>
            </a:r>
            <a:r>
              <a:rPr lang="ru-RU" sz="1600" dirty="0" err="1"/>
              <a:t>Turkning</a:t>
            </a:r>
            <a:r>
              <a:rPr lang="ru-RU" sz="1600" dirty="0"/>
              <a:t> </a:t>
            </a:r>
            <a:r>
              <a:rPr lang="ru-RU" sz="1600" dirty="0" err="1"/>
              <a:t>chevarasidir</a:t>
            </a:r>
            <a:r>
              <a:rPr lang="ru-RU" sz="1600" dirty="0"/>
              <a:t>, </a:t>
            </a:r>
            <a:r>
              <a:rPr lang="ru-RU" sz="1600" dirty="0" err="1"/>
              <a:t>deyishadi</a:t>
            </a:r>
            <a:r>
              <a:rPr lang="ru-RU" sz="1600" dirty="0"/>
              <a:t>. </a:t>
            </a:r>
            <a:r>
              <a:rPr lang="ru-RU" sz="1600" dirty="0" err="1"/>
              <a:t>Shumerlar</a:t>
            </a:r>
            <a:r>
              <a:rPr lang="ru-RU" sz="1600" dirty="0"/>
              <a:t> </a:t>
            </a:r>
            <a:r>
              <a:rPr lang="ru-RU" sz="1600" dirty="0" err="1"/>
              <a:t>madaniyati</a:t>
            </a:r>
            <a:r>
              <a:rPr lang="ru-RU" sz="1600" dirty="0"/>
              <a:t> </a:t>
            </a:r>
            <a:r>
              <a:rPr lang="ru-RU" sz="1600" dirty="0" err="1"/>
              <a:t>miloddan</a:t>
            </a:r>
            <a:r>
              <a:rPr lang="ru-RU" sz="1600" dirty="0"/>
              <a:t> 5 </a:t>
            </a:r>
            <a:r>
              <a:rPr lang="ru-RU" sz="1600" dirty="0" err="1"/>
              <a:t>ming</a:t>
            </a:r>
            <a:r>
              <a:rPr lang="ru-RU" sz="1600" dirty="0"/>
              <a:t> </a:t>
            </a:r>
            <a:r>
              <a:rPr lang="ru-RU" sz="1600" dirty="0" err="1"/>
              <a:t>yil</a:t>
            </a:r>
            <a:r>
              <a:rPr lang="ru-RU" sz="1600" dirty="0"/>
              <a:t> </a:t>
            </a:r>
            <a:r>
              <a:rPr lang="ru-RU" sz="1600" dirty="0" err="1"/>
              <a:t>avval</a:t>
            </a:r>
            <a:r>
              <a:rPr lang="ru-RU" sz="1600" dirty="0"/>
              <a:t> </a:t>
            </a:r>
            <a:r>
              <a:rPr lang="ru-RU" sz="1600" dirty="0" err="1"/>
              <a:t>paydo</a:t>
            </a:r>
            <a:r>
              <a:rPr lang="ru-RU" sz="1600" dirty="0"/>
              <a:t> </a:t>
            </a:r>
            <a:r>
              <a:rPr lang="ru-RU" sz="1600" dirty="0" err="1"/>
              <a:t>bo‘lgani</a:t>
            </a:r>
            <a:r>
              <a:rPr lang="ru-RU" sz="1600" dirty="0"/>
              <a:t> </a:t>
            </a:r>
            <a:r>
              <a:rPr lang="ru-RU" sz="1600" dirty="0" err="1"/>
              <a:t>qayd</a:t>
            </a:r>
            <a:r>
              <a:rPr lang="ru-RU" sz="1600" dirty="0"/>
              <a:t> </a:t>
            </a:r>
            <a:r>
              <a:rPr lang="ru-RU" sz="1600" dirty="0" err="1"/>
              <a:t>etiladi</a:t>
            </a:r>
            <a:r>
              <a:rPr lang="ru-RU" sz="1600" dirty="0"/>
              <a:t>. </a:t>
            </a:r>
            <a:r>
              <a:rPr lang="ru-RU" sz="1600" dirty="0" err="1"/>
              <a:t>Bu</a:t>
            </a:r>
            <a:r>
              <a:rPr lang="ru-RU" sz="1600" dirty="0"/>
              <a:t> </a:t>
            </a:r>
            <a:r>
              <a:rPr lang="ru-RU" sz="1600" dirty="0" err="1"/>
              <a:t>kabi</a:t>
            </a:r>
            <a:r>
              <a:rPr lang="ru-RU" sz="1600" dirty="0"/>
              <a:t> </a:t>
            </a:r>
            <a:r>
              <a:rPr lang="ru-RU" sz="1600" dirty="0" err="1"/>
              <a:t>dalillar</a:t>
            </a:r>
            <a:r>
              <a:rPr lang="ru-RU" sz="1600" dirty="0"/>
              <a:t> </a:t>
            </a:r>
            <a:r>
              <a:rPr lang="ru-RU" sz="1600" dirty="0" err="1"/>
              <a:t>turkiy</a:t>
            </a:r>
            <a:r>
              <a:rPr lang="ru-RU" sz="1600" dirty="0"/>
              <a:t> </a:t>
            </a:r>
            <a:r>
              <a:rPr lang="ru-RU" sz="1600" dirty="0" err="1"/>
              <a:t>xalqlarning</a:t>
            </a:r>
            <a:r>
              <a:rPr lang="ru-RU" sz="1600" dirty="0"/>
              <a:t> </a:t>
            </a:r>
            <a:r>
              <a:rPr lang="ru-RU" sz="1600" dirty="0" err="1"/>
              <a:t>qadim</a:t>
            </a:r>
            <a:r>
              <a:rPr lang="ru-RU" sz="1600" dirty="0"/>
              <a:t> </a:t>
            </a:r>
            <a:r>
              <a:rPr lang="ru-RU" sz="1600" dirty="0" err="1"/>
              <a:t>tarixidan</a:t>
            </a:r>
            <a:r>
              <a:rPr lang="ru-RU" sz="1600" dirty="0"/>
              <a:t> </a:t>
            </a:r>
            <a:r>
              <a:rPr lang="ru-RU" sz="1600" dirty="0" err="1"/>
              <a:t>ayon</a:t>
            </a:r>
            <a:r>
              <a:rPr lang="ru-RU" sz="1600" dirty="0"/>
              <a:t> </a:t>
            </a:r>
            <a:r>
              <a:rPr lang="ru-RU" sz="1600" dirty="0" err="1"/>
              <a:t>ayrim</a:t>
            </a:r>
            <a:r>
              <a:rPr lang="ru-RU" sz="1600" dirty="0"/>
              <a:t> </a:t>
            </a:r>
            <a:r>
              <a:rPr lang="ru-RU" sz="1600" dirty="0" err="1"/>
              <a:t>jihatlar</a:t>
            </a:r>
            <a:r>
              <a:rPr lang="ru-RU" sz="1600" dirty="0"/>
              <a:t>, </a:t>
            </a:r>
            <a:r>
              <a:rPr lang="ru-RU" sz="1600" dirty="0" err="1"/>
              <a:t>xolos</a:t>
            </a:r>
            <a:r>
              <a:rPr lang="ru-RU" sz="1600" dirty="0"/>
              <a:t>. </a:t>
            </a:r>
            <a:r>
              <a:rPr lang="ru-RU" sz="1600" dirty="0" err="1"/>
              <a:t>Boshqa</a:t>
            </a:r>
            <a:r>
              <a:rPr lang="ru-RU" sz="1600" dirty="0"/>
              <a:t> </a:t>
            </a:r>
            <a:r>
              <a:rPr lang="ru-RU" sz="1600" dirty="0" err="1"/>
              <a:t>xalqlar</a:t>
            </a:r>
            <a:r>
              <a:rPr lang="ru-RU" sz="1600" dirty="0"/>
              <a:t> </a:t>
            </a:r>
            <a:r>
              <a:rPr lang="ru-RU" sz="1600" dirty="0" err="1"/>
              <a:t>singari</a:t>
            </a:r>
            <a:r>
              <a:rPr lang="ru-RU" sz="1600" dirty="0"/>
              <a:t> </a:t>
            </a:r>
            <a:r>
              <a:rPr lang="ru-RU" sz="1600" dirty="0" err="1"/>
              <a:t>turkiy</a:t>
            </a:r>
            <a:r>
              <a:rPr lang="ru-RU" sz="1600" dirty="0"/>
              <a:t> </a:t>
            </a:r>
            <a:r>
              <a:rPr lang="ru-RU" sz="1600" dirty="0" err="1"/>
              <a:t>xalqlarning</a:t>
            </a:r>
            <a:r>
              <a:rPr lang="ru-RU" sz="1600" dirty="0"/>
              <a:t> </a:t>
            </a:r>
            <a:r>
              <a:rPr lang="ru-RU" sz="1600" dirty="0" err="1"/>
              <a:t>ham</a:t>
            </a:r>
            <a:r>
              <a:rPr lang="ru-RU" sz="1600" dirty="0"/>
              <a:t> </a:t>
            </a:r>
            <a:r>
              <a:rPr lang="ru-RU" sz="1600" dirty="0" err="1"/>
              <a:t>qanchadan-qancha</a:t>
            </a:r>
            <a:r>
              <a:rPr lang="ru-RU" sz="1600" dirty="0"/>
              <a:t> </a:t>
            </a:r>
            <a:r>
              <a:rPr lang="ru-RU" sz="1600" dirty="0" err="1"/>
              <a:t>sir</a:t>
            </a:r>
            <a:r>
              <a:rPr lang="ru-RU" sz="1600" dirty="0"/>
              <a:t> </a:t>
            </a:r>
            <a:r>
              <a:rPr lang="ru-RU" sz="1600" dirty="0" err="1"/>
              <a:t>bo‘lib</a:t>
            </a:r>
            <a:r>
              <a:rPr lang="ru-RU" sz="1600" dirty="0"/>
              <a:t> </a:t>
            </a:r>
            <a:r>
              <a:rPr lang="ru-RU" sz="1600" dirty="0" err="1"/>
              <a:t>yotgan</a:t>
            </a:r>
            <a:r>
              <a:rPr lang="ru-RU" sz="1600" dirty="0"/>
              <a:t> </a:t>
            </a:r>
            <a:r>
              <a:rPr lang="ru-RU" sz="1600" dirty="0" err="1"/>
              <a:t>ko‘hna</a:t>
            </a:r>
            <a:r>
              <a:rPr lang="ru-RU" sz="1600" dirty="0"/>
              <a:t> </a:t>
            </a:r>
            <a:r>
              <a:rPr lang="ru-RU" sz="1600" dirty="0" err="1"/>
              <a:t>kechmishi</a:t>
            </a:r>
            <a:r>
              <a:rPr lang="ru-RU" sz="1600" dirty="0"/>
              <a:t> </a:t>
            </a:r>
            <a:r>
              <a:rPr lang="ru-RU" sz="1600" dirty="0" err="1"/>
              <a:t>bor</a:t>
            </a:r>
            <a:r>
              <a:rPr lang="ru-RU" sz="1600" dirty="0"/>
              <a:t>. 1118-yilda </a:t>
            </a:r>
            <a:r>
              <a:rPr lang="ru-RU" sz="1600" dirty="0" err="1"/>
              <a:t>saljuqiylar</a:t>
            </a:r>
            <a:r>
              <a:rPr lang="ru-RU" sz="1600" dirty="0"/>
              <a:t> </a:t>
            </a:r>
            <a:r>
              <a:rPr lang="ru-RU" sz="1600" dirty="0" err="1"/>
              <a:t>saltanati</a:t>
            </a:r>
            <a:r>
              <a:rPr lang="ru-RU" sz="1600" dirty="0"/>
              <a:t> </a:t>
            </a:r>
            <a:r>
              <a:rPr lang="ru-RU" sz="1600" dirty="0" err="1"/>
              <a:t>ikkiga</a:t>
            </a:r>
            <a:r>
              <a:rPr lang="ru-RU" sz="1600" dirty="0"/>
              <a:t> – </a:t>
            </a:r>
            <a:r>
              <a:rPr lang="ru-RU" sz="1600" dirty="0" err="1"/>
              <a:t>G‘arbiy</a:t>
            </a:r>
            <a:r>
              <a:rPr lang="ru-RU" sz="1600" dirty="0"/>
              <a:t> </a:t>
            </a:r>
            <a:r>
              <a:rPr lang="ru-RU" sz="1600" dirty="0" err="1"/>
              <a:t>va</a:t>
            </a:r>
            <a:r>
              <a:rPr lang="ru-RU" sz="1600" dirty="0"/>
              <a:t> </a:t>
            </a:r>
            <a:r>
              <a:rPr lang="ru-RU" sz="1600" dirty="0" err="1"/>
              <a:t>Sharqiy</a:t>
            </a:r>
            <a:r>
              <a:rPr lang="ru-RU" sz="1600" dirty="0"/>
              <a:t> </a:t>
            </a:r>
            <a:r>
              <a:rPr lang="ru-RU" sz="1600" dirty="0" err="1"/>
              <a:t>saljuqiylar</a:t>
            </a:r>
            <a:r>
              <a:rPr lang="ru-RU" sz="1600" dirty="0"/>
              <a:t> </a:t>
            </a:r>
            <a:r>
              <a:rPr lang="ru-RU" sz="1600" dirty="0" err="1"/>
              <a:t>davlatiga</a:t>
            </a:r>
            <a:r>
              <a:rPr lang="ru-RU" sz="1600" dirty="0"/>
              <a:t> </a:t>
            </a:r>
            <a:r>
              <a:rPr lang="ru-RU" sz="1600" dirty="0" err="1"/>
              <a:t>bo‘lingan</a:t>
            </a:r>
            <a:r>
              <a:rPr lang="ru-RU" sz="1600" dirty="0"/>
              <a:t>. </a:t>
            </a:r>
            <a:r>
              <a:rPr lang="ru-RU" sz="1600" dirty="0" err="1"/>
              <a:t>G‘arbiy</a:t>
            </a:r>
            <a:r>
              <a:rPr lang="ru-RU" sz="1600" dirty="0"/>
              <a:t> </a:t>
            </a:r>
            <a:r>
              <a:rPr lang="ru-RU" sz="1600" dirty="0" err="1"/>
              <a:t>saljuqiylar</a:t>
            </a:r>
            <a:r>
              <a:rPr lang="ru-RU" sz="1600" dirty="0"/>
              <a:t> </a:t>
            </a:r>
            <a:r>
              <a:rPr lang="ru-RU" sz="1600" dirty="0" err="1"/>
              <a:t>davlati</a:t>
            </a:r>
            <a:r>
              <a:rPr lang="ru-RU" sz="1600" dirty="0"/>
              <a:t> </a:t>
            </a:r>
            <a:r>
              <a:rPr lang="ru-RU" sz="1600" dirty="0" err="1"/>
              <a:t>Iroq</a:t>
            </a:r>
            <a:r>
              <a:rPr lang="ru-RU" sz="1600" dirty="0"/>
              <a:t> </a:t>
            </a:r>
            <a:r>
              <a:rPr lang="ru-RU" sz="1600" dirty="0" err="1"/>
              <a:t>sultonligi</a:t>
            </a:r>
            <a:r>
              <a:rPr lang="ru-RU" sz="1600" dirty="0"/>
              <a:t> </a:t>
            </a:r>
            <a:r>
              <a:rPr lang="ru-RU" sz="1600" dirty="0" err="1"/>
              <a:t>deb</a:t>
            </a:r>
            <a:r>
              <a:rPr lang="ru-RU" sz="1600" dirty="0"/>
              <a:t> </a:t>
            </a:r>
            <a:r>
              <a:rPr lang="ru-RU" sz="1600" dirty="0" err="1"/>
              <a:t>atalgan</a:t>
            </a:r>
            <a:r>
              <a:rPr lang="ru-RU" sz="1600" dirty="0"/>
              <a:t>. </a:t>
            </a:r>
            <a:r>
              <a:rPr lang="ru-RU" sz="1600" dirty="0" err="1"/>
              <a:t>Uning</a:t>
            </a:r>
            <a:r>
              <a:rPr lang="ru-RU" sz="1600" dirty="0"/>
              <a:t> </a:t>
            </a:r>
            <a:r>
              <a:rPr lang="ru-RU" sz="1600" dirty="0" err="1"/>
              <a:t>markazi</a:t>
            </a:r>
            <a:r>
              <a:rPr lang="ru-RU" sz="1600" dirty="0"/>
              <a:t> </a:t>
            </a:r>
            <a:r>
              <a:rPr lang="ru-RU" sz="1600" dirty="0" err="1"/>
              <a:t>Hamadon</a:t>
            </a:r>
            <a:r>
              <a:rPr lang="ru-RU" sz="1600" dirty="0"/>
              <a:t> </a:t>
            </a:r>
            <a:r>
              <a:rPr lang="ru-RU" sz="1600" dirty="0" err="1"/>
              <a:t>shahri</a:t>
            </a:r>
            <a:r>
              <a:rPr lang="ru-RU" sz="1600" dirty="0"/>
              <a:t> </a:t>
            </a:r>
            <a:r>
              <a:rPr lang="ru-RU" sz="1600" dirty="0" err="1"/>
              <a:t>bo‘lgan</a:t>
            </a:r>
            <a:r>
              <a:rPr lang="ru-RU" sz="1600" dirty="0"/>
              <a:t>. </a:t>
            </a:r>
            <a:r>
              <a:rPr lang="ru-RU" sz="1600" dirty="0" err="1"/>
              <a:t>Uni</a:t>
            </a:r>
            <a:r>
              <a:rPr lang="ru-RU" sz="1600" dirty="0"/>
              <a:t> </a:t>
            </a:r>
            <a:r>
              <a:rPr lang="ru-RU" sz="1600" dirty="0" err="1"/>
              <a:t>dastlab</a:t>
            </a:r>
            <a:r>
              <a:rPr lang="ru-RU" sz="1600" dirty="0"/>
              <a:t> </a:t>
            </a:r>
            <a:r>
              <a:rPr lang="ru-RU" sz="1600" dirty="0" err="1"/>
              <a:t>Mahmud</a:t>
            </a:r>
            <a:r>
              <a:rPr lang="ru-RU" sz="1600" dirty="0"/>
              <a:t> </a:t>
            </a:r>
            <a:r>
              <a:rPr lang="ru-RU" sz="1600" dirty="0" err="1"/>
              <a:t>ibn</a:t>
            </a:r>
            <a:r>
              <a:rPr lang="ru-RU" sz="1600" dirty="0"/>
              <a:t> </a:t>
            </a:r>
            <a:r>
              <a:rPr lang="ru-RU" sz="1600" dirty="0" err="1"/>
              <a:t>Muhammad</a:t>
            </a:r>
            <a:r>
              <a:rPr lang="ru-RU" sz="1600" dirty="0"/>
              <a:t> </a:t>
            </a:r>
            <a:r>
              <a:rPr lang="ru-RU" sz="1600" dirty="0" err="1"/>
              <a:t>boshqargan</a:t>
            </a:r>
            <a:r>
              <a:rPr lang="ru-RU" sz="1600" dirty="0"/>
              <a:t>. </a:t>
            </a:r>
            <a:r>
              <a:rPr lang="ru-RU" sz="1600" dirty="0" err="1"/>
              <a:t>Poytaxti</a:t>
            </a:r>
            <a:r>
              <a:rPr lang="ru-RU" sz="1600" dirty="0"/>
              <a:t> </a:t>
            </a:r>
            <a:r>
              <a:rPr lang="ru-RU" sz="1600" dirty="0" err="1"/>
              <a:t>Marv</a:t>
            </a:r>
            <a:r>
              <a:rPr lang="ru-RU" sz="1600" dirty="0"/>
              <a:t> </a:t>
            </a:r>
            <a:r>
              <a:rPr lang="ru-RU" sz="1600" dirty="0" err="1"/>
              <a:t>shahri</a:t>
            </a:r>
            <a:r>
              <a:rPr lang="ru-RU" sz="1600" dirty="0"/>
              <a:t> </a:t>
            </a:r>
            <a:r>
              <a:rPr lang="ru-RU" sz="1600" dirty="0" err="1"/>
              <a:t>bo‘lgan</a:t>
            </a:r>
            <a:r>
              <a:rPr lang="ru-RU" sz="1600" dirty="0"/>
              <a:t> </a:t>
            </a:r>
            <a:r>
              <a:rPr lang="ru-RU" sz="1600" dirty="0" err="1"/>
              <a:t>Sharqiy</a:t>
            </a:r>
            <a:r>
              <a:rPr lang="ru-RU" sz="1600" dirty="0"/>
              <a:t> </a:t>
            </a:r>
            <a:r>
              <a:rPr lang="ru-RU" sz="1600" dirty="0" err="1"/>
              <a:t>saljuqiy</a:t>
            </a:r>
            <a:r>
              <a:rPr lang="ru-RU" sz="1600" dirty="0"/>
              <a:t> </a:t>
            </a:r>
            <a:r>
              <a:rPr lang="ru-RU" sz="1600" dirty="0" err="1"/>
              <a:t>davlatini</a:t>
            </a:r>
            <a:r>
              <a:rPr lang="ru-RU" sz="1600" dirty="0"/>
              <a:t> (1118 – 1194) </a:t>
            </a:r>
            <a:r>
              <a:rPr lang="ru-RU" sz="1600" dirty="0" err="1"/>
              <a:t>Sulton</a:t>
            </a:r>
            <a:r>
              <a:rPr lang="ru-RU" sz="1600" dirty="0"/>
              <a:t> </a:t>
            </a:r>
            <a:r>
              <a:rPr lang="ru-RU" sz="1600" dirty="0" err="1"/>
              <a:t>Sanjar</a:t>
            </a:r>
            <a:r>
              <a:rPr lang="ru-RU" sz="1600" dirty="0"/>
              <a:t> </a:t>
            </a:r>
            <a:r>
              <a:rPr lang="ru-RU" sz="1600" dirty="0" err="1"/>
              <a:t>idora</a:t>
            </a:r>
            <a:r>
              <a:rPr lang="ru-RU" sz="1600" dirty="0"/>
              <a:t> </a:t>
            </a:r>
            <a:r>
              <a:rPr lang="ru-RU" sz="1600" dirty="0" err="1"/>
              <a:t>qilgan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2967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0100" y="0"/>
            <a:ext cx="3771900" cy="20193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45920" y="289560"/>
            <a:ext cx="677418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/>
              <a:t>“QO‘RQUT OTA KITOBI” </a:t>
            </a:r>
            <a:r>
              <a:rPr lang="ru-RU" sz="1600" dirty="0" err="1"/>
              <a:t>Xalq</a:t>
            </a:r>
            <a:r>
              <a:rPr lang="ru-RU" sz="1600" dirty="0"/>
              <a:t> </a:t>
            </a:r>
            <a:r>
              <a:rPr lang="ru-RU" sz="1600" dirty="0" err="1"/>
              <a:t>og‘zaki</a:t>
            </a:r>
            <a:r>
              <a:rPr lang="ru-RU" sz="1600" dirty="0"/>
              <a:t> </a:t>
            </a:r>
            <a:r>
              <a:rPr lang="ru-RU" sz="1600" dirty="0" err="1"/>
              <a:t>ijodi</a:t>
            </a:r>
            <a:r>
              <a:rPr lang="ru-RU" sz="1600" dirty="0"/>
              <a:t> </a:t>
            </a:r>
            <a:r>
              <a:rPr lang="ru-RU" sz="1600" dirty="0" err="1"/>
              <a:t>adabiyotning</a:t>
            </a:r>
            <a:r>
              <a:rPr lang="ru-RU" sz="1600" dirty="0"/>
              <a:t> </a:t>
            </a:r>
            <a:r>
              <a:rPr lang="ru-RU" sz="1600" dirty="0" err="1"/>
              <a:t>sarchashmasi</a:t>
            </a:r>
            <a:r>
              <a:rPr lang="ru-RU" sz="1600" dirty="0"/>
              <a:t>, </a:t>
            </a:r>
            <a:r>
              <a:rPr lang="ru-RU" sz="1600" dirty="0" err="1"/>
              <a:t>so‘z</a:t>
            </a:r>
            <a:r>
              <a:rPr lang="ru-RU" sz="1600" dirty="0"/>
              <a:t> </a:t>
            </a:r>
            <a:r>
              <a:rPr lang="ru-RU" sz="1600" dirty="0" err="1"/>
              <a:t>san’atining</a:t>
            </a:r>
            <a:r>
              <a:rPr lang="ru-RU" sz="1600" dirty="0"/>
              <a:t> </a:t>
            </a:r>
            <a:r>
              <a:rPr lang="ru-RU" sz="1600" dirty="0" err="1"/>
              <a:t>ibtidosidir</a:t>
            </a:r>
            <a:r>
              <a:rPr lang="ru-RU" sz="1600" dirty="0"/>
              <a:t>. </a:t>
            </a:r>
            <a:r>
              <a:rPr lang="ru-RU" sz="1600" dirty="0" err="1"/>
              <a:t>Buni</a:t>
            </a:r>
            <a:r>
              <a:rPr lang="ru-RU" sz="1600" dirty="0"/>
              <a:t> </a:t>
            </a:r>
            <a:r>
              <a:rPr lang="ru-RU" sz="1600" dirty="0" err="1"/>
              <a:t>turkiy</a:t>
            </a:r>
            <a:r>
              <a:rPr lang="ru-RU" sz="1600" dirty="0"/>
              <a:t> </a:t>
            </a:r>
            <a:r>
              <a:rPr lang="ru-RU" sz="1600" dirty="0" err="1"/>
              <a:t>xalqlar</a:t>
            </a:r>
            <a:r>
              <a:rPr lang="ru-RU" sz="1600" dirty="0"/>
              <a:t> </a:t>
            </a:r>
            <a:r>
              <a:rPr lang="ru-RU" sz="1600" dirty="0" err="1"/>
              <a:t>adabiyoti</a:t>
            </a:r>
            <a:r>
              <a:rPr lang="ru-RU" sz="1600" dirty="0"/>
              <a:t> </a:t>
            </a:r>
            <a:r>
              <a:rPr lang="ru-RU" sz="1600" dirty="0" err="1"/>
              <a:t>tarixi</a:t>
            </a:r>
            <a:r>
              <a:rPr lang="ru-RU" sz="1600" dirty="0"/>
              <a:t> </a:t>
            </a:r>
            <a:r>
              <a:rPr lang="ru-RU" sz="1600" dirty="0" err="1"/>
              <a:t>ham</a:t>
            </a:r>
            <a:r>
              <a:rPr lang="ru-RU" sz="1600" dirty="0"/>
              <a:t> </a:t>
            </a:r>
            <a:r>
              <a:rPr lang="ru-RU" sz="1600" dirty="0" err="1"/>
              <a:t>tasdiqlaydi</a:t>
            </a:r>
            <a:r>
              <a:rPr lang="ru-RU" sz="1600" dirty="0"/>
              <a:t>. </a:t>
            </a:r>
            <a:r>
              <a:rPr lang="ru-RU" sz="1600" dirty="0" err="1"/>
              <a:t>Chunki</a:t>
            </a:r>
            <a:r>
              <a:rPr lang="ru-RU" sz="1600" dirty="0"/>
              <a:t> </a:t>
            </a:r>
            <a:r>
              <a:rPr lang="ru-RU" sz="1600" dirty="0" err="1"/>
              <a:t>o‘zbek</a:t>
            </a:r>
            <a:r>
              <a:rPr lang="ru-RU" sz="1600" dirty="0"/>
              <a:t>, </a:t>
            </a:r>
            <a:r>
              <a:rPr lang="ru-RU" sz="1600" dirty="0" err="1"/>
              <a:t>turk</a:t>
            </a:r>
            <a:r>
              <a:rPr lang="ru-RU" sz="1600" dirty="0"/>
              <a:t>, </a:t>
            </a:r>
            <a:r>
              <a:rPr lang="ru-RU" sz="1600" dirty="0" err="1"/>
              <a:t>ozarbayjon</a:t>
            </a:r>
            <a:r>
              <a:rPr lang="ru-RU" sz="1600" dirty="0"/>
              <a:t>, </a:t>
            </a:r>
            <a:r>
              <a:rPr lang="ru-RU" sz="1600" dirty="0" err="1"/>
              <a:t>qozoq</a:t>
            </a:r>
            <a:r>
              <a:rPr lang="ru-RU" sz="1600" dirty="0"/>
              <a:t>, </a:t>
            </a:r>
            <a:r>
              <a:rPr lang="ru-RU" sz="1600" dirty="0" err="1"/>
              <a:t>qirg‘iz</a:t>
            </a:r>
            <a:r>
              <a:rPr lang="ru-RU" sz="1600" dirty="0"/>
              <a:t>, </a:t>
            </a:r>
            <a:r>
              <a:rPr lang="ru-RU" sz="1600" dirty="0" err="1"/>
              <a:t>turkman</a:t>
            </a:r>
            <a:r>
              <a:rPr lang="ru-RU" sz="1600" dirty="0"/>
              <a:t> </a:t>
            </a:r>
            <a:r>
              <a:rPr lang="ru-RU" sz="1600" dirty="0" err="1"/>
              <a:t>va</a:t>
            </a:r>
            <a:r>
              <a:rPr lang="ru-RU" sz="1600" dirty="0"/>
              <a:t> </a:t>
            </a:r>
            <a:r>
              <a:rPr lang="ru-RU" sz="1600" dirty="0" err="1"/>
              <a:t>boshqa</a:t>
            </a:r>
            <a:r>
              <a:rPr lang="ru-RU" sz="1600" dirty="0"/>
              <a:t> </a:t>
            </a:r>
            <a:r>
              <a:rPr lang="ru-RU" sz="1600" dirty="0" err="1"/>
              <a:t>xalqlar</a:t>
            </a:r>
            <a:r>
              <a:rPr lang="ru-RU" sz="1600" dirty="0"/>
              <a:t> </a:t>
            </a:r>
            <a:r>
              <a:rPr lang="ru-RU" sz="1600" dirty="0" err="1"/>
              <a:t>adabiyoti</a:t>
            </a:r>
            <a:r>
              <a:rPr lang="ru-RU" sz="1600" dirty="0"/>
              <a:t> </a:t>
            </a:r>
            <a:r>
              <a:rPr lang="ru-RU" sz="1600" dirty="0" err="1"/>
              <a:t>xususida</a:t>
            </a:r>
            <a:r>
              <a:rPr lang="ru-RU" sz="1600" dirty="0"/>
              <a:t> </a:t>
            </a:r>
            <a:r>
              <a:rPr lang="ru-RU" sz="1600" dirty="0" err="1"/>
              <a:t>so‘z</a:t>
            </a:r>
            <a:r>
              <a:rPr lang="ru-RU" sz="1600" dirty="0"/>
              <a:t> </a:t>
            </a:r>
            <a:r>
              <a:rPr lang="ru-RU" sz="1600" dirty="0" err="1"/>
              <a:t>yuritilganida</a:t>
            </a:r>
            <a:r>
              <a:rPr lang="ru-RU" sz="1600" dirty="0"/>
              <a:t>, </a:t>
            </a:r>
            <a:r>
              <a:rPr lang="ru-RU" sz="1600" dirty="0" err="1"/>
              <a:t>dastlab</a:t>
            </a:r>
            <a:r>
              <a:rPr lang="ru-RU" sz="1600" dirty="0"/>
              <a:t> </a:t>
            </a:r>
            <a:r>
              <a:rPr lang="ru-RU" sz="1600" dirty="0" err="1"/>
              <a:t>ularning</a:t>
            </a:r>
            <a:r>
              <a:rPr lang="ru-RU" sz="1600" dirty="0"/>
              <a:t> </a:t>
            </a:r>
            <a:r>
              <a:rPr lang="ru-RU" sz="1600" dirty="0" err="1"/>
              <a:t>folklor</a:t>
            </a:r>
            <a:r>
              <a:rPr lang="ru-RU" sz="1600" dirty="0"/>
              <a:t> </a:t>
            </a:r>
            <a:r>
              <a:rPr lang="ru-RU" sz="1600" dirty="0" err="1"/>
              <a:t>asarlari</a:t>
            </a:r>
            <a:r>
              <a:rPr lang="ru-RU" sz="1600" dirty="0"/>
              <a:t> </a:t>
            </a:r>
            <a:r>
              <a:rPr lang="ru-RU" sz="1600" dirty="0" err="1"/>
              <a:t>tilga</a:t>
            </a:r>
            <a:r>
              <a:rPr lang="ru-RU" sz="1600" dirty="0"/>
              <a:t> </a:t>
            </a:r>
            <a:r>
              <a:rPr lang="ru-RU" sz="1600" dirty="0" err="1"/>
              <a:t>olinadi</a:t>
            </a:r>
            <a:r>
              <a:rPr lang="ru-RU" sz="1600" dirty="0"/>
              <a:t>. </a:t>
            </a:r>
            <a:r>
              <a:rPr lang="ru-RU" sz="1600" dirty="0" err="1"/>
              <a:t>Yozma</a:t>
            </a:r>
            <a:r>
              <a:rPr lang="ru-RU" sz="1600" dirty="0"/>
              <a:t> </a:t>
            </a:r>
            <a:r>
              <a:rPr lang="ru-RU" sz="1600" dirty="0" err="1"/>
              <a:t>adabiyotning</a:t>
            </a:r>
            <a:r>
              <a:rPr lang="ru-RU" sz="1600" dirty="0"/>
              <a:t> </a:t>
            </a:r>
            <a:r>
              <a:rPr lang="ru-RU" sz="1600" dirty="0" err="1"/>
              <a:t>aksariyat</a:t>
            </a:r>
            <a:r>
              <a:rPr lang="ru-RU" sz="1600" dirty="0"/>
              <a:t> </a:t>
            </a:r>
            <a:r>
              <a:rPr lang="ru-RU" sz="1600" dirty="0" err="1"/>
              <a:t>asarlari</a:t>
            </a:r>
            <a:r>
              <a:rPr lang="ru-RU" sz="1600" dirty="0"/>
              <a:t> </a:t>
            </a:r>
            <a:r>
              <a:rPr lang="ru-RU" sz="1600" dirty="0" err="1"/>
              <a:t>tarkibida</a:t>
            </a:r>
            <a:r>
              <a:rPr lang="ru-RU" sz="1600" dirty="0"/>
              <a:t> </a:t>
            </a:r>
            <a:r>
              <a:rPr lang="ru-RU" sz="1600" dirty="0" err="1"/>
              <a:t>ham</a:t>
            </a:r>
            <a:r>
              <a:rPr lang="ru-RU" sz="1600" dirty="0"/>
              <a:t> </a:t>
            </a:r>
            <a:r>
              <a:rPr lang="ru-RU" sz="1600" dirty="0" err="1"/>
              <a:t>folklor</a:t>
            </a:r>
            <a:r>
              <a:rPr lang="ru-RU" sz="1600" dirty="0"/>
              <a:t> </a:t>
            </a:r>
            <a:r>
              <a:rPr lang="ru-RU" sz="1600" dirty="0" err="1"/>
              <a:t>namunalari</a:t>
            </a:r>
            <a:r>
              <a:rPr lang="ru-RU" sz="1600" dirty="0"/>
              <a:t> </a:t>
            </a:r>
            <a:r>
              <a:rPr lang="ru-RU" sz="1600" dirty="0" err="1"/>
              <a:t>muayyan</a:t>
            </a:r>
            <a:r>
              <a:rPr lang="ru-RU" sz="1600" dirty="0"/>
              <a:t> </a:t>
            </a:r>
            <a:r>
              <a:rPr lang="ru-RU" sz="1600" dirty="0" err="1"/>
              <a:t>o‘rin</a:t>
            </a:r>
            <a:r>
              <a:rPr lang="ru-RU" sz="1600" dirty="0"/>
              <a:t> </a:t>
            </a:r>
            <a:r>
              <a:rPr lang="ru-RU" sz="1600" dirty="0" err="1"/>
              <a:t>tutadi</a:t>
            </a:r>
            <a:r>
              <a:rPr lang="ru-RU" sz="1600" dirty="0"/>
              <a:t>. </a:t>
            </a:r>
            <a:r>
              <a:rPr lang="ru-RU" sz="1600" dirty="0" err="1"/>
              <a:t>Turk</a:t>
            </a:r>
            <a:r>
              <a:rPr lang="ru-RU" sz="1600" dirty="0"/>
              <a:t> </a:t>
            </a:r>
            <a:r>
              <a:rPr lang="ru-RU" sz="1600" dirty="0" err="1"/>
              <a:t>xalq</a:t>
            </a:r>
            <a:r>
              <a:rPr lang="ru-RU" sz="1600" dirty="0"/>
              <a:t> </a:t>
            </a:r>
            <a:r>
              <a:rPr lang="ru-RU" sz="1600" dirty="0" err="1"/>
              <a:t>og‘zaki</a:t>
            </a:r>
            <a:r>
              <a:rPr lang="ru-RU" sz="1600" dirty="0"/>
              <a:t> </a:t>
            </a:r>
            <a:r>
              <a:rPr lang="ru-RU" sz="1600" dirty="0" err="1"/>
              <a:t>ijodida</a:t>
            </a:r>
            <a:r>
              <a:rPr lang="ru-RU" sz="1600" dirty="0"/>
              <a:t>, </a:t>
            </a:r>
            <a:r>
              <a:rPr lang="ru-RU" sz="1600" dirty="0" err="1"/>
              <a:t>undagi</a:t>
            </a:r>
            <a:r>
              <a:rPr lang="ru-RU" sz="1600" dirty="0"/>
              <a:t> </a:t>
            </a:r>
            <a:r>
              <a:rPr lang="ru-RU" sz="1600" dirty="0" err="1"/>
              <a:t>qahramonlik</a:t>
            </a:r>
            <a:r>
              <a:rPr lang="ru-RU" sz="1600" dirty="0"/>
              <a:t> </a:t>
            </a:r>
            <a:r>
              <a:rPr lang="ru-RU" sz="1600" dirty="0" err="1"/>
              <a:t>dostonlarida</a:t>
            </a:r>
            <a:r>
              <a:rPr lang="ru-RU" sz="1600" dirty="0"/>
              <a:t>, </a:t>
            </a:r>
            <a:r>
              <a:rPr lang="ru-RU" sz="1600" dirty="0" err="1"/>
              <a:t>jumladan</a:t>
            </a:r>
            <a:r>
              <a:rPr lang="ru-RU" sz="1600" dirty="0"/>
              <a:t>, “</a:t>
            </a:r>
            <a:r>
              <a:rPr lang="ru-RU" sz="1600" dirty="0" err="1"/>
              <a:t>O‘g‘uznoma”da</a:t>
            </a:r>
            <a:r>
              <a:rPr lang="ru-RU" sz="1600" dirty="0"/>
              <a:t> </a:t>
            </a:r>
            <a:r>
              <a:rPr lang="ru-RU" sz="1600" dirty="0" err="1"/>
              <a:t>dunyoning</a:t>
            </a:r>
            <a:r>
              <a:rPr lang="ru-RU" sz="1600" dirty="0"/>
              <a:t> </a:t>
            </a:r>
            <a:r>
              <a:rPr lang="ru-RU" sz="1600" dirty="0" err="1"/>
              <a:t>yaratilishi</a:t>
            </a:r>
            <a:r>
              <a:rPr lang="ru-RU" sz="1600" dirty="0"/>
              <a:t> </a:t>
            </a:r>
            <a:r>
              <a:rPr lang="ru-RU" sz="1600" dirty="0" err="1"/>
              <a:t>va</a:t>
            </a:r>
            <a:r>
              <a:rPr lang="ru-RU" sz="1600" dirty="0"/>
              <a:t> </a:t>
            </a:r>
            <a:r>
              <a:rPr lang="ru-RU" sz="1600" dirty="0" err="1"/>
              <a:t>odamning</a:t>
            </a:r>
            <a:r>
              <a:rPr lang="ru-RU" sz="1600" dirty="0"/>
              <a:t> </a:t>
            </a:r>
            <a:r>
              <a:rPr lang="ru-RU" sz="1600" dirty="0" err="1"/>
              <a:t>paydo</a:t>
            </a:r>
            <a:r>
              <a:rPr lang="ru-RU" sz="1600" dirty="0"/>
              <a:t> </a:t>
            </a:r>
            <a:r>
              <a:rPr lang="ru-RU" sz="1600" dirty="0" err="1"/>
              <a:t>bo‘lishi</a:t>
            </a:r>
            <a:r>
              <a:rPr lang="ru-RU" sz="1600" dirty="0"/>
              <a:t> </a:t>
            </a:r>
            <a:r>
              <a:rPr lang="ru-RU" sz="1600" dirty="0" err="1"/>
              <a:t>haqidagi</a:t>
            </a:r>
            <a:r>
              <a:rPr lang="ru-RU" sz="1600" dirty="0"/>
              <a:t> </a:t>
            </a:r>
            <a:r>
              <a:rPr lang="ru-RU" sz="1600" dirty="0" err="1"/>
              <a:t>islomgacha</a:t>
            </a:r>
            <a:r>
              <a:rPr lang="ru-RU" sz="1600" dirty="0"/>
              <a:t> </a:t>
            </a:r>
            <a:r>
              <a:rPr lang="ru-RU" sz="1600" dirty="0" err="1"/>
              <a:t>bo‘lgan</a:t>
            </a:r>
            <a:r>
              <a:rPr lang="ru-RU" sz="1600" dirty="0"/>
              <a:t> </a:t>
            </a:r>
            <a:r>
              <a:rPr lang="ru-RU" sz="1600" dirty="0" err="1"/>
              <a:t>afsonalar</a:t>
            </a:r>
            <a:r>
              <a:rPr lang="ru-RU" sz="1600" dirty="0"/>
              <a:t> </a:t>
            </a:r>
            <a:r>
              <a:rPr lang="ru-RU" sz="1600" dirty="0" err="1"/>
              <a:t>bayon</a:t>
            </a:r>
            <a:r>
              <a:rPr lang="ru-RU" sz="1600" dirty="0"/>
              <a:t> </a:t>
            </a:r>
            <a:r>
              <a:rPr lang="ru-RU" sz="1600" dirty="0" err="1"/>
              <a:t>etilgan</a:t>
            </a:r>
            <a:r>
              <a:rPr lang="ru-RU" sz="1600" dirty="0"/>
              <a:t>. </a:t>
            </a:r>
            <a:r>
              <a:rPr lang="ru-RU" sz="1600" dirty="0" err="1"/>
              <a:t>Turk</a:t>
            </a:r>
            <a:r>
              <a:rPr lang="ru-RU" sz="1600" dirty="0"/>
              <a:t> </a:t>
            </a:r>
            <a:r>
              <a:rPr lang="ru-RU" sz="1600" dirty="0" err="1"/>
              <a:t>xalq</a:t>
            </a:r>
            <a:r>
              <a:rPr lang="ru-RU" sz="1600" dirty="0"/>
              <a:t> </a:t>
            </a:r>
            <a:r>
              <a:rPr lang="ru-RU" sz="1600" dirty="0" err="1"/>
              <a:t>og‘zaki</a:t>
            </a:r>
            <a:r>
              <a:rPr lang="ru-RU" sz="1600" dirty="0"/>
              <a:t> </a:t>
            </a:r>
            <a:r>
              <a:rPr lang="ru-RU" sz="1600" dirty="0" err="1"/>
              <a:t>ijodi</a:t>
            </a:r>
            <a:r>
              <a:rPr lang="ru-RU" sz="1600" dirty="0"/>
              <a:t> </a:t>
            </a:r>
            <a:r>
              <a:rPr lang="ru-RU" sz="1600" dirty="0" err="1"/>
              <a:t>namunalari</a:t>
            </a:r>
            <a:r>
              <a:rPr lang="ru-RU" sz="1600" dirty="0"/>
              <a:t> </a:t>
            </a:r>
            <a:r>
              <a:rPr lang="ru-RU" sz="1600" dirty="0" err="1"/>
              <a:t>orasida</a:t>
            </a:r>
            <a:r>
              <a:rPr lang="ru-RU" sz="1600" dirty="0"/>
              <a:t>, </a:t>
            </a:r>
            <a:r>
              <a:rPr lang="ru-RU" sz="1600" dirty="0" err="1"/>
              <a:t>ayniqsa</a:t>
            </a:r>
            <a:r>
              <a:rPr lang="ru-RU" sz="1600" dirty="0"/>
              <a:t>, “</a:t>
            </a:r>
            <a:r>
              <a:rPr lang="ru-RU" sz="1600" dirty="0" err="1"/>
              <a:t>Yerganakon</a:t>
            </a:r>
            <a:r>
              <a:rPr lang="ru-RU" sz="1600" dirty="0"/>
              <a:t>”, “</a:t>
            </a:r>
            <a:r>
              <a:rPr lang="ru-RU" sz="1600" dirty="0" err="1"/>
              <a:t>Ko‘ro‘g‘li</a:t>
            </a:r>
            <a:r>
              <a:rPr lang="ru-RU" sz="1600" dirty="0"/>
              <a:t>” (</a:t>
            </a:r>
            <a:r>
              <a:rPr lang="ru-RU" sz="1600" dirty="0" err="1"/>
              <a:t>Go‘ro‘g‘li</a:t>
            </a:r>
            <a:r>
              <a:rPr lang="ru-RU" sz="1600" dirty="0"/>
              <a:t>) </a:t>
            </a:r>
            <a:r>
              <a:rPr lang="ru-RU" sz="1600" dirty="0" err="1"/>
              <a:t>turkumi</a:t>
            </a:r>
            <a:r>
              <a:rPr lang="ru-RU" sz="1600" dirty="0"/>
              <a:t> </a:t>
            </a:r>
            <a:r>
              <a:rPr lang="ru-RU" sz="1600" dirty="0" err="1"/>
              <a:t>va</a:t>
            </a:r>
            <a:r>
              <a:rPr lang="ru-RU" sz="1600" dirty="0"/>
              <a:t> “</a:t>
            </a:r>
            <a:r>
              <a:rPr lang="ru-RU" sz="1600" dirty="0" err="1"/>
              <a:t>Qo‘rqut</a:t>
            </a:r>
            <a:r>
              <a:rPr lang="ru-RU" sz="1600" dirty="0"/>
              <a:t> </a:t>
            </a:r>
            <a:r>
              <a:rPr lang="ru-RU" sz="1600" dirty="0" err="1"/>
              <a:t>Ota</a:t>
            </a:r>
            <a:r>
              <a:rPr lang="ru-RU" sz="1600" dirty="0"/>
              <a:t> </a:t>
            </a:r>
            <a:r>
              <a:rPr lang="ru-RU" sz="1600" dirty="0" err="1"/>
              <a:t>kitobi</a:t>
            </a:r>
            <a:r>
              <a:rPr lang="ru-RU" sz="1600" dirty="0"/>
              <a:t>” </a:t>
            </a:r>
            <a:r>
              <a:rPr lang="ru-RU" sz="1600" dirty="0" err="1"/>
              <a:t>mashhur</a:t>
            </a:r>
            <a:r>
              <a:rPr lang="ru-RU" sz="1600" dirty="0"/>
              <a:t>. [“</a:t>
            </a:r>
            <a:r>
              <a:rPr lang="ru-RU" sz="1600" dirty="0" err="1"/>
              <a:t>Qo‘rqut</a:t>
            </a:r>
            <a:r>
              <a:rPr lang="ru-RU" sz="1600" dirty="0"/>
              <a:t> </a:t>
            </a:r>
            <a:r>
              <a:rPr lang="ru-RU" sz="1600" dirty="0" err="1"/>
              <a:t>Ota</a:t>
            </a:r>
            <a:r>
              <a:rPr lang="ru-RU" sz="1600" dirty="0"/>
              <a:t> </a:t>
            </a:r>
            <a:r>
              <a:rPr lang="ru-RU" sz="1600" dirty="0" err="1"/>
              <a:t>kitobi</a:t>
            </a:r>
            <a:r>
              <a:rPr lang="ru-RU" sz="1600" dirty="0"/>
              <a:t>”. – // “</a:t>
            </a:r>
            <a:r>
              <a:rPr lang="ru-RU" sz="1600" dirty="0" err="1"/>
              <a:t>Yoshlik</a:t>
            </a:r>
            <a:r>
              <a:rPr lang="ru-RU" sz="1600" dirty="0"/>
              <a:t>” </a:t>
            </a:r>
            <a:r>
              <a:rPr lang="ru-RU" sz="1600" dirty="0" err="1"/>
              <a:t>jurnali</a:t>
            </a:r>
            <a:r>
              <a:rPr lang="ru-RU" sz="1600" dirty="0"/>
              <a:t>, 1988. – 5-son (38–55-betlar); 6-son (34–47-betlar); 7-son (41–54-betlar)]. </a:t>
            </a:r>
            <a:r>
              <a:rPr lang="ru-RU" sz="1600" dirty="0" err="1"/>
              <a:t>Mazkur</a:t>
            </a:r>
            <a:r>
              <a:rPr lang="ru-RU" sz="1600" dirty="0"/>
              <a:t> </a:t>
            </a:r>
            <a:r>
              <a:rPr lang="ru-RU" sz="1600" dirty="0" err="1"/>
              <a:t>darslikda</a:t>
            </a:r>
            <a:r>
              <a:rPr lang="ru-RU" sz="1600" dirty="0"/>
              <a:t> </a:t>
            </a:r>
            <a:r>
              <a:rPr lang="ru-RU" sz="1600" dirty="0" err="1"/>
              <a:t>talabalarni</a:t>
            </a:r>
            <a:r>
              <a:rPr lang="ru-RU" sz="1600" dirty="0"/>
              <a:t> </a:t>
            </a:r>
            <a:r>
              <a:rPr lang="ru-RU" sz="1600" dirty="0" err="1"/>
              <a:t>turk</a:t>
            </a:r>
            <a:r>
              <a:rPr lang="ru-RU" sz="1600" dirty="0"/>
              <a:t>, </a:t>
            </a:r>
            <a:r>
              <a:rPr lang="ru-RU" sz="1600" dirty="0" err="1"/>
              <a:t>ozarbayjon</a:t>
            </a:r>
            <a:r>
              <a:rPr lang="ru-RU" sz="1600" dirty="0"/>
              <a:t>, </a:t>
            </a:r>
            <a:r>
              <a:rPr lang="ru-RU" sz="1600" dirty="0" err="1"/>
              <a:t>turkman</a:t>
            </a:r>
            <a:r>
              <a:rPr lang="ru-RU" sz="1600" dirty="0"/>
              <a:t> </a:t>
            </a:r>
            <a:r>
              <a:rPr lang="ru-RU" sz="1600" dirty="0" err="1"/>
              <a:t>va</a:t>
            </a:r>
            <a:r>
              <a:rPr lang="ru-RU" sz="1600" dirty="0"/>
              <a:t> </a:t>
            </a:r>
            <a:r>
              <a:rPr lang="ru-RU" sz="1600" dirty="0" err="1"/>
              <a:t>boshqa</a:t>
            </a:r>
            <a:r>
              <a:rPr lang="ru-RU" sz="1600" dirty="0"/>
              <a:t> </a:t>
            </a:r>
            <a:r>
              <a:rPr lang="ru-RU" sz="1600" dirty="0" err="1"/>
              <a:t>turkiy</a:t>
            </a:r>
            <a:r>
              <a:rPr lang="ru-RU" sz="1600" dirty="0"/>
              <a:t> </a:t>
            </a:r>
            <a:r>
              <a:rPr lang="ru-RU" sz="1600" dirty="0" err="1"/>
              <a:t>xalqlarning</a:t>
            </a:r>
            <a:r>
              <a:rPr lang="ru-RU" sz="1600" dirty="0"/>
              <a:t> </a:t>
            </a:r>
            <a:r>
              <a:rPr lang="ru-RU" sz="1600" dirty="0" err="1"/>
              <a:t>mushtarak</a:t>
            </a:r>
            <a:r>
              <a:rPr lang="ru-RU" sz="1600" dirty="0"/>
              <a:t> </a:t>
            </a:r>
            <a:r>
              <a:rPr lang="ru-RU" sz="1600" dirty="0" err="1"/>
              <a:t>merosi</a:t>
            </a:r>
            <a:r>
              <a:rPr lang="ru-RU" sz="1600" dirty="0"/>
              <a:t> “</a:t>
            </a:r>
            <a:r>
              <a:rPr lang="ru-RU" sz="1600" dirty="0" err="1"/>
              <a:t>Qo‘rqut</a:t>
            </a:r>
            <a:r>
              <a:rPr lang="ru-RU" sz="1600" dirty="0"/>
              <a:t> </a:t>
            </a:r>
            <a:r>
              <a:rPr lang="ru-RU" sz="1600" dirty="0" err="1"/>
              <a:t>Ota</a:t>
            </a:r>
            <a:r>
              <a:rPr lang="ru-RU" sz="1600" dirty="0"/>
              <a:t> </a:t>
            </a:r>
            <a:r>
              <a:rPr lang="ru-RU" sz="1600" dirty="0" err="1"/>
              <a:t>kitobi</a:t>
            </a:r>
            <a:r>
              <a:rPr lang="ru-RU" sz="1600" dirty="0"/>
              <a:t>” </a:t>
            </a:r>
            <a:r>
              <a:rPr lang="ru-RU" sz="1600" dirty="0" err="1"/>
              <a:t>bilan</a:t>
            </a:r>
            <a:r>
              <a:rPr lang="ru-RU" sz="1600" dirty="0"/>
              <a:t> </a:t>
            </a:r>
            <a:r>
              <a:rPr lang="ru-RU" sz="1600" dirty="0" err="1"/>
              <a:t>yaqindan</a:t>
            </a:r>
            <a:r>
              <a:rPr lang="ru-RU" sz="1600" dirty="0"/>
              <a:t> </a:t>
            </a:r>
            <a:r>
              <a:rPr lang="ru-RU" sz="1600" dirty="0" err="1"/>
              <a:t>tanishtirish</a:t>
            </a:r>
            <a:r>
              <a:rPr lang="ru-RU" sz="1600" dirty="0"/>
              <a:t> </a:t>
            </a:r>
            <a:r>
              <a:rPr lang="ru-RU" sz="1600" dirty="0" err="1"/>
              <a:t>maqsadida</a:t>
            </a:r>
            <a:r>
              <a:rPr lang="ru-RU" sz="1600" dirty="0"/>
              <a:t> </a:t>
            </a:r>
            <a:r>
              <a:rPr lang="ru-RU" sz="1600" dirty="0" err="1"/>
              <a:t>undagi</a:t>
            </a:r>
            <a:r>
              <a:rPr lang="ru-RU" sz="1600" dirty="0"/>
              <a:t> </a:t>
            </a:r>
            <a:r>
              <a:rPr lang="ru-RU" sz="1600" dirty="0" err="1"/>
              <a:t>hikoyatlar</a:t>
            </a:r>
            <a:r>
              <a:rPr lang="ru-RU" sz="1600" dirty="0"/>
              <a:t> </a:t>
            </a:r>
            <a:r>
              <a:rPr lang="ru-RU" sz="1600" dirty="0" err="1"/>
              <a:t>mazmunini</a:t>
            </a:r>
            <a:r>
              <a:rPr lang="ru-RU" sz="1600" dirty="0"/>
              <a:t> </a:t>
            </a:r>
            <a:r>
              <a:rPr lang="ru-RU" sz="1600" dirty="0" err="1"/>
              <a:t>batafsilroq</a:t>
            </a:r>
            <a:r>
              <a:rPr lang="ru-RU" sz="1600" dirty="0"/>
              <a:t> </a:t>
            </a:r>
            <a:r>
              <a:rPr lang="ru-RU" sz="1600" dirty="0" err="1"/>
              <a:t>bayon</a:t>
            </a:r>
            <a:r>
              <a:rPr lang="ru-RU" sz="1600" dirty="0"/>
              <a:t> </a:t>
            </a:r>
            <a:r>
              <a:rPr lang="ru-RU" sz="1600" dirty="0" err="1"/>
              <a:t>etishni</a:t>
            </a:r>
            <a:r>
              <a:rPr lang="ru-RU" sz="1600" dirty="0"/>
              <a:t> </a:t>
            </a:r>
            <a:r>
              <a:rPr lang="ru-RU" sz="1600" dirty="0" err="1"/>
              <a:t>lozim</a:t>
            </a:r>
            <a:r>
              <a:rPr lang="ru-RU" sz="1600" dirty="0"/>
              <a:t> </a:t>
            </a:r>
            <a:r>
              <a:rPr lang="ru-RU" sz="1600" dirty="0" err="1"/>
              <a:t>ko‘rdik</a:t>
            </a:r>
            <a:r>
              <a:rPr lang="ru-RU" sz="1600" dirty="0"/>
              <a:t>. </a:t>
            </a:r>
            <a:r>
              <a:rPr lang="ru-RU" sz="1600" dirty="0" err="1"/>
              <a:t>Zero</a:t>
            </a:r>
            <a:r>
              <a:rPr lang="ru-RU" sz="1600" dirty="0"/>
              <a:t>, </a:t>
            </a:r>
            <a:r>
              <a:rPr lang="ru-RU" sz="1600" dirty="0" err="1"/>
              <a:t>insonparvarlik</a:t>
            </a:r>
            <a:r>
              <a:rPr lang="ru-RU" sz="1600" dirty="0"/>
              <a:t>, </a:t>
            </a:r>
            <a:r>
              <a:rPr lang="ru-RU" sz="1600" dirty="0" err="1"/>
              <a:t>vatanparvarlik</a:t>
            </a:r>
            <a:r>
              <a:rPr lang="ru-RU" sz="1600" dirty="0"/>
              <a:t> </a:t>
            </a:r>
            <a:r>
              <a:rPr lang="ru-RU" sz="1600" dirty="0" err="1"/>
              <a:t>g‘oyalariga</a:t>
            </a:r>
            <a:r>
              <a:rPr lang="ru-RU" sz="1600" dirty="0"/>
              <a:t> </a:t>
            </a:r>
            <a:r>
              <a:rPr lang="ru-RU" sz="1600" dirty="0" err="1"/>
              <a:t>yo‘g‘rilgan</a:t>
            </a:r>
            <a:r>
              <a:rPr lang="ru-RU" sz="1600" dirty="0"/>
              <a:t>, </a:t>
            </a:r>
            <a:r>
              <a:rPr lang="ru-RU" sz="1600" dirty="0" err="1"/>
              <a:t>xalq</a:t>
            </a:r>
            <a:r>
              <a:rPr lang="ru-RU" sz="1600" dirty="0"/>
              <a:t> </a:t>
            </a:r>
            <a:r>
              <a:rPr lang="ru-RU" sz="1600" dirty="0" err="1"/>
              <a:t>og‘zaki</a:t>
            </a:r>
            <a:r>
              <a:rPr lang="ru-RU" sz="1600" dirty="0"/>
              <a:t> </a:t>
            </a:r>
            <a:r>
              <a:rPr lang="ru-RU" sz="1600" dirty="0" err="1"/>
              <a:t>ijodining</a:t>
            </a:r>
            <a:r>
              <a:rPr lang="ru-RU" sz="1600" dirty="0"/>
              <a:t> </a:t>
            </a:r>
            <a:r>
              <a:rPr lang="ru-RU" sz="1600" dirty="0" err="1"/>
              <a:t>eng</a:t>
            </a:r>
            <a:r>
              <a:rPr lang="ru-RU" sz="1600" dirty="0"/>
              <a:t> </a:t>
            </a:r>
            <a:r>
              <a:rPr lang="ru-RU" sz="1600" dirty="0" err="1"/>
              <a:t>yaxshi</a:t>
            </a:r>
            <a:r>
              <a:rPr lang="ru-RU" sz="1600" dirty="0"/>
              <a:t> </a:t>
            </a:r>
            <a:r>
              <a:rPr lang="ru-RU" sz="1600" dirty="0" err="1"/>
              <a:t>xususiyatlarini</a:t>
            </a:r>
            <a:r>
              <a:rPr lang="ru-RU" sz="1600" dirty="0"/>
              <a:t> </a:t>
            </a:r>
            <a:r>
              <a:rPr lang="ru-RU" sz="1600" dirty="0" err="1"/>
              <a:t>o‘zida</a:t>
            </a:r>
            <a:r>
              <a:rPr lang="ru-RU" sz="1600" dirty="0"/>
              <a:t> </a:t>
            </a:r>
            <a:r>
              <a:rPr lang="ru-RU" sz="1600" dirty="0" err="1"/>
              <a:t>mujassamlashtirgan</a:t>
            </a:r>
            <a:r>
              <a:rPr lang="ru-RU" sz="1600" dirty="0"/>
              <a:t> </a:t>
            </a:r>
            <a:r>
              <a:rPr lang="ru-RU" sz="1600" dirty="0" err="1"/>
              <a:t>turkiy</a:t>
            </a:r>
            <a:r>
              <a:rPr lang="ru-RU" sz="1600" dirty="0"/>
              <a:t> </a:t>
            </a:r>
            <a:r>
              <a:rPr lang="ru-RU" sz="1600" dirty="0" err="1"/>
              <a:t>xalqlarning</a:t>
            </a:r>
            <a:r>
              <a:rPr lang="ru-RU" sz="1600" dirty="0"/>
              <a:t> </a:t>
            </a:r>
            <a:r>
              <a:rPr lang="ru-RU" sz="1600" dirty="0" err="1"/>
              <a:t>ushbu</a:t>
            </a:r>
            <a:r>
              <a:rPr lang="ru-RU" sz="1600" dirty="0"/>
              <a:t> </a:t>
            </a:r>
            <a:r>
              <a:rPr lang="ru-RU" sz="1600" dirty="0" err="1"/>
              <a:t>muhtasham</a:t>
            </a:r>
            <a:r>
              <a:rPr lang="ru-RU" sz="1600" dirty="0"/>
              <a:t> </a:t>
            </a:r>
            <a:r>
              <a:rPr lang="ru-RU" sz="1600" dirty="0" err="1"/>
              <a:t>adabiy</a:t>
            </a:r>
            <a:r>
              <a:rPr lang="ru-RU" sz="1600" dirty="0"/>
              <a:t> </a:t>
            </a:r>
            <a:r>
              <a:rPr lang="ru-RU" sz="1600" dirty="0" err="1"/>
              <a:t>yodgorligi</a:t>
            </a:r>
            <a:r>
              <a:rPr lang="ru-RU" sz="1600" dirty="0"/>
              <a:t> </a:t>
            </a:r>
            <a:r>
              <a:rPr lang="ru-RU" sz="1600" dirty="0" err="1"/>
              <a:t>ularning</a:t>
            </a:r>
            <a:r>
              <a:rPr lang="ru-RU" sz="1600" dirty="0"/>
              <a:t> </a:t>
            </a:r>
            <a:r>
              <a:rPr lang="ru-RU" sz="1600" dirty="0" err="1"/>
              <a:t>qalbida</a:t>
            </a:r>
            <a:r>
              <a:rPr lang="ru-RU" sz="1600" dirty="0"/>
              <a:t> </a:t>
            </a:r>
            <a:r>
              <a:rPr lang="ru-RU" sz="1600" dirty="0" err="1"/>
              <a:t>ezgu</a:t>
            </a:r>
            <a:r>
              <a:rPr lang="ru-RU" sz="1600" dirty="0"/>
              <a:t> </a:t>
            </a:r>
            <a:r>
              <a:rPr lang="ru-RU" sz="1600" dirty="0" err="1"/>
              <a:t>hislarni</a:t>
            </a:r>
            <a:r>
              <a:rPr lang="ru-RU" sz="1600" dirty="0"/>
              <a:t> </a:t>
            </a:r>
            <a:r>
              <a:rPr lang="ru-RU" sz="1600" dirty="0" err="1"/>
              <a:t>kuchaytiradi</a:t>
            </a:r>
            <a:r>
              <a:rPr lang="ru-RU" sz="1600" dirty="0"/>
              <a:t>.  “</a:t>
            </a:r>
            <a:r>
              <a:rPr lang="ru-RU" sz="1600" dirty="0" err="1"/>
              <a:t>Qo‘rqut</a:t>
            </a:r>
            <a:r>
              <a:rPr lang="ru-RU" sz="1600" dirty="0"/>
              <a:t> </a:t>
            </a:r>
            <a:r>
              <a:rPr lang="ru-RU" sz="1600" dirty="0" err="1"/>
              <a:t>Ota</a:t>
            </a:r>
            <a:r>
              <a:rPr lang="ru-RU" sz="1600" dirty="0"/>
              <a:t> </a:t>
            </a:r>
            <a:r>
              <a:rPr lang="ru-RU" sz="1600" dirty="0" err="1"/>
              <a:t>kitobi</a:t>
            </a:r>
            <a:r>
              <a:rPr lang="ru-RU" sz="1600" dirty="0"/>
              <a:t>”. “</a:t>
            </a:r>
            <a:r>
              <a:rPr lang="ru-RU" sz="1600" dirty="0" err="1"/>
              <a:t>Hazrati</a:t>
            </a:r>
            <a:r>
              <a:rPr lang="ru-RU" sz="1600" dirty="0"/>
              <a:t> </a:t>
            </a:r>
            <a:r>
              <a:rPr lang="ru-RU" sz="1600" dirty="0" err="1"/>
              <a:t>Rasul</a:t>
            </a:r>
            <a:r>
              <a:rPr lang="ru-RU" sz="1600" dirty="0"/>
              <a:t> </a:t>
            </a:r>
            <a:r>
              <a:rPr lang="ru-RU" sz="1600" dirty="0" err="1"/>
              <a:t>alayhissalom</a:t>
            </a:r>
            <a:r>
              <a:rPr lang="ru-RU" sz="1600" dirty="0"/>
              <a:t> </a:t>
            </a:r>
            <a:r>
              <a:rPr lang="ru-RU" sz="1600" dirty="0" err="1"/>
              <a:t>zamoniga</a:t>
            </a:r>
            <a:r>
              <a:rPr lang="ru-RU" sz="1600" dirty="0"/>
              <a:t> </a:t>
            </a:r>
            <a:r>
              <a:rPr lang="ru-RU" sz="1600" dirty="0" err="1"/>
              <a:t>yaqin</a:t>
            </a:r>
            <a:r>
              <a:rPr lang="ru-RU" sz="1600" dirty="0"/>
              <a:t> </a:t>
            </a:r>
            <a:r>
              <a:rPr lang="ru-RU" sz="1600" dirty="0" err="1"/>
              <a:t>paytda</a:t>
            </a:r>
            <a:r>
              <a:rPr lang="ru-RU" sz="1600" dirty="0"/>
              <a:t> </a:t>
            </a:r>
            <a:r>
              <a:rPr lang="ru-RU" sz="1600" dirty="0" err="1"/>
              <a:t>Bayot</a:t>
            </a:r>
            <a:r>
              <a:rPr lang="ru-RU" sz="1600" dirty="0"/>
              <a:t> </a:t>
            </a:r>
            <a:r>
              <a:rPr lang="ru-RU" sz="1600" dirty="0" err="1"/>
              <a:t>naslidan</a:t>
            </a:r>
            <a:r>
              <a:rPr lang="ru-RU" sz="1600" dirty="0"/>
              <a:t> </a:t>
            </a:r>
            <a:r>
              <a:rPr lang="ru-RU" sz="1600" dirty="0" err="1"/>
              <a:t>Qo‘rqut</a:t>
            </a:r>
            <a:r>
              <a:rPr lang="ru-RU" sz="1600" dirty="0"/>
              <a:t> </a:t>
            </a:r>
            <a:r>
              <a:rPr lang="ru-RU" sz="1600" dirty="0" err="1"/>
              <a:t>Ota</a:t>
            </a:r>
            <a:r>
              <a:rPr lang="ru-RU" sz="1600" dirty="0"/>
              <a:t> </a:t>
            </a:r>
            <a:r>
              <a:rPr lang="ru-RU" sz="1600" dirty="0" err="1"/>
              <a:t>degan</a:t>
            </a:r>
            <a:r>
              <a:rPr lang="ru-RU" sz="1600" dirty="0"/>
              <a:t> </a:t>
            </a:r>
            <a:r>
              <a:rPr lang="ru-RU" sz="1600" dirty="0" err="1"/>
              <a:t>dunyoga</a:t>
            </a:r>
            <a:r>
              <a:rPr lang="ru-RU" sz="1600" dirty="0"/>
              <a:t> </a:t>
            </a:r>
            <a:r>
              <a:rPr lang="ru-RU" sz="1600" dirty="0" err="1"/>
              <a:t>keldi</a:t>
            </a:r>
            <a:r>
              <a:rPr lang="ru-RU" sz="1600" dirty="0"/>
              <a:t>. </a:t>
            </a:r>
            <a:r>
              <a:rPr lang="ru-RU" sz="1600" dirty="0" err="1"/>
              <a:t>Ul</a:t>
            </a:r>
            <a:r>
              <a:rPr lang="ru-RU" sz="1600" dirty="0"/>
              <a:t> </a:t>
            </a:r>
            <a:r>
              <a:rPr lang="ru-RU" sz="1600" dirty="0" err="1"/>
              <a:t>kishi</a:t>
            </a:r>
            <a:r>
              <a:rPr lang="ru-RU" sz="1600" dirty="0"/>
              <a:t> </a:t>
            </a:r>
            <a:r>
              <a:rPr lang="ru-RU" sz="1600" dirty="0" err="1"/>
              <a:t>o‘g‘uzning</a:t>
            </a:r>
            <a:r>
              <a:rPr lang="ru-RU" sz="1600" dirty="0"/>
              <a:t> </a:t>
            </a:r>
            <a:r>
              <a:rPr lang="ru-RU" sz="1600" dirty="0" err="1"/>
              <a:t>bilguvchisi</a:t>
            </a:r>
            <a:r>
              <a:rPr lang="ru-RU" sz="1600" dirty="0"/>
              <a:t> </a:t>
            </a:r>
            <a:r>
              <a:rPr lang="ru-RU" sz="1600" dirty="0" err="1"/>
              <a:t>edi</a:t>
            </a:r>
            <a:r>
              <a:rPr lang="ru-RU" sz="1600" dirty="0"/>
              <a:t>, </a:t>
            </a:r>
            <a:r>
              <a:rPr lang="ru-RU" sz="1600" dirty="0" err="1"/>
              <a:t>o‘g‘uz</a:t>
            </a:r>
            <a:r>
              <a:rPr lang="ru-RU" sz="1600" dirty="0"/>
              <a:t> </a:t>
            </a:r>
            <a:r>
              <a:rPr lang="ru-RU" sz="1600" dirty="0" err="1"/>
              <a:t>ichida</a:t>
            </a:r>
            <a:r>
              <a:rPr lang="ru-RU" sz="1600" dirty="0"/>
              <a:t> </a:t>
            </a:r>
            <a:r>
              <a:rPr lang="ru-RU" sz="1600" dirty="0" err="1"/>
              <a:t>uning</a:t>
            </a:r>
            <a:r>
              <a:rPr lang="ru-RU" sz="1600" dirty="0"/>
              <a:t> </a:t>
            </a:r>
            <a:r>
              <a:rPr lang="ru-RU" sz="1600" dirty="0" err="1"/>
              <a:t>bir</a:t>
            </a:r>
            <a:r>
              <a:rPr lang="ru-RU" sz="1600" dirty="0"/>
              <a:t> </a:t>
            </a:r>
            <a:r>
              <a:rPr lang="ru-RU" sz="1600" dirty="0" err="1"/>
              <a:t>karomati</a:t>
            </a:r>
            <a:r>
              <a:rPr lang="ru-RU" sz="1600" dirty="0"/>
              <a:t> </a:t>
            </a:r>
            <a:r>
              <a:rPr lang="ru-RU" sz="1600" dirty="0" err="1"/>
              <a:t>zohir</a:t>
            </a:r>
            <a:r>
              <a:rPr lang="ru-RU" sz="1600" dirty="0"/>
              <a:t> </a:t>
            </a:r>
            <a:r>
              <a:rPr lang="ru-RU" sz="1600" dirty="0" err="1"/>
              <a:t>bo‘lmish</a:t>
            </a:r>
            <a:r>
              <a:rPr lang="ru-RU" sz="1600" dirty="0"/>
              <a:t> </a:t>
            </a:r>
            <a:r>
              <a:rPr lang="ru-RU" sz="1600" dirty="0" err="1"/>
              <a:t>edi</a:t>
            </a:r>
            <a:r>
              <a:rPr lang="ru-RU" sz="1600" dirty="0"/>
              <a:t>, </a:t>
            </a:r>
            <a:r>
              <a:rPr lang="ru-RU" sz="1600" dirty="0" err="1"/>
              <a:t>ne</a:t>
            </a:r>
            <a:r>
              <a:rPr lang="ru-RU" sz="1600" dirty="0"/>
              <a:t> </a:t>
            </a:r>
            <a:r>
              <a:rPr lang="ru-RU" sz="1600" dirty="0" err="1"/>
              <a:t>desa</a:t>
            </a:r>
            <a:r>
              <a:rPr lang="ru-RU" sz="1600" dirty="0"/>
              <a:t> </a:t>
            </a:r>
            <a:r>
              <a:rPr lang="ru-RU" sz="1600" dirty="0" err="1"/>
              <a:t>bo‘lardi</a:t>
            </a:r>
            <a:r>
              <a:rPr lang="ru-RU" sz="1600" dirty="0"/>
              <a:t>, </a:t>
            </a:r>
            <a:r>
              <a:rPr lang="ru-RU" sz="1600" dirty="0" err="1"/>
              <a:t>g‘oyibdan</a:t>
            </a:r>
            <a:r>
              <a:rPr lang="ru-RU" sz="1600" dirty="0"/>
              <a:t> </a:t>
            </a:r>
            <a:r>
              <a:rPr lang="ru-RU" sz="1600" dirty="0" err="1"/>
              <a:t>turli</a:t>
            </a:r>
            <a:r>
              <a:rPr lang="ru-RU" sz="1600" dirty="0"/>
              <a:t> </a:t>
            </a:r>
            <a:r>
              <a:rPr lang="ru-RU" sz="1600" dirty="0" err="1"/>
              <a:t>xabar</a:t>
            </a:r>
            <a:r>
              <a:rPr lang="ru-RU" sz="1600" dirty="0"/>
              <a:t> </a:t>
            </a:r>
            <a:r>
              <a:rPr lang="ru-RU" sz="1600" dirty="0" err="1"/>
              <a:t>so‘ylardi</a:t>
            </a:r>
            <a:r>
              <a:rPr lang="ru-RU" sz="1600" dirty="0"/>
              <a:t>, </a:t>
            </a:r>
            <a:r>
              <a:rPr lang="ru-RU" sz="1600" dirty="0" err="1"/>
              <a:t>Yaratganning</a:t>
            </a:r>
            <a:r>
              <a:rPr lang="ru-RU" sz="1600" dirty="0"/>
              <a:t> </a:t>
            </a:r>
            <a:r>
              <a:rPr lang="ru-RU" sz="1600" dirty="0" err="1"/>
              <a:t>o‘zi</a:t>
            </a:r>
            <a:r>
              <a:rPr lang="ru-RU" sz="1600" dirty="0"/>
              <a:t> </a:t>
            </a:r>
            <a:r>
              <a:rPr lang="ru-RU" sz="1600" dirty="0" err="1"/>
              <a:t>uning</a:t>
            </a:r>
            <a:r>
              <a:rPr lang="ru-RU" sz="1600" dirty="0"/>
              <a:t> </a:t>
            </a:r>
            <a:r>
              <a:rPr lang="ru-RU" sz="1600" dirty="0" err="1"/>
              <a:t>ko‘ngliga</a:t>
            </a:r>
            <a:r>
              <a:rPr lang="ru-RU" sz="1600" dirty="0"/>
              <a:t> </a:t>
            </a:r>
            <a:r>
              <a:rPr lang="ru-RU" sz="1600" dirty="0" err="1"/>
              <a:t>ilhom</a:t>
            </a:r>
            <a:r>
              <a:rPr lang="ru-RU" sz="1600" dirty="0"/>
              <a:t> </a:t>
            </a:r>
            <a:r>
              <a:rPr lang="ru-RU" sz="1600" dirty="0" err="1"/>
              <a:t>solardi</a:t>
            </a:r>
            <a:r>
              <a:rPr lang="ru-RU" sz="1600" dirty="0"/>
              <a:t>” </a:t>
            </a:r>
            <a:r>
              <a:rPr lang="ru-RU" sz="1600" dirty="0" err="1"/>
              <a:t>deb</a:t>
            </a:r>
            <a:r>
              <a:rPr lang="ru-RU" sz="1600" dirty="0"/>
              <a:t> </a:t>
            </a:r>
            <a:r>
              <a:rPr lang="ru-RU" sz="1600" dirty="0" err="1"/>
              <a:t>boshlanadi</a:t>
            </a:r>
            <a:r>
              <a:rPr lang="ru-RU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06900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1487" y="0"/>
            <a:ext cx="2320514" cy="25450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67840" y="152401"/>
            <a:ext cx="810364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“</a:t>
            </a:r>
            <a:r>
              <a:rPr lang="ru-RU" sz="1600" dirty="0" err="1"/>
              <a:t>Qo‘rqut</a:t>
            </a:r>
            <a:r>
              <a:rPr lang="ru-RU" sz="1600" dirty="0"/>
              <a:t> </a:t>
            </a:r>
            <a:r>
              <a:rPr lang="ru-RU" sz="1600" dirty="0" err="1"/>
              <a:t>Ota</a:t>
            </a:r>
            <a:r>
              <a:rPr lang="ru-RU" sz="1600" dirty="0"/>
              <a:t> </a:t>
            </a:r>
            <a:r>
              <a:rPr lang="ru-RU" sz="1600" dirty="0" err="1"/>
              <a:t>kitobi”dagi</a:t>
            </a:r>
            <a:r>
              <a:rPr lang="ru-RU" sz="1600" dirty="0"/>
              <a:t> </a:t>
            </a:r>
            <a:r>
              <a:rPr lang="ru-RU" sz="1600" dirty="0" err="1"/>
              <a:t>dastlabki</a:t>
            </a:r>
            <a:r>
              <a:rPr lang="ru-RU" sz="1600" dirty="0"/>
              <a:t> </a:t>
            </a:r>
            <a:r>
              <a:rPr lang="ru-RU" sz="1600" dirty="0" err="1"/>
              <a:t>hikoyatda</a:t>
            </a:r>
            <a:r>
              <a:rPr lang="ru-RU" sz="1600" dirty="0"/>
              <a:t> </a:t>
            </a:r>
            <a:r>
              <a:rPr lang="ru-RU" sz="1600" dirty="0" err="1"/>
              <a:t>Boyintur</a:t>
            </a:r>
            <a:r>
              <a:rPr lang="ru-RU" sz="1600" dirty="0"/>
              <a:t> </a:t>
            </a:r>
            <a:r>
              <a:rPr lang="ru-RU" sz="1600" dirty="0" err="1"/>
              <a:t>xon</a:t>
            </a:r>
            <a:r>
              <a:rPr lang="ru-RU" sz="1600" dirty="0"/>
              <a:t> </a:t>
            </a:r>
            <a:r>
              <a:rPr lang="ru-RU" sz="1600" dirty="0" err="1"/>
              <a:t>to‘y</a:t>
            </a:r>
            <a:r>
              <a:rPr lang="ru-RU" sz="1600" dirty="0"/>
              <a:t> </a:t>
            </a:r>
            <a:r>
              <a:rPr lang="ru-RU" sz="1600" dirty="0" err="1"/>
              <a:t>berib</a:t>
            </a:r>
            <a:r>
              <a:rPr lang="ru-RU" sz="1600" dirty="0"/>
              <a:t>, </a:t>
            </a:r>
            <a:r>
              <a:rPr lang="ru-RU" sz="1600" dirty="0" err="1"/>
              <a:t>barcha</a:t>
            </a:r>
            <a:r>
              <a:rPr lang="ru-RU" sz="1600" dirty="0"/>
              <a:t> </a:t>
            </a:r>
            <a:r>
              <a:rPr lang="ru-RU" sz="1600" dirty="0" err="1"/>
              <a:t>o‘g‘uz</a:t>
            </a:r>
            <a:r>
              <a:rPr lang="ru-RU" sz="1600" dirty="0"/>
              <a:t> </a:t>
            </a:r>
            <a:r>
              <a:rPr lang="ru-RU" sz="1600" dirty="0" err="1"/>
              <a:t>beklarni</a:t>
            </a:r>
            <a:r>
              <a:rPr lang="ru-RU" sz="1600" dirty="0"/>
              <a:t> </a:t>
            </a:r>
            <a:r>
              <a:rPr lang="ru-RU" sz="1600" dirty="0" err="1"/>
              <a:t>chaqirgani</a:t>
            </a:r>
            <a:r>
              <a:rPr lang="ru-RU" sz="1600" dirty="0"/>
              <a:t>, </a:t>
            </a:r>
            <a:r>
              <a:rPr lang="ru-RU" sz="1600" dirty="0" err="1"/>
              <a:t>o‘g‘li</a:t>
            </a:r>
            <a:r>
              <a:rPr lang="ru-RU" sz="1600" dirty="0"/>
              <a:t> </a:t>
            </a:r>
            <a:r>
              <a:rPr lang="ru-RU" sz="1600" dirty="0" err="1"/>
              <a:t>bor</a:t>
            </a:r>
            <a:r>
              <a:rPr lang="ru-RU" sz="1600" dirty="0"/>
              <a:t> </a:t>
            </a:r>
            <a:r>
              <a:rPr lang="ru-RU" sz="1600" dirty="0" err="1"/>
              <a:t>odamlarni</a:t>
            </a:r>
            <a:r>
              <a:rPr lang="ru-RU" sz="1600" dirty="0"/>
              <a:t> </a:t>
            </a:r>
            <a:r>
              <a:rPr lang="ru-RU" sz="1600" dirty="0" err="1"/>
              <a:t>oq</a:t>
            </a:r>
            <a:r>
              <a:rPr lang="ru-RU" sz="1600" dirty="0"/>
              <a:t> </a:t>
            </a:r>
            <a:r>
              <a:rPr lang="ru-RU" sz="1600" dirty="0" err="1"/>
              <a:t>o‘tovga</a:t>
            </a:r>
            <a:r>
              <a:rPr lang="ru-RU" sz="1600" dirty="0"/>
              <a:t>, </a:t>
            </a:r>
            <a:r>
              <a:rPr lang="ru-RU" sz="1600" dirty="0" err="1"/>
              <a:t>qizi</a:t>
            </a:r>
            <a:r>
              <a:rPr lang="ru-RU" sz="1600" dirty="0"/>
              <a:t> </a:t>
            </a:r>
            <a:r>
              <a:rPr lang="ru-RU" sz="1600" dirty="0" err="1"/>
              <a:t>bor</a:t>
            </a:r>
            <a:r>
              <a:rPr lang="ru-RU" sz="1600" dirty="0"/>
              <a:t> </a:t>
            </a:r>
            <a:r>
              <a:rPr lang="ru-RU" sz="1600" dirty="0" err="1"/>
              <a:t>kishilarni</a:t>
            </a:r>
            <a:r>
              <a:rPr lang="ru-RU" sz="1600" dirty="0"/>
              <a:t> </a:t>
            </a:r>
            <a:r>
              <a:rPr lang="ru-RU" sz="1600" dirty="0" err="1"/>
              <a:t>qizil</a:t>
            </a:r>
            <a:r>
              <a:rPr lang="ru-RU" sz="1600" dirty="0"/>
              <a:t> </a:t>
            </a:r>
            <a:r>
              <a:rPr lang="ru-RU" sz="1600" dirty="0" err="1"/>
              <a:t>o‘tovga</a:t>
            </a:r>
            <a:r>
              <a:rPr lang="ru-RU" sz="1600" dirty="0"/>
              <a:t>, </a:t>
            </a:r>
            <a:r>
              <a:rPr lang="ru-RU" sz="1600" dirty="0" err="1"/>
              <a:t>farzandi</a:t>
            </a:r>
            <a:r>
              <a:rPr lang="ru-RU" sz="1600" dirty="0"/>
              <a:t> </a:t>
            </a:r>
            <a:r>
              <a:rPr lang="ru-RU" sz="1600" dirty="0" err="1"/>
              <a:t>yo‘qlarni</a:t>
            </a:r>
            <a:r>
              <a:rPr lang="ru-RU" sz="1600" dirty="0"/>
              <a:t> </a:t>
            </a:r>
            <a:r>
              <a:rPr lang="ru-RU" sz="1600" dirty="0" err="1"/>
              <a:t>qora</a:t>
            </a:r>
            <a:r>
              <a:rPr lang="ru-RU" sz="1600" dirty="0"/>
              <a:t> </a:t>
            </a:r>
            <a:r>
              <a:rPr lang="ru-RU" sz="1600" dirty="0" err="1"/>
              <a:t>kigiz</a:t>
            </a:r>
            <a:r>
              <a:rPr lang="ru-RU" sz="1600" dirty="0"/>
              <a:t> </a:t>
            </a:r>
            <a:r>
              <a:rPr lang="ru-RU" sz="1600" dirty="0" err="1"/>
              <a:t>to‘shalgan</a:t>
            </a:r>
            <a:r>
              <a:rPr lang="ru-RU" sz="1600" dirty="0"/>
              <a:t> </a:t>
            </a:r>
            <a:r>
              <a:rPr lang="ru-RU" sz="1600" dirty="0" err="1"/>
              <a:t>qora</a:t>
            </a:r>
            <a:r>
              <a:rPr lang="ru-RU" sz="1600" dirty="0"/>
              <a:t> </a:t>
            </a:r>
            <a:r>
              <a:rPr lang="ru-RU" sz="1600" dirty="0" err="1"/>
              <a:t>o‘tovga</a:t>
            </a:r>
            <a:r>
              <a:rPr lang="ru-RU" sz="1600" dirty="0"/>
              <a:t> </a:t>
            </a:r>
            <a:r>
              <a:rPr lang="ru-RU" sz="1600" dirty="0" err="1"/>
              <a:t>kiritishgani</a:t>
            </a:r>
            <a:r>
              <a:rPr lang="ru-RU" sz="1600" dirty="0"/>
              <a:t>, </a:t>
            </a:r>
            <a:r>
              <a:rPr lang="ru-RU" sz="1600" dirty="0" err="1"/>
              <a:t>Dirsa</a:t>
            </a:r>
            <a:r>
              <a:rPr lang="ru-RU" sz="1600" dirty="0"/>
              <a:t> </a:t>
            </a:r>
            <a:r>
              <a:rPr lang="ru-RU" sz="1600" dirty="0" err="1"/>
              <a:t>xonni</a:t>
            </a:r>
            <a:r>
              <a:rPr lang="ru-RU" sz="1600" dirty="0"/>
              <a:t> </a:t>
            </a:r>
            <a:r>
              <a:rPr lang="ru-RU" sz="1600" dirty="0" err="1"/>
              <a:t>ham</a:t>
            </a:r>
            <a:r>
              <a:rPr lang="ru-RU" sz="1600" dirty="0"/>
              <a:t> </a:t>
            </a:r>
            <a:r>
              <a:rPr lang="ru-RU" sz="1600" dirty="0" err="1"/>
              <a:t>o‘g‘il-qizi</a:t>
            </a:r>
            <a:r>
              <a:rPr lang="ru-RU" sz="1600" dirty="0"/>
              <a:t> </a:t>
            </a:r>
            <a:r>
              <a:rPr lang="ru-RU" sz="1600" dirty="0" err="1"/>
              <a:t>bo‘lmagani</a:t>
            </a:r>
            <a:r>
              <a:rPr lang="ru-RU" sz="1600" dirty="0"/>
              <a:t> </a:t>
            </a:r>
            <a:r>
              <a:rPr lang="ru-RU" sz="1600" dirty="0" err="1"/>
              <a:t>uchun</a:t>
            </a:r>
            <a:r>
              <a:rPr lang="ru-RU" sz="1600" dirty="0"/>
              <a:t> </a:t>
            </a:r>
            <a:r>
              <a:rPr lang="ru-RU" sz="1600" dirty="0" err="1"/>
              <a:t>qora</a:t>
            </a:r>
            <a:r>
              <a:rPr lang="ru-RU" sz="1600" dirty="0"/>
              <a:t> </a:t>
            </a:r>
            <a:r>
              <a:rPr lang="ru-RU" sz="1600" dirty="0" err="1"/>
              <a:t>o‘tovga</a:t>
            </a:r>
            <a:r>
              <a:rPr lang="ru-RU" sz="1600" dirty="0"/>
              <a:t> </a:t>
            </a:r>
            <a:r>
              <a:rPr lang="ru-RU" sz="1600" dirty="0" err="1"/>
              <a:t>qo‘yishgani</a:t>
            </a:r>
            <a:r>
              <a:rPr lang="ru-RU" sz="1600" dirty="0"/>
              <a:t>, </a:t>
            </a:r>
            <a:r>
              <a:rPr lang="ru-RU" sz="1600" dirty="0" err="1"/>
              <a:t>bundan</a:t>
            </a:r>
            <a:r>
              <a:rPr lang="ru-RU" sz="1600" dirty="0"/>
              <a:t> </a:t>
            </a:r>
            <a:r>
              <a:rPr lang="ru-RU" sz="1600" dirty="0" err="1"/>
              <a:t>Dirsa</a:t>
            </a:r>
            <a:r>
              <a:rPr lang="ru-RU" sz="1600" dirty="0"/>
              <a:t> </a:t>
            </a:r>
            <a:r>
              <a:rPr lang="ru-RU" sz="1600" dirty="0" err="1"/>
              <a:t>xonning</a:t>
            </a:r>
            <a:r>
              <a:rPr lang="ru-RU" sz="1600" dirty="0"/>
              <a:t> </a:t>
            </a:r>
            <a:r>
              <a:rPr lang="ru-RU" sz="1600" dirty="0" err="1"/>
              <a:t>dili</a:t>
            </a:r>
            <a:r>
              <a:rPr lang="ru-RU" sz="1600" dirty="0"/>
              <a:t> </a:t>
            </a:r>
            <a:r>
              <a:rPr lang="ru-RU" sz="1600" dirty="0" err="1"/>
              <a:t>og‘rigani</a:t>
            </a:r>
            <a:r>
              <a:rPr lang="ru-RU" sz="1600" dirty="0"/>
              <a:t>, </a:t>
            </a:r>
            <a:r>
              <a:rPr lang="ru-RU" sz="1600" dirty="0" err="1"/>
              <a:t>odamlar</a:t>
            </a:r>
            <a:r>
              <a:rPr lang="ru-RU" sz="1600" dirty="0"/>
              <a:t> </a:t>
            </a:r>
            <a:r>
              <a:rPr lang="ru-RU" sz="1600" dirty="0" err="1"/>
              <a:t>unga</a:t>
            </a:r>
            <a:r>
              <a:rPr lang="ru-RU" sz="1600" dirty="0"/>
              <a:t> </a:t>
            </a:r>
            <a:r>
              <a:rPr lang="ru-RU" sz="1600" dirty="0" err="1"/>
              <a:t>farzandsizni</a:t>
            </a:r>
            <a:r>
              <a:rPr lang="ru-RU" sz="1600" dirty="0"/>
              <a:t> </a:t>
            </a:r>
            <a:r>
              <a:rPr lang="ru-RU" sz="1600" dirty="0" err="1"/>
              <a:t>Xudo</a:t>
            </a:r>
            <a:r>
              <a:rPr lang="ru-RU" sz="1600" dirty="0"/>
              <a:t> </a:t>
            </a:r>
            <a:r>
              <a:rPr lang="ru-RU" sz="1600" dirty="0" err="1"/>
              <a:t>qarg‘agan</a:t>
            </a:r>
            <a:r>
              <a:rPr lang="ru-RU" sz="1600" dirty="0"/>
              <a:t>, </a:t>
            </a:r>
            <a:r>
              <a:rPr lang="ru-RU" sz="1600" dirty="0" err="1"/>
              <a:t>biz</a:t>
            </a:r>
            <a:r>
              <a:rPr lang="ru-RU" sz="1600" dirty="0"/>
              <a:t> </a:t>
            </a:r>
            <a:r>
              <a:rPr lang="ru-RU" sz="1600" dirty="0" err="1"/>
              <a:t>ham</a:t>
            </a:r>
            <a:r>
              <a:rPr lang="ru-RU" sz="1600" dirty="0"/>
              <a:t> </a:t>
            </a:r>
            <a:r>
              <a:rPr lang="ru-RU" sz="1600" dirty="0" err="1"/>
              <a:t>qarg‘aymiz</a:t>
            </a:r>
            <a:r>
              <a:rPr lang="ru-RU" sz="1600" dirty="0"/>
              <a:t>, </a:t>
            </a:r>
            <a:r>
              <a:rPr lang="ru-RU" sz="1600" dirty="0" err="1"/>
              <a:t>deyishgani</a:t>
            </a:r>
            <a:r>
              <a:rPr lang="ru-RU" sz="1600" dirty="0"/>
              <a:t>, </a:t>
            </a:r>
            <a:r>
              <a:rPr lang="ru-RU" sz="1600" dirty="0" err="1"/>
              <a:t>Dirsa</a:t>
            </a:r>
            <a:r>
              <a:rPr lang="ru-RU" sz="1600" dirty="0"/>
              <a:t> </a:t>
            </a:r>
            <a:r>
              <a:rPr lang="ru-RU" sz="1600" dirty="0" err="1"/>
              <a:t>xon</a:t>
            </a:r>
            <a:r>
              <a:rPr lang="ru-RU" sz="1600" dirty="0"/>
              <a:t> </a:t>
            </a:r>
            <a:r>
              <a:rPr lang="ru-RU" sz="1600" dirty="0" err="1"/>
              <a:t>ziyofatdan</a:t>
            </a:r>
            <a:r>
              <a:rPr lang="ru-RU" sz="1600" dirty="0"/>
              <a:t> </a:t>
            </a:r>
            <a:r>
              <a:rPr lang="ru-RU" sz="1600" dirty="0" err="1"/>
              <a:t>xafa</a:t>
            </a:r>
            <a:r>
              <a:rPr lang="ru-RU" sz="1600" dirty="0"/>
              <a:t> </a:t>
            </a:r>
            <a:r>
              <a:rPr lang="ru-RU" sz="1600" dirty="0" err="1"/>
              <a:t>bo‘lib</a:t>
            </a:r>
            <a:r>
              <a:rPr lang="ru-RU" sz="1600" dirty="0"/>
              <a:t> </a:t>
            </a:r>
            <a:r>
              <a:rPr lang="ru-RU" sz="1600" dirty="0" err="1"/>
              <a:t>qaytgani</a:t>
            </a:r>
            <a:r>
              <a:rPr lang="ru-RU" sz="1600" dirty="0"/>
              <a:t>, </a:t>
            </a:r>
            <a:r>
              <a:rPr lang="ru-RU" sz="1600" dirty="0" err="1"/>
              <a:t>xotiniga</a:t>
            </a:r>
            <a:r>
              <a:rPr lang="ru-RU" sz="1600" dirty="0"/>
              <a:t> “</a:t>
            </a:r>
            <a:r>
              <a:rPr lang="ru-RU" sz="1600" dirty="0" err="1"/>
              <a:t>Egam</a:t>
            </a:r>
            <a:r>
              <a:rPr lang="ru-RU" sz="1600" dirty="0"/>
              <a:t> </a:t>
            </a:r>
            <a:r>
              <a:rPr lang="ru-RU" sz="1600" dirty="0" err="1"/>
              <a:t>bizga</a:t>
            </a:r>
            <a:r>
              <a:rPr lang="ru-RU" sz="1600" dirty="0"/>
              <a:t> </a:t>
            </a:r>
            <a:r>
              <a:rPr lang="ru-RU" sz="1600" dirty="0" err="1"/>
              <a:t>bir</a:t>
            </a:r>
            <a:r>
              <a:rPr lang="ru-RU" sz="1600" dirty="0"/>
              <a:t> </a:t>
            </a:r>
            <a:r>
              <a:rPr lang="ru-RU" sz="1600" dirty="0" err="1"/>
              <a:t>o‘g‘il</a:t>
            </a:r>
            <a:r>
              <a:rPr lang="ru-RU" sz="1600" dirty="0"/>
              <a:t> </a:t>
            </a:r>
            <a:r>
              <a:rPr lang="ru-RU" sz="1600" dirty="0" err="1"/>
              <a:t>bermadi</a:t>
            </a:r>
            <a:r>
              <a:rPr lang="ru-RU" sz="1600" dirty="0"/>
              <a:t>” </a:t>
            </a:r>
            <a:r>
              <a:rPr lang="ru-RU" sz="1600" dirty="0" err="1"/>
              <a:t>deb</a:t>
            </a:r>
            <a:r>
              <a:rPr lang="ru-RU" sz="1600" dirty="0"/>
              <a:t> </a:t>
            </a:r>
            <a:r>
              <a:rPr lang="ru-RU" sz="1600" dirty="0" err="1"/>
              <a:t>so‘z</a:t>
            </a:r>
            <a:r>
              <a:rPr lang="ru-RU" sz="1600" dirty="0"/>
              <a:t> </a:t>
            </a:r>
            <a:r>
              <a:rPr lang="ru-RU" sz="1600" dirty="0" err="1"/>
              <a:t>aytgani</a:t>
            </a:r>
            <a:r>
              <a:rPr lang="ru-RU" sz="1600" dirty="0"/>
              <a:t>, </a:t>
            </a:r>
            <a:r>
              <a:rPr lang="ru-RU" sz="1600" dirty="0" err="1"/>
              <a:t>xotini</a:t>
            </a:r>
            <a:r>
              <a:rPr lang="ru-RU" sz="1600" dirty="0"/>
              <a:t> </a:t>
            </a:r>
            <a:r>
              <a:rPr lang="ru-RU" sz="1600" dirty="0" err="1"/>
              <a:t>unga</a:t>
            </a:r>
            <a:r>
              <a:rPr lang="ru-RU" sz="1600" dirty="0"/>
              <a:t> “</a:t>
            </a:r>
            <a:r>
              <a:rPr lang="ru-RU" sz="1600" dirty="0" err="1"/>
              <a:t>Bu</a:t>
            </a:r>
            <a:r>
              <a:rPr lang="ru-RU" sz="1600" dirty="0"/>
              <a:t> </a:t>
            </a:r>
            <a:r>
              <a:rPr lang="ru-RU" sz="1600" dirty="0" err="1"/>
              <a:t>taqdirdandir</a:t>
            </a:r>
            <a:r>
              <a:rPr lang="ru-RU" sz="1600" dirty="0"/>
              <a:t>” </a:t>
            </a:r>
            <a:r>
              <a:rPr lang="ru-RU" sz="1600" dirty="0" err="1"/>
              <a:t>degani</a:t>
            </a:r>
            <a:r>
              <a:rPr lang="ru-RU" sz="1600" dirty="0"/>
              <a:t> </a:t>
            </a:r>
            <a:r>
              <a:rPr lang="ru-RU" sz="1600" dirty="0" err="1"/>
              <a:t>va</a:t>
            </a:r>
            <a:r>
              <a:rPr lang="ru-RU" sz="1600" dirty="0"/>
              <a:t> </a:t>
            </a:r>
            <a:r>
              <a:rPr lang="ru-RU" sz="1600" dirty="0" err="1"/>
              <a:t>eriga</a:t>
            </a:r>
            <a:r>
              <a:rPr lang="ru-RU" sz="1600" dirty="0"/>
              <a:t> “</a:t>
            </a:r>
            <a:r>
              <a:rPr lang="ru-RU" sz="1600" dirty="0" err="1"/>
              <a:t>Katta</a:t>
            </a:r>
            <a:r>
              <a:rPr lang="ru-RU" sz="1600" dirty="0"/>
              <a:t> </a:t>
            </a:r>
            <a:r>
              <a:rPr lang="ru-RU" sz="1600" dirty="0" err="1"/>
              <a:t>to‘y</a:t>
            </a:r>
            <a:r>
              <a:rPr lang="ru-RU" sz="1600" dirty="0"/>
              <a:t> </a:t>
            </a:r>
            <a:r>
              <a:rPr lang="ru-RU" sz="1600" dirty="0" err="1"/>
              <a:t>berib</a:t>
            </a:r>
            <a:r>
              <a:rPr lang="ru-RU" sz="1600" dirty="0"/>
              <a:t>, </a:t>
            </a:r>
            <a:r>
              <a:rPr lang="ru-RU" sz="1600" dirty="0" err="1"/>
              <a:t>odamlarning</a:t>
            </a:r>
            <a:r>
              <a:rPr lang="ru-RU" sz="1600" dirty="0"/>
              <a:t> </a:t>
            </a:r>
            <a:r>
              <a:rPr lang="ru-RU" sz="1600" dirty="0" err="1"/>
              <a:t>duosini</a:t>
            </a:r>
            <a:r>
              <a:rPr lang="ru-RU" sz="1600" dirty="0"/>
              <a:t> </a:t>
            </a:r>
            <a:r>
              <a:rPr lang="ru-RU" sz="1600" dirty="0" err="1"/>
              <a:t>olaylik</a:t>
            </a:r>
            <a:r>
              <a:rPr lang="ru-RU" sz="1600" dirty="0"/>
              <a:t>, </a:t>
            </a:r>
            <a:r>
              <a:rPr lang="ru-RU" sz="1600" dirty="0" err="1"/>
              <a:t>zora</a:t>
            </a:r>
            <a:r>
              <a:rPr lang="ru-RU" sz="1600" dirty="0"/>
              <a:t> </a:t>
            </a:r>
            <a:r>
              <a:rPr lang="ru-RU" sz="1600" dirty="0" err="1"/>
              <a:t>Egam</a:t>
            </a:r>
            <a:r>
              <a:rPr lang="ru-RU" sz="1600" dirty="0"/>
              <a:t> </a:t>
            </a:r>
            <a:r>
              <a:rPr lang="ru-RU" sz="1600" dirty="0" err="1"/>
              <a:t>bizga</a:t>
            </a:r>
            <a:r>
              <a:rPr lang="ru-RU" sz="1600" dirty="0"/>
              <a:t> </a:t>
            </a:r>
            <a:r>
              <a:rPr lang="ru-RU" sz="1600" dirty="0" err="1"/>
              <a:t>bir</a:t>
            </a:r>
            <a:r>
              <a:rPr lang="ru-RU" sz="1600" dirty="0"/>
              <a:t> </a:t>
            </a:r>
            <a:r>
              <a:rPr lang="ru-RU" sz="1600" dirty="0" err="1"/>
              <a:t>o‘g‘lon</a:t>
            </a:r>
            <a:r>
              <a:rPr lang="ru-RU" sz="1600" dirty="0"/>
              <a:t> </a:t>
            </a:r>
            <a:r>
              <a:rPr lang="ru-RU" sz="1600" dirty="0" err="1"/>
              <a:t>bersa</a:t>
            </a:r>
            <a:r>
              <a:rPr lang="ru-RU" sz="1600" dirty="0"/>
              <a:t>” </a:t>
            </a:r>
            <a:r>
              <a:rPr lang="ru-RU" sz="1600" dirty="0" err="1"/>
              <a:t>deb</a:t>
            </a:r>
            <a:r>
              <a:rPr lang="ru-RU" sz="1600" dirty="0"/>
              <a:t> </a:t>
            </a:r>
            <a:r>
              <a:rPr lang="ru-RU" sz="1600" dirty="0" err="1"/>
              <a:t>maslahat</a:t>
            </a:r>
            <a:r>
              <a:rPr lang="ru-RU" sz="1600" dirty="0"/>
              <a:t> </a:t>
            </a:r>
            <a:r>
              <a:rPr lang="ru-RU" sz="1600" dirty="0" err="1"/>
              <a:t>solgani</a:t>
            </a:r>
            <a:r>
              <a:rPr lang="ru-RU" sz="1600" dirty="0"/>
              <a:t>, </a:t>
            </a:r>
            <a:r>
              <a:rPr lang="ru-RU" sz="1600" dirty="0" err="1"/>
              <a:t>Dirsa</a:t>
            </a:r>
            <a:r>
              <a:rPr lang="ru-RU" sz="1600" dirty="0"/>
              <a:t> </a:t>
            </a:r>
            <a:r>
              <a:rPr lang="ru-RU" sz="1600" dirty="0" err="1"/>
              <a:t>xon</a:t>
            </a:r>
            <a:r>
              <a:rPr lang="ru-RU" sz="1600" dirty="0"/>
              <a:t> </a:t>
            </a:r>
            <a:r>
              <a:rPr lang="ru-RU" sz="1600" dirty="0" err="1"/>
              <a:t>ko‘pchilikning</a:t>
            </a:r>
            <a:r>
              <a:rPr lang="ru-RU" sz="1600" dirty="0"/>
              <a:t> </a:t>
            </a:r>
            <a:r>
              <a:rPr lang="ru-RU" sz="1600" dirty="0" err="1"/>
              <a:t>hojatini</a:t>
            </a:r>
            <a:r>
              <a:rPr lang="ru-RU" sz="1600" dirty="0"/>
              <a:t> </a:t>
            </a:r>
            <a:r>
              <a:rPr lang="ru-RU" sz="1600" dirty="0" err="1"/>
              <a:t>chiqarib</a:t>
            </a:r>
            <a:r>
              <a:rPr lang="ru-RU" sz="1600" dirty="0"/>
              <a:t>, </a:t>
            </a:r>
            <a:r>
              <a:rPr lang="ru-RU" sz="1600" dirty="0" err="1"/>
              <a:t>ochlarni</a:t>
            </a:r>
            <a:r>
              <a:rPr lang="ru-RU" sz="1600" dirty="0"/>
              <a:t> </a:t>
            </a:r>
            <a:r>
              <a:rPr lang="ru-RU" sz="1600" dirty="0" err="1"/>
              <a:t>to‘ydirib</a:t>
            </a:r>
            <a:r>
              <a:rPr lang="ru-RU" sz="1600" dirty="0"/>
              <a:t>, </a:t>
            </a:r>
            <a:r>
              <a:rPr lang="ru-RU" sz="1600" dirty="0" err="1"/>
              <a:t>qarzdorlarni</a:t>
            </a:r>
            <a:r>
              <a:rPr lang="ru-RU" sz="1600" dirty="0"/>
              <a:t> </a:t>
            </a:r>
            <a:r>
              <a:rPr lang="ru-RU" sz="1600" dirty="0" err="1"/>
              <a:t>qarzidan</a:t>
            </a:r>
            <a:r>
              <a:rPr lang="ru-RU" sz="1600" dirty="0"/>
              <a:t> </a:t>
            </a:r>
            <a:r>
              <a:rPr lang="ru-RU" sz="1600" dirty="0" err="1"/>
              <a:t>qutqarib</a:t>
            </a:r>
            <a:r>
              <a:rPr lang="ru-RU" sz="1600" dirty="0"/>
              <a:t>, </a:t>
            </a:r>
            <a:r>
              <a:rPr lang="ru-RU" sz="1600" dirty="0" err="1"/>
              <a:t>barchani</a:t>
            </a:r>
            <a:r>
              <a:rPr lang="ru-RU" sz="1600" dirty="0"/>
              <a:t> </a:t>
            </a:r>
            <a:r>
              <a:rPr lang="ru-RU" sz="1600" dirty="0" err="1"/>
              <a:t>chorlab</a:t>
            </a:r>
            <a:r>
              <a:rPr lang="ru-RU" sz="1600" dirty="0"/>
              <a:t> </a:t>
            </a:r>
            <a:r>
              <a:rPr lang="ru-RU" sz="1600" dirty="0" err="1"/>
              <a:t>to‘y</a:t>
            </a:r>
            <a:r>
              <a:rPr lang="ru-RU" sz="1600" dirty="0"/>
              <a:t> </a:t>
            </a:r>
            <a:r>
              <a:rPr lang="ru-RU" sz="1600" dirty="0" err="1"/>
              <a:t>qilgani</a:t>
            </a:r>
            <a:r>
              <a:rPr lang="ru-RU" sz="1600" dirty="0"/>
              <a:t>, </a:t>
            </a:r>
            <a:r>
              <a:rPr lang="ru-RU" sz="1600" dirty="0" err="1"/>
              <a:t>odamlarning</a:t>
            </a:r>
            <a:r>
              <a:rPr lang="ru-RU" sz="1600" dirty="0"/>
              <a:t> </a:t>
            </a:r>
            <a:r>
              <a:rPr lang="ru-RU" sz="1600" dirty="0" err="1"/>
              <a:t>duosi</a:t>
            </a:r>
            <a:r>
              <a:rPr lang="ru-RU" sz="1600" dirty="0"/>
              <a:t> </a:t>
            </a:r>
            <a:r>
              <a:rPr lang="ru-RU" sz="1600" dirty="0" err="1"/>
              <a:t>sharofati</a:t>
            </a:r>
            <a:r>
              <a:rPr lang="ru-RU" sz="1600" dirty="0"/>
              <a:t> </a:t>
            </a:r>
            <a:r>
              <a:rPr lang="ru-RU" sz="1600" dirty="0" err="1"/>
              <a:t>bilan</a:t>
            </a:r>
            <a:r>
              <a:rPr lang="ru-RU" sz="1600" dirty="0"/>
              <a:t> </a:t>
            </a:r>
            <a:r>
              <a:rPr lang="ru-RU" sz="1600" dirty="0" err="1"/>
              <a:t>xotini</a:t>
            </a:r>
            <a:r>
              <a:rPr lang="ru-RU" sz="1600" dirty="0"/>
              <a:t> </a:t>
            </a:r>
            <a:r>
              <a:rPr lang="ru-RU" sz="1600" dirty="0" err="1"/>
              <a:t>o‘g‘il</a:t>
            </a:r>
            <a:r>
              <a:rPr lang="ru-RU" sz="1600" dirty="0"/>
              <a:t> </a:t>
            </a:r>
            <a:r>
              <a:rPr lang="ru-RU" sz="1600" dirty="0" err="1"/>
              <a:t>tuqqani</a:t>
            </a:r>
            <a:r>
              <a:rPr lang="ru-RU" sz="1600" dirty="0"/>
              <a:t> </a:t>
            </a:r>
            <a:r>
              <a:rPr lang="ru-RU" sz="1600" dirty="0" err="1"/>
              <a:t>va</a:t>
            </a:r>
            <a:r>
              <a:rPr lang="ru-RU" sz="1600" dirty="0"/>
              <a:t> </a:t>
            </a:r>
            <a:r>
              <a:rPr lang="ru-RU" sz="1600" dirty="0" err="1"/>
              <a:t>farzandi</a:t>
            </a:r>
            <a:r>
              <a:rPr lang="ru-RU" sz="1600" dirty="0"/>
              <a:t> </a:t>
            </a:r>
            <a:r>
              <a:rPr lang="ru-RU" sz="1600" dirty="0" err="1"/>
              <a:t>pahlavon</a:t>
            </a:r>
            <a:r>
              <a:rPr lang="ru-RU" sz="1600" dirty="0"/>
              <a:t> </a:t>
            </a:r>
            <a:r>
              <a:rPr lang="ru-RU" sz="1600" dirty="0" err="1"/>
              <a:t>bo‘lib</a:t>
            </a:r>
            <a:r>
              <a:rPr lang="ru-RU" sz="1600" dirty="0"/>
              <a:t> </a:t>
            </a:r>
            <a:r>
              <a:rPr lang="ru-RU" sz="1600" dirty="0" err="1"/>
              <a:t>ulg‘aygani</a:t>
            </a:r>
            <a:r>
              <a:rPr lang="ru-RU" sz="1600" dirty="0"/>
              <a:t>, </a:t>
            </a:r>
            <a:r>
              <a:rPr lang="ru-RU" sz="1600" dirty="0" err="1"/>
              <a:t>Dirsa</a:t>
            </a:r>
            <a:r>
              <a:rPr lang="ru-RU" sz="1600" dirty="0"/>
              <a:t> </a:t>
            </a:r>
            <a:r>
              <a:rPr lang="ru-RU" sz="1600" dirty="0" err="1"/>
              <a:t>xon</a:t>
            </a:r>
            <a:r>
              <a:rPr lang="ru-RU" sz="1600" dirty="0"/>
              <a:t> </a:t>
            </a:r>
            <a:r>
              <a:rPr lang="ru-RU" sz="1600" dirty="0" err="1"/>
              <a:t>o‘g‘liga</a:t>
            </a:r>
            <a:r>
              <a:rPr lang="ru-RU" sz="1600" dirty="0"/>
              <a:t> </a:t>
            </a:r>
            <a:r>
              <a:rPr lang="ru-RU" sz="1600" dirty="0" err="1"/>
              <a:t>ism</a:t>
            </a:r>
            <a:r>
              <a:rPr lang="ru-RU" sz="1600" dirty="0"/>
              <a:t> </a:t>
            </a:r>
            <a:r>
              <a:rPr lang="ru-RU" sz="1600" dirty="0" err="1"/>
              <a:t>qo‘ydirish</a:t>
            </a:r>
            <a:r>
              <a:rPr lang="ru-RU" sz="1600" dirty="0"/>
              <a:t> </a:t>
            </a:r>
            <a:r>
              <a:rPr lang="ru-RU" sz="1600" dirty="0" err="1"/>
              <a:t>uchun</a:t>
            </a:r>
            <a:r>
              <a:rPr lang="ru-RU" sz="1600" dirty="0"/>
              <a:t> </a:t>
            </a:r>
            <a:r>
              <a:rPr lang="ru-RU" sz="1600" dirty="0" err="1"/>
              <a:t>Qo‘rqut</a:t>
            </a:r>
            <a:r>
              <a:rPr lang="ru-RU" sz="1600" dirty="0"/>
              <a:t> </a:t>
            </a:r>
            <a:r>
              <a:rPr lang="ru-RU" sz="1600" dirty="0" err="1"/>
              <a:t>Otani</a:t>
            </a:r>
            <a:r>
              <a:rPr lang="ru-RU" sz="1600" dirty="0"/>
              <a:t> </a:t>
            </a:r>
            <a:r>
              <a:rPr lang="ru-RU" sz="1600" dirty="0" err="1"/>
              <a:t>chorlagani</a:t>
            </a:r>
            <a:r>
              <a:rPr lang="ru-RU" sz="1600" dirty="0"/>
              <a:t>, </a:t>
            </a:r>
            <a:r>
              <a:rPr lang="ru-RU" sz="1600" dirty="0" err="1"/>
              <a:t>Qo‘rqut</a:t>
            </a:r>
            <a:r>
              <a:rPr lang="ru-RU" sz="1600" dirty="0"/>
              <a:t> </a:t>
            </a:r>
            <a:r>
              <a:rPr lang="ru-RU" sz="1600" dirty="0" err="1"/>
              <a:t>Ota</a:t>
            </a:r>
            <a:r>
              <a:rPr lang="ru-RU" sz="1600" dirty="0"/>
              <a:t> </a:t>
            </a:r>
            <a:r>
              <a:rPr lang="ru-RU" sz="1600" dirty="0" err="1"/>
              <a:t>Dirsa</a:t>
            </a:r>
            <a:r>
              <a:rPr lang="ru-RU" sz="1600" dirty="0"/>
              <a:t> </a:t>
            </a:r>
            <a:r>
              <a:rPr lang="ru-RU" sz="1600" dirty="0" err="1"/>
              <a:t>xonning</a:t>
            </a:r>
            <a:r>
              <a:rPr lang="ru-RU" sz="1600" dirty="0"/>
              <a:t> </a:t>
            </a:r>
            <a:r>
              <a:rPr lang="ru-RU" sz="1600" dirty="0" err="1"/>
              <a:t>o‘g‘liga</a:t>
            </a:r>
            <a:r>
              <a:rPr lang="ru-RU" sz="1600" dirty="0"/>
              <a:t> “</a:t>
            </a:r>
            <a:r>
              <a:rPr lang="ru-RU" sz="1600" dirty="0" err="1"/>
              <a:t>Bo‘g‘och</a:t>
            </a:r>
            <a:r>
              <a:rPr lang="ru-RU" sz="1600" dirty="0"/>
              <a:t> </a:t>
            </a:r>
            <a:r>
              <a:rPr lang="ru-RU" sz="1600" dirty="0" err="1"/>
              <a:t>xon</a:t>
            </a:r>
            <a:r>
              <a:rPr lang="ru-RU" sz="1600" dirty="0"/>
              <a:t>” </a:t>
            </a:r>
            <a:r>
              <a:rPr lang="ru-RU" sz="1600" dirty="0" err="1"/>
              <a:t>deb</a:t>
            </a:r>
            <a:r>
              <a:rPr lang="ru-RU" sz="1600" dirty="0"/>
              <a:t> </a:t>
            </a:r>
            <a:r>
              <a:rPr lang="ru-RU" sz="1600" dirty="0" err="1"/>
              <a:t>nom</a:t>
            </a:r>
            <a:r>
              <a:rPr lang="ru-RU" sz="1600" dirty="0"/>
              <a:t> </a:t>
            </a:r>
            <a:r>
              <a:rPr lang="ru-RU" sz="1600" dirty="0" err="1"/>
              <a:t>bergani</a:t>
            </a:r>
            <a:r>
              <a:rPr lang="ru-RU" sz="1600" dirty="0"/>
              <a:t>, </a:t>
            </a:r>
            <a:r>
              <a:rPr lang="ru-RU" sz="1600" dirty="0" err="1"/>
              <a:t>Dirsa</a:t>
            </a:r>
            <a:r>
              <a:rPr lang="ru-RU" sz="1600" dirty="0"/>
              <a:t> </a:t>
            </a:r>
            <a:r>
              <a:rPr lang="ru-RU" sz="1600" dirty="0" err="1"/>
              <a:t>xon</a:t>
            </a:r>
            <a:r>
              <a:rPr lang="ru-RU" sz="1600" dirty="0"/>
              <a:t> </a:t>
            </a:r>
            <a:r>
              <a:rPr lang="ru-RU" sz="1600" dirty="0" err="1"/>
              <a:t>o‘g‘li</a:t>
            </a:r>
            <a:r>
              <a:rPr lang="ru-RU" sz="1600" dirty="0"/>
              <a:t> </a:t>
            </a:r>
            <a:r>
              <a:rPr lang="ru-RU" sz="1600" dirty="0" err="1"/>
              <a:t>ulg‘aygach</a:t>
            </a:r>
            <a:r>
              <a:rPr lang="ru-RU" sz="1600" dirty="0"/>
              <a:t>, </a:t>
            </a:r>
            <a:r>
              <a:rPr lang="ru-RU" sz="1600" dirty="0" err="1"/>
              <a:t>unga</a:t>
            </a:r>
            <a:r>
              <a:rPr lang="ru-RU" sz="1600" dirty="0"/>
              <a:t> </a:t>
            </a:r>
            <a:r>
              <a:rPr lang="ru-RU" sz="1600" dirty="0" err="1"/>
              <a:t>beklik</a:t>
            </a:r>
            <a:r>
              <a:rPr lang="ru-RU" sz="1600" dirty="0"/>
              <a:t>, </a:t>
            </a:r>
            <a:r>
              <a:rPr lang="ru-RU" sz="1600" dirty="0" err="1"/>
              <a:t>taxt</a:t>
            </a:r>
            <a:r>
              <a:rPr lang="ru-RU" sz="1600" dirty="0"/>
              <a:t> </a:t>
            </a:r>
            <a:r>
              <a:rPr lang="ru-RU" sz="1600" dirty="0" err="1"/>
              <a:t>bergani</a:t>
            </a:r>
            <a:r>
              <a:rPr lang="ru-RU" sz="1600" dirty="0"/>
              <a:t>, </a:t>
            </a:r>
            <a:r>
              <a:rPr lang="ru-RU" sz="1600" dirty="0" err="1"/>
              <a:t>Dirsa</a:t>
            </a:r>
            <a:r>
              <a:rPr lang="ru-RU" sz="1600" dirty="0"/>
              <a:t> </a:t>
            </a:r>
            <a:r>
              <a:rPr lang="ru-RU" sz="1600" dirty="0" err="1"/>
              <a:t>xonning</a:t>
            </a:r>
            <a:r>
              <a:rPr lang="ru-RU" sz="1600" dirty="0"/>
              <a:t> </a:t>
            </a:r>
            <a:r>
              <a:rPr lang="ru-RU" sz="1600" dirty="0" err="1"/>
              <a:t>qirq</a:t>
            </a:r>
            <a:r>
              <a:rPr lang="ru-RU" sz="1600" dirty="0"/>
              <a:t> </a:t>
            </a:r>
            <a:r>
              <a:rPr lang="ru-RU" sz="1600" dirty="0" err="1"/>
              <a:t>yigiti</a:t>
            </a:r>
            <a:r>
              <a:rPr lang="ru-RU" sz="1600" dirty="0"/>
              <a:t> </a:t>
            </a:r>
            <a:r>
              <a:rPr lang="ru-RU" sz="1600" dirty="0" err="1"/>
              <a:t>Bo‘g‘och</a:t>
            </a:r>
            <a:r>
              <a:rPr lang="ru-RU" sz="1600" dirty="0"/>
              <a:t> </a:t>
            </a:r>
            <a:r>
              <a:rPr lang="ru-RU" sz="1600" dirty="0" err="1"/>
              <a:t>xonga</a:t>
            </a:r>
            <a:r>
              <a:rPr lang="ru-RU" sz="1600" dirty="0"/>
              <a:t>  </a:t>
            </a:r>
            <a:r>
              <a:rPr lang="ru-RU" sz="1600" dirty="0" err="1"/>
              <a:t>hasad</a:t>
            </a:r>
            <a:r>
              <a:rPr lang="ru-RU" sz="1600" dirty="0"/>
              <a:t> </a:t>
            </a:r>
            <a:r>
              <a:rPr lang="ru-RU" sz="1600" dirty="0" err="1"/>
              <a:t>qilishgani</a:t>
            </a:r>
            <a:r>
              <a:rPr lang="ru-RU" sz="1600" dirty="0"/>
              <a:t>, </a:t>
            </a:r>
            <a:r>
              <a:rPr lang="ru-RU" sz="1600" dirty="0" err="1"/>
              <a:t>qirq</a:t>
            </a:r>
            <a:r>
              <a:rPr lang="ru-RU" sz="1600" dirty="0"/>
              <a:t> </a:t>
            </a:r>
            <a:r>
              <a:rPr lang="ru-RU" sz="1600" dirty="0" err="1"/>
              <a:t>yigit</a:t>
            </a:r>
            <a:r>
              <a:rPr lang="ru-RU" sz="1600" dirty="0"/>
              <a:t> </a:t>
            </a:r>
            <a:r>
              <a:rPr lang="ru-RU" sz="1600" dirty="0" err="1"/>
              <a:t>maslahatlashib</a:t>
            </a:r>
            <a:r>
              <a:rPr lang="ru-RU" sz="1600" dirty="0"/>
              <a:t>, </a:t>
            </a:r>
            <a:r>
              <a:rPr lang="ru-RU" sz="1600" dirty="0" err="1"/>
              <a:t>o‘g‘lini</a:t>
            </a:r>
            <a:r>
              <a:rPr lang="ru-RU" sz="1600" dirty="0"/>
              <a:t> </a:t>
            </a:r>
            <a:r>
              <a:rPr lang="ru-RU" sz="1600" dirty="0" err="1"/>
              <a:t>otasiga</a:t>
            </a:r>
            <a:r>
              <a:rPr lang="ru-RU" sz="1600" dirty="0"/>
              <a:t> </a:t>
            </a:r>
            <a:r>
              <a:rPr lang="ru-RU" sz="1600" dirty="0" err="1"/>
              <a:t>yolg‘ondan</a:t>
            </a:r>
            <a:r>
              <a:rPr lang="ru-RU" sz="1600" dirty="0"/>
              <a:t> </a:t>
            </a:r>
            <a:r>
              <a:rPr lang="ru-RU" sz="1600" dirty="0" err="1"/>
              <a:t>yomonlashgani</a:t>
            </a:r>
            <a:r>
              <a:rPr lang="ru-RU" sz="1600" dirty="0"/>
              <a:t>, </a:t>
            </a:r>
            <a:r>
              <a:rPr lang="ru-RU" sz="1600" dirty="0" err="1"/>
              <a:t>Dirsa</a:t>
            </a:r>
            <a:r>
              <a:rPr lang="ru-RU" sz="1600" dirty="0"/>
              <a:t> </a:t>
            </a:r>
            <a:r>
              <a:rPr lang="ru-RU" sz="1600" dirty="0" err="1"/>
              <a:t>xon</a:t>
            </a:r>
            <a:r>
              <a:rPr lang="ru-RU" sz="1600" dirty="0"/>
              <a:t> </a:t>
            </a:r>
            <a:r>
              <a:rPr lang="ru-RU" sz="1600" dirty="0" err="1"/>
              <a:t>tuhmatlarga</a:t>
            </a:r>
            <a:r>
              <a:rPr lang="ru-RU" sz="1600" dirty="0"/>
              <a:t> </a:t>
            </a:r>
            <a:r>
              <a:rPr lang="ru-RU" sz="1600" dirty="0" err="1"/>
              <a:t>ishonib</a:t>
            </a:r>
            <a:r>
              <a:rPr lang="ru-RU" sz="1600" dirty="0"/>
              <a:t> </a:t>
            </a:r>
            <a:r>
              <a:rPr lang="ru-RU" sz="1600" dirty="0" err="1"/>
              <a:t>o‘g‘lini</a:t>
            </a:r>
            <a:r>
              <a:rPr lang="ru-RU" sz="1600" dirty="0"/>
              <a:t> </a:t>
            </a:r>
            <a:r>
              <a:rPr lang="ru-RU" sz="1600" dirty="0" err="1"/>
              <a:t>o‘ldirmoqchi</a:t>
            </a:r>
            <a:r>
              <a:rPr lang="ru-RU" sz="1600" dirty="0"/>
              <a:t> </a:t>
            </a:r>
            <a:r>
              <a:rPr lang="ru-RU" sz="1600" dirty="0" err="1"/>
              <a:t>bo‘lgani</a:t>
            </a:r>
            <a:r>
              <a:rPr lang="ru-RU" sz="1600" dirty="0"/>
              <a:t>, </a:t>
            </a:r>
            <a:r>
              <a:rPr lang="ru-RU" sz="1600" dirty="0" err="1"/>
              <a:t>chunki</a:t>
            </a:r>
            <a:r>
              <a:rPr lang="ru-RU" sz="1600" dirty="0"/>
              <a:t> </a:t>
            </a:r>
            <a:r>
              <a:rPr lang="ru-RU" sz="1600" dirty="0" err="1"/>
              <a:t>qadimgilar</a:t>
            </a:r>
            <a:r>
              <a:rPr lang="ru-RU" sz="1600" dirty="0"/>
              <a:t> </a:t>
            </a:r>
            <a:r>
              <a:rPr lang="ru-RU" sz="1600" dirty="0" err="1"/>
              <a:t>kishining</a:t>
            </a:r>
            <a:r>
              <a:rPr lang="ru-RU" sz="1600" dirty="0"/>
              <a:t> </a:t>
            </a:r>
            <a:r>
              <a:rPr lang="ru-RU" sz="1600" dirty="0" err="1"/>
              <a:t>so‘ziga</a:t>
            </a:r>
            <a:r>
              <a:rPr lang="ru-RU" sz="1600" dirty="0"/>
              <a:t> </a:t>
            </a:r>
            <a:r>
              <a:rPr lang="ru-RU" sz="1600" dirty="0" err="1"/>
              <a:t>ishonmaslikni</a:t>
            </a:r>
            <a:r>
              <a:rPr lang="ru-RU" sz="1600" dirty="0"/>
              <a:t> </a:t>
            </a:r>
            <a:r>
              <a:rPr lang="ru-RU" sz="1600" dirty="0" err="1"/>
              <a:t>juda</a:t>
            </a:r>
            <a:r>
              <a:rPr lang="ru-RU" sz="1600" dirty="0"/>
              <a:t> </a:t>
            </a:r>
            <a:r>
              <a:rPr lang="ru-RU" sz="1600" dirty="0" err="1"/>
              <a:t>katta</a:t>
            </a:r>
            <a:r>
              <a:rPr lang="ru-RU" sz="1600" dirty="0"/>
              <a:t> </a:t>
            </a:r>
            <a:r>
              <a:rPr lang="ru-RU" sz="1600" dirty="0" err="1"/>
              <a:t>gunoh</a:t>
            </a:r>
            <a:r>
              <a:rPr lang="ru-RU" sz="1600" dirty="0"/>
              <a:t> </a:t>
            </a:r>
            <a:r>
              <a:rPr lang="ru-RU" sz="1600" dirty="0" err="1"/>
              <a:t>sanashgani</a:t>
            </a:r>
            <a:r>
              <a:rPr lang="ru-RU" sz="1600" dirty="0"/>
              <a:t>, </a:t>
            </a:r>
            <a:r>
              <a:rPr lang="ru-RU" sz="1600" dirty="0" err="1"/>
              <a:t>Dirsa</a:t>
            </a:r>
            <a:r>
              <a:rPr lang="ru-RU" sz="1600" dirty="0"/>
              <a:t> </a:t>
            </a:r>
            <a:r>
              <a:rPr lang="ru-RU" sz="1600" dirty="0" err="1"/>
              <a:t>xon</a:t>
            </a:r>
            <a:r>
              <a:rPr lang="ru-RU" sz="1600" dirty="0"/>
              <a:t> </a:t>
            </a:r>
            <a:r>
              <a:rPr lang="ru-RU" sz="1600" dirty="0" err="1"/>
              <a:t>qirq</a:t>
            </a:r>
            <a:r>
              <a:rPr lang="ru-RU" sz="1600" dirty="0"/>
              <a:t> </a:t>
            </a:r>
            <a:r>
              <a:rPr lang="ru-RU" sz="1600" dirty="0" err="1"/>
              <a:t>yigitning</a:t>
            </a:r>
            <a:r>
              <a:rPr lang="ru-RU" sz="1600" dirty="0"/>
              <a:t> </a:t>
            </a:r>
            <a:r>
              <a:rPr lang="ru-RU" sz="1600" dirty="0" err="1"/>
              <a:t>maslahati</a:t>
            </a:r>
            <a:r>
              <a:rPr lang="ru-RU" sz="1600" dirty="0"/>
              <a:t> </a:t>
            </a:r>
            <a:r>
              <a:rPr lang="ru-RU" sz="1600" dirty="0" err="1"/>
              <a:t>bilan</a:t>
            </a:r>
            <a:r>
              <a:rPr lang="ru-RU" sz="1600" dirty="0"/>
              <a:t> </a:t>
            </a:r>
            <a:r>
              <a:rPr lang="ru-RU" sz="1600" dirty="0" err="1"/>
              <a:t>o‘g‘lini</a:t>
            </a:r>
            <a:r>
              <a:rPr lang="ru-RU" sz="1600" dirty="0"/>
              <a:t> </a:t>
            </a:r>
            <a:r>
              <a:rPr lang="ru-RU" sz="1600" dirty="0" err="1"/>
              <a:t>ovga</a:t>
            </a:r>
            <a:r>
              <a:rPr lang="ru-RU" sz="1600" dirty="0"/>
              <a:t> </a:t>
            </a:r>
            <a:r>
              <a:rPr lang="ru-RU" sz="1600" dirty="0" err="1"/>
              <a:t>olib</a:t>
            </a:r>
            <a:r>
              <a:rPr lang="ru-RU" sz="1600" dirty="0"/>
              <a:t> </a:t>
            </a:r>
            <a:r>
              <a:rPr lang="ru-RU" sz="1600" dirty="0" err="1"/>
              <a:t>borgani</a:t>
            </a:r>
            <a:r>
              <a:rPr lang="ru-RU" sz="1600" dirty="0"/>
              <a:t> </a:t>
            </a:r>
            <a:r>
              <a:rPr lang="ru-RU" sz="1600" dirty="0" err="1"/>
              <a:t>va</a:t>
            </a:r>
            <a:r>
              <a:rPr lang="ru-RU" sz="1600" dirty="0"/>
              <a:t> </a:t>
            </a:r>
            <a:r>
              <a:rPr lang="ru-RU" sz="1600" dirty="0" err="1"/>
              <a:t>otgani</a:t>
            </a:r>
            <a:r>
              <a:rPr lang="ru-RU" sz="1600" dirty="0"/>
              <a:t>, </a:t>
            </a:r>
            <a:r>
              <a:rPr lang="ru-RU" sz="1600" dirty="0" err="1"/>
              <a:t>xotinini</a:t>
            </a:r>
            <a:r>
              <a:rPr lang="ru-RU" sz="1600" dirty="0"/>
              <a:t> </a:t>
            </a:r>
            <a:r>
              <a:rPr lang="ru-RU" sz="1600" dirty="0" err="1"/>
              <a:t>esa</a:t>
            </a:r>
            <a:r>
              <a:rPr lang="ru-RU" sz="1600" dirty="0"/>
              <a:t> “</a:t>
            </a:r>
            <a:r>
              <a:rPr lang="ru-RU" sz="1600" dirty="0" err="1"/>
              <a:t>o‘g‘ling</a:t>
            </a:r>
            <a:r>
              <a:rPr lang="ru-RU" sz="1600" dirty="0"/>
              <a:t> </a:t>
            </a:r>
            <a:r>
              <a:rPr lang="ru-RU" sz="1600" dirty="0" err="1"/>
              <a:t>keladi</a:t>
            </a:r>
            <a:r>
              <a:rPr lang="ru-RU" sz="1600" dirty="0"/>
              <a:t>”, </a:t>
            </a:r>
            <a:r>
              <a:rPr lang="ru-RU" sz="1600" dirty="0" err="1"/>
              <a:t>deb</a:t>
            </a:r>
            <a:r>
              <a:rPr lang="ru-RU" sz="1600" dirty="0"/>
              <a:t> </a:t>
            </a:r>
            <a:r>
              <a:rPr lang="ru-RU" sz="1600" dirty="0" err="1"/>
              <a:t>aldagani</a:t>
            </a:r>
            <a:r>
              <a:rPr lang="ru-RU" sz="1600" dirty="0"/>
              <a:t>, </a:t>
            </a:r>
            <a:r>
              <a:rPr lang="ru-RU" sz="1600" dirty="0" err="1"/>
              <a:t>Dirsa</a:t>
            </a:r>
            <a:r>
              <a:rPr lang="ru-RU" sz="1600" dirty="0"/>
              <a:t> </a:t>
            </a:r>
            <a:r>
              <a:rPr lang="ru-RU" sz="1600" dirty="0" err="1"/>
              <a:t>xonning</a:t>
            </a:r>
            <a:r>
              <a:rPr lang="ru-RU" sz="1600" dirty="0"/>
              <a:t> </a:t>
            </a:r>
            <a:r>
              <a:rPr lang="ru-RU" sz="1600" dirty="0" err="1"/>
              <a:t>xotini</a:t>
            </a:r>
            <a:r>
              <a:rPr lang="ru-RU" sz="1600" dirty="0"/>
              <a:t> </a:t>
            </a:r>
            <a:r>
              <a:rPr lang="ru-RU" sz="1600" dirty="0" err="1"/>
              <a:t>farzandi</a:t>
            </a:r>
            <a:r>
              <a:rPr lang="ru-RU" sz="1600" dirty="0"/>
              <a:t> </a:t>
            </a:r>
            <a:r>
              <a:rPr lang="ru-RU" sz="1600" dirty="0" err="1"/>
              <a:t>halokatga</a:t>
            </a:r>
            <a:r>
              <a:rPr lang="ru-RU" sz="1600" dirty="0"/>
              <a:t> </a:t>
            </a:r>
            <a:r>
              <a:rPr lang="ru-RU" sz="1600" dirty="0" err="1"/>
              <a:t>uchraganini</a:t>
            </a:r>
            <a:r>
              <a:rPr lang="ru-RU" sz="1600" dirty="0"/>
              <a:t> </a:t>
            </a:r>
            <a:r>
              <a:rPr lang="ru-RU" sz="1600" dirty="0" err="1"/>
              <a:t>onalik</a:t>
            </a:r>
            <a:r>
              <a:rPr lang="ru-RU" sz="1600" dirty="0"/>
              <a:t> </a:t>
            </a:r>
            <a:r>
              <a:rPr lang="ru-RU" sz="1600" dirty="0" err="1"/>
              <a:t>qalbi-la</a:t>
            </a:r>
            <a:r>
              <a:rPr lang="ru-RU" sz="1600" dirty="0"/>
              <a:t> </a:t>
            </a:r>
            <a:r>
              <a:rPr lang="ru-RU" sz="1600" dirty="0" err="1"/>
              <a:t>sezib</a:t>
            </a:r>
            <a:r>
              <a:rPr lang="ru-RU" sz="1600" dirty="0"/>
              <a:t>, </a:t>
            </a:r>
            <a:r>
              <a:rPr lang="ru-RU" sz="1600" dirty="0" err="1"/>
              <a:t>kanizaklari</a:t>
            </a:r>
            <a:r>
              <a:rPr lang="ru-RU" sz="1600" dirty="0"/>
              <a:t> </a:t>
            </a:r>
            <a:r>
              <a:rPr lang="ru-RU" sz="1600" dirty="0" err="1"/>
              <a:t>bilan</a:t>
            </a:r>
            <a:r>
              <a:rPr lang="ru-RU" sz="1600" dirty="0"/>
              <a:t> </a:t>
            </a:r>
            <a:r>
              <a:rPr lang="ru-RU" sz="1600" dirty="0" err="1"/>
              <a:t>toqqa</a:t>
            </a:r>
            <a:r>
              <a:rPr lang="ru-RU" sz="1600" dirty="0"/>
              <a:t> </a:t>
            </a:r>
            <a:r>
              <a:rPr lang="ru-RU" sz="1600" dirty="0" err="1"/>
              <a:t>borib</a:t>
            </a:r>
            <a:r>
              <a:rPr lang="ru-RU" sz="1600" dirty="0"/>
              <a:t>, </a:t>
            </a:r>
            <a:r>
              <a:rPr lang="ru-RU" sz="1600" dirty="0" err="1"/>
              <a:t>o‘g‘lining</a:t>
            </a:r>
            <a:r>
              <a:rPr lang="ru-RU" sz="1600" dirty="0"/>
              <a:t> </a:t>
            </a:r>
            <a:r>
              <a:rPr lang="ru-RU" sz="1600" dirty="0" err="1"/>
              <a:t>yarador</a:t>
            </a:r>
            <a:r>
              <a:rPr lang="ru-RU" sz="1600" dirty="0"/>
              <a:t> </a:t>
            </a:r>
            <a:r>
              <a:rPr lang="ru-RU" sz="1600" dirty="0" err="1"/>
              <a:t>bo‘lib</a:t>
            </a:r>
            <a:r>
              <a:rPr lang="ru-RU" sz="1600" dirty="0"/>
              <a:t> </a:t>
            </a:r>
            <a:r>
              <a:rPr lang="ru-RU" sz="1600" dirty="0" err="1"/>
              <a:t>o‘lib</a:t>
            </a:r>
            <a:r>
              <a:rPr lang="ru-RU" sz="1600" dirty="0"/>
              <a:t> </a:t>
            </a:r>
            <a:r>
              <a:rPr lang="ru-RU" sz="1600" dirty="0" err="1"/>
              <a:t>yotganini</a:t>
            </a:r>
            <a:r>
              <a:rPr lang="ru-RU" sz="1600" dirty="0"/>
              <a:t> </a:t>
            </a:r>
            <a:r>
              <a:rPr lang="ru-RU" sz="1600" dirty="0" err="1"/>
              <a:t>ko‘rgani</a:t>
            </a:r>
            <a:r>
              <a:rPr lang="ru-RU" sz="1600" dirty="0"/>
              <a:t>, </a:t>
            </a:r>
            <a:r>
              <a:rPr lang="ru-RU" sz="1600" dirty="0" err="1"/>
              <a:t>Ollohga</a:t>
            </a:r>
            <a:r>
              <a:rPr lang="ru-RU" sz="1600" dirty="0"/>
              <a:t> </a:t>
            </a:r>
            <a:r>
              <a:rPr lang="ru-RU" sz="1600" dirty="0" err="1"/>
              <a:t>iltijo</a:t>
            </a:r>
            <a:r>
              <a:rPr lang="ru-RU" sz="1600" dirty="0"/>
              <a:t> </a:t>
            </a:r>
            <a:r>
              <a:rPr lang="ru-RU" sz="1600" dirty="0" err="1"/>
              <a:t>qilib</a:t>
            </a:r>
            <a:r>
              <a:rPr lang="ru-RU" sz="1600" dirty="0"/>
              <a:t>, </a:t>
            </a:r>
            <a:r>
              <a:rPr lang="ru-RU" sz="1600" dirty="0" err="1"/>
              <a:t>o‘g‘lini</a:t>
            </a:r>
            <a:r>
              <a:rPr lang="ru-RU" sz="1600" dirty="0"/>
              <a:t> </a:t>
            </a:r>
            <a:r>
              <a:rPr lang="ru-RU" sz="1600" dirty="0" err="1"/>
              <a:t>tiriltirishni</a:t>
            </a:r>
            <a:r>
              <a:rPr lang="ru-RU" sz="1600" dirty="0"/>
              <a:t> </a:t>
            </a:r>
            <a:r>
              <a:rPr lang="ru-RU" sz="1600" dirty="0" err="1"/>
              <a:t>so‘ragani</a:t>
            </a:r>
            <a:r>
              <a:rPr lang="ru-RU" sz="1600" dirty="0"/>
              <a:t>, </a:t>
            </a:r>
            <a:r>
              <a:rPr lang="ru-RU" sz="1600" dirty="0" err="1"/>
              <a:t>tog</a:t>
            </a:r>
            <a:r>
              <a:rPr lang="ru-RU" sz="1600" dirty="0"/>
              <a:t>‘ </a:t>
            </a:r>
            <a:r>
              <a:rPr lang="ru-RU" sz="1600" dirty="0" err="1"/>
              <a:t>giyohlarini</a:t>
            </a:r>
            <a:r>
              <a:rPr lang="ru-RU" sz="1600" dirty="0"/>
              <a:t> </a:t>
            </a:r>
            <a:r>
              <a:rPr lang="ru-RU" sz="1600" dirty="0" err="1"/>
              <a:t>sutiga</a:t>
            </a:r>
            <a:r>
              <a:rPr lang="ru-RU" sz="1600" dirty="0"/>
              <a:t> </a:t>
            </a:r>
            <a:r>
              <a:rPr lang="ru-RU" sz="1600" dirty="0" err="1"/>
              <a:t>qorib</a:t>
            </a:r>
            <a:r>
              <a:rPr lang="ru-RU" sz="1600" dirty="0"/>
              <a:t> </a:t>
            </a:r>
            <a:r>
              <a:rPr lang="ru-RU" sz="1600" dirty="0" err="1"/>
              <a:t>malham</a:t>
            </a:r>
            <a:r>
              <a:rPr lang="ru-RU" sz="1600" dirty="0"/>
              <a:t> </a:t>
            </a:r>
            <a:r>
              <a:rPr lang="ru-RU" sz="1600" dirty="0" err="1"/>
              <a:t>tayyorlagani</a:t>
            </a:r>
            <a:r>
              <a:rPr lang="ru-RU" sz="1600" dirty="0"/>
              <a:t> </a:t>
            </a:r>
            <a:r>
              <a:rPr lang="ru-RU" sz="1600" dirty="0" err="1"/>
              <a:t>va</a:t>
            </a:r>
            <a:r>
              <a:rPr lang="ru-RU" sz="1600" dirty="0"/>
              <a:t> </a:t>
            </a:r>
            <a:r>
              <a:rPr lang="ru-RU" sz="1600" dirty="0" err="1"/>
              <a:t>malhamni</a:t>
            </a:r>
            <a:r>
              <a:rPr lang="ru-RU" sz="1600" dirty="0"/>
              <a:t> </a:t>
            </a:r>
            <a:r>
              <a:rPr lang="ru-RU" sz="1600" dirty="0" err="1"/>
              <a:t>o‘g‘lining</a:t>
            </a:r>
            <a:r>
              <a:rPr lang="ru-RU" sz="1600" dirty="0"/>
              <a:t> </a:t>
            </a:r>
            <a:r>
              <a:rPr lang="ru-RU" sz="1600" dirty="0" err="1"/>
              <a:t>yarasiga</a:t>
            </a:r>
            <a:r>
              <a:rPr lang="ru-RU" sz="1600" dirty="0"/>
              <a:t> </a:t>
            </a:r>
            <a:r>
              <a:rPr lang="ru-RU" sz="1600" dirty="0" err="1"/>
              <a:t>qo‘yganida</a:t>
            </a:r>
            <a:r>
              <a:rPr lang="ru-RU" sz="1600" dirty="0"/>
              <a:t> u </a:t>
            </a:r>
            <a:r>
              <a:rPr lang="ru-RU" sz="1600" dirty="0" err="1"/>
              <a:t>tirilgani</a:t>
            </a:r>
            <a:r>
              <a:rPr lang="ru-RU" sz="1600" dirty="0"/>
              <a:t>, </a:t>
            </a:r>
            <a:r>
              <a:rPr lang="ru-RU" sz="1600" dirty="0" err="1"/>
              <a:t>tuhmatchilar</a:t>
            </a:r>
            <a:r>
              <a:rPr lang="ru-RU" sz="1600" dirty="0"/>
              <a:t> </a:t>
            </a:r>
            <a:r>
              <a:rPr lang="ru-RU" sz="1600" dirty="0" err="1"/>
              <a:t>jazolangani</a:t>
            </a:r>
            <a:r>
              <a:rPr lang="ru-RU" sz="1600" dirty="0"/>
              <a:t>, </a:t>
            </a:r>
            <a:r>
              <a:rPr lang="ru-RU" sz="1600" dirty="0" err="1"/>
              <a:t>Bo‘g‘och</a:t>
            </a:r>
            <a:r>
              <a:rPr lang="ru-RU" sz="1600" dirty="0"/>
              <a:t> </a:t>
            </a:r>
            <a:r>
              <a:rPr lang="ru-RU" sz="1600" dirty="0" err="1"/>
              <a:t>xon</a:t>
            </a:r>
            <a:r>
              <a:rPr lang="ru-RU" sz="1600" dirty="0"/>
              <a:t> </a:t>
            </a:r>
            <a:r>
              <a:rPr lang="ru-RU" sz="1600" dirty="0" err="1"/>
              <a:t>otasi</a:t>
            </a:r>
            <a:r>
              <a:rPr lang="ru-RU" sz="1600" dirty="0"/>
              <a:t> </a:t>
            </a:r>
            <a:r>
              <a:rPr lang="ru-RU" sz="1600" dirty="0" err="1"/>
              <a:t>Dirsa</a:t>
            </a:r>
            <a:r>
              <a:rPr lang="ru-RU" sz="1600" dirty="0"/>
              <a:t> </a:t>
            </a:r>
            <a:r>
              <a:rPr lang="ru-RU" sz="1600" dirty="0" err="1"/>
              <a:t>xonni</a:t>
            </a:r>
            <a:r>
              <a:rPr lang="ru-RU" sz="1600" dirty="0"/>
              <a:t> </a:t>
            </a:r>
            <a:r>
              <a:rPr lang="ru-RU" sz="1600" dirty="0" err="1"/>
              <a:t>dushmanlar</a:t>
            </a:r>
            <a:r>
              <a:rPr lang="ru-RU" sz="1600" dirty="0"/>
              <a:t> </a:t>
            </a:r>
            <a:r>
              <a:rPr lang="ru-RU" sz="1600" dirty="0" err="1"/>
              <a:t>qo‘lidan</a:t>
            </a:r>
            <a:r>
              <a:rPr lang="ru-RU" sz="1600" dirty="0"/>
              <a:t> </a:t>
            </a:r>
            <a:r>
              <a:rPr lang="ru-RU" sz="1600" dirty="0" err="1"/>
              <a:t>qutqargani</a:t>
            </a:r>
            <a:r>
              <a:rPr lang="ru-RU" sz="1600" dirty="0"/>
              <a:t> </a:t>
            </a:r>
            <a:r>
              <a:rPr lang="ru-RU" sz="1600" dirty="0" err="1"/>
              <a:t>naql</a:t>
            </a:r>
            <a:r>
              <a:rPr lang="ru-RU" sz="1600" dirty="0"/>
              <a:t> </a:t>
            </a:r>
            <a:r>
              <a:rPr lang="ru-RU" sz="1600" dirty="0" err="1"/>
              <a:t>qilinadi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1307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8360" y="318433"/>
            <a:ext cx="978408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OZARBAYJON ADABIYOTI </a:t>
            </a:r>
            <a:endParaRPr lang="en-US" b="1" dirty="0"/>
          </a:p>
          <a:p>
            <a:pPr algn="just"/>
            <a:r>
              <a:rPr lang="ru-RU" dirty="0" err="1"/>
              <a:t>Ozarbayjonlar</a:t>
            </a:r>
            <a:r>
              <a:rPr lang="ru-RU" dirty="0"/>
              <a:t> </a:t>
            </a:r>
            <a:r>
              <a:rPr lang="ru-RU" dirty="0" err="1"/>
              <a:t>xuddi</a:t>
            </a:r>
            <a:r>
              <a:rPr lang="ru-RU" dirty="0"/>
              <a:t> </a:t>
            </a:r>
            <a:r>
              <a:rPr lang="ru-RU" dirty="0" err="1"/>
              <a:t>turklar</a:t>
            </a:r>
            <a:r>
              <a:rPr lang="ru-RU" dirty="0"/>
              <a:t> </a:t>
            </a:r>
            <a:r>
              <a:rPr lang="ru-RU" dirty="0" err="1"/>
              <a:t>kabi</a:t>
            </a:r>
            <a:r>
              <a:rPr lang="ru-RU" dirty="0"/>
              <a:t> </a:t>
            </a:r>
            <a:r>
              <a:rPr lang="ru-RU" dirty="0" err="1"/>
              <a:t>turkiy</a:t>
            </a:r>
            <a:r>
              <a:rPr lang="ru-RU" dirty="0"/>
              <a:t> </a:t>
            </a:r>
            <a:r>
              <a:rPr lang="ru-RU" dirty="0" err="1"/>
              <a:t>xalqlarning</a:t>
            </a:r>
            <a:r>
              <a:rPr lang="ru-RU" dirty="0"/>
              <a:t> </a:t>
            </a:r>
            <a:r>
              <a:rPr lang="ru-RU" dirty="0" err="1"/>
              <a:t>o‘g‘uz</a:t>
            </a:r>
            <a:r>
              <a:rPr lang="ru-RU" dirty="0"/>
              <a:t> </a:t>
            </a:r>
            <a:r>
              <a:rPr lang="ru-RU" dirty="0" err="1"/>
              <a:t>guruhiga</a:t>
            </a:r>
            <a:r>
              <a:rPr lang="ru-RU" dirty="0"/>
              <a:t> </a:t>
            </a:r>
            <a:r>
              <a:rPr lang="ru-RU" dirty="0" err="1"/>
              <a:t>mansub</a:t>
            </a:r>
            <a:r>
              <a:rPr lang="ru-RU" dirty="0"/>
              <a:t> </a:t>
            </a:r>
            <a:r>
              <a:rPr lang="ru-RU" dirty="0" err="1"/>
              <a:t>bo‘lib</a:t>
            </a:r>
            <a:r>
              <a:rPr lang="ru-RU" dirty="0"/>
              <a:t>, </a:t>
            </a:r>
            <a:r>
              <a:rPr lang="ru-RU" dirty="0" err="1"/>
              <a:t>ular</a:t>
            </a:r>
            <a:r>
              <a:rPr lang="ru-RU" dirty="0"/>
              <a:t> </a:t>
            </a:r>
            <a:r>
              <a:rPr lang="ru-RU" dirty="0" err="1"/>
              <a:t>qadimdan</a:t>
            </a:r>
            <a:r>
              <a:rPr lang="ru-RU" dirty="0"/>
              <a:t> </a:t>
            </a:r>
            <a:r>
              <a:rPr lang="ru-RU" dirty="0" err="1"/>
              <a:t>hozirgi</a:t>
            </a:r>
            <a:r>
              <a:rPr lang="ru-RU" dirty="0"/>
              <a:t> </a:t>
            </a:r>
            <a:r>
              <a:rPr lang="ru-RU" dirty="0" err="1"/>
              <a:t>Ozarbayjon</a:t>
            </a:r>
            <a:r>
              <a:rPr lang="ru-RU" dirty="0"/>
              <a:t> </a:t>
            </a:r>
            <a:r>
              <a:rPr lang="ru-RU" dirty="0" err="1"/>
              <a:t>Respublikasi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Shimoliy</a:t>
            </a:r>
            <a:r>
              <a:rPr lang="ru-RU" dirty="0"/>
              <a:t> </a:t>
            </a:r>
            <a:r>
              <a:rPr lang="ru-RU" dirty="0" err="1"/>
              <a:t>Eron</a:t>
            </a:r>
            <a:r>
              <a:rPr lang="ru-RU" dirty="0"/>
              <a:t> </a:t>
            </a:r>
            <a:r>
              <a:rPr lang="ru-RU" dirty="0" err="1"/>
              <a:t>hududida</a:t>
            </a:r>
            <a:r>
              <a:rPr lang="ru-RU" dirty="0"/>
              <a:t> </a:t>
            </a:r>
            <a:r>
              <a:rPr lang="ru-RU" dirty="0" err="1"/>
              <a:t>yashab</a:t>
            </a:r>
            <a:r>
              <a:rPr lang="ru-RU" dirty="0"/>
              <a:t> </a:t>
            </a:r>
            <a:r>
              <a:rPr lang="ru-RU" dirty="0" err="1"/>
              <a:t>kelishadi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millatga</a:t>
            </a:r>
            <a:r>
              <a:rPr lang="ru-RU" dirty="0"/>
              <a:t> </a:t>
            </a:r>
            <a:r>
              <a:rPr lang="ru-RU" dirty="0" err="1"/>
              <a:t>mansub</a:t>
            </a:r>
            <a:r>
              <a:rPr lang="ru-RU" dirty="0"/>
              <a:t> </a:t>
            </a:r>
            <a:r>
              <a:rPr lang="ru-RU" dirty="0" err="1"/>
              <a:t>kishilarning</a:t>
            </a:r>
            <a:r>
              <a:rPr lang="ru-RU" dirty="0"/>
              <a:t> 20 </a:t>
            </a:r>
            <a:r>
              <a:rPr lang="ru-RU" dirty="0" err="1"/>
              <a:t>foizi</a:t>
            </a:r>
            <a:r>
              <a:rPr lang="ru-RU" dirty="0"/>
              <a:t> </a:t>
            </a:r>
            <a:r>
              <a:rPr lang="ru-RU" dirty="0" err="1"/>
              <a:t>Ozarbayjon</a:t>
            </a:r>
            <a:r>
              <a:rPr lang="ru-RU" dirty="0"/>
              <a:t> </a:t>
            </a:r>
            <a:r>
              <a:rPr lang="ru-RU" dirty="0" err="1"/>
              <a:t>Respublikasida</a:t>
            </a:r>
            <a:r>
              <a:rPr lang="ru-RU" dirty="0"/>
              <a:t>, 80 </a:t>
            </a:r>
            <a:r>
              <a:rPr lang="ru-RU" dirty="0" err="1"/>
              <a:t>foizi</a:t>
            </a:r>
            <a:r>
              <a:rPr lang="ru-RU" dirty="0"/>
              <a:t> </a:t>
            </a:r>
            <a:r>
              <a:rPr lang="ru-RU" dirty="0" err="1"/>
              <a:t>Eron</a:t>
            </a:r>
            <a:r>
              <a:rPr lang="ru-RU" dirty="0"/>
              <a:t> </a:t>
            </a:r>
            <a:r>
              <a:rPr lang="ru-RU" dirty="0" err="1"/>
              <a:t>Islom</a:t>
            </a:r>
            <a:r>
              <a:rPr lang="ru-RU" dirty="0"/>
              <a:t> </a:t>
            </a:r>
            <a:r>
              <a:rPr lang="ru-RU" dirty="0" err="1"/>
              <a:t>davlatida</a:t>
            </a:r>
            <a:r>
              <a:rPr lang="ru-RU" dirty="0"/>
              <a:t> </a:t>
            </a:r>
            <a:r>
              <a:rPr lang="ru-RU" dirty="0" err="1"/>
              <a:t>istiqomat</a:t>
            </a:r>
            <a:r>
              <a:rPr lang="ru-RU" dirty="0"/>
              <a:t> </a:t>
            </a:r>
            <a:r>
              <a:rPr lang="ru-RU" dirty="0" err="1"/>
              <a:t>qilishadi</a:t>
            </a:r>
            <a:r>
              <a:rPr lang="ru-RU" dirty="0"/>
              <a:t>. </a:t>
            </a:r>
            <a:r>
              <a:rPr lang="ru-RU" dirty="0" err="1"/>
              <a:t>Ozarbayjon</a:t>
            </a:r>
            <a:r>
              <a:rPr lang="ru-RU" dirty="0"/>
              <a:t> </a:t>
            </a:r>
            <a:r>
              <a:rPr lang="ru-RU" dirty="0" err="1"/>
              <a:t>adabiyoti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boshqa</a:t>
            </a:r>
            <a:r>
              <a:rPr lang="ru-RU" dirty="0"/>
              <a:t> </a:t>
            </a:r>
            <a:r>
              <a:rPr lang="ru-RU" dirty="0" err="1"/>
              <a:t>turkiy</a:t>
            </a:r>
            <a:r>
              <a:rPr lang="ru-RU" dirty="0"/>
              <a:t> </a:t>
            </a:r>
            <a:r>
              <a:rPr lang="ru-RU" dirty="0" err="1"/>
              <a:t>xaqlar</a:t>
            </a:r>
            <a:r>
              <a:rPr lang="ru-RU" dirty="0"/>
              <a:t> </a:t>
            </a:r>
            <a:r>
              <a:rPr lang="ru-RU" dirty="0" err="1"/>
              <a:t>adabiyoti</a:t>
            </a:r>
            <a:r>
              <a:rPr lang="ru-RU" dirty="0"/>
              <a:t> </a:t>
            </a:r>
            <a:r>
              <a:rPr lang="ru-RU" dirty="0" err="1"/>
              <a:t>o‘rtasida</a:t>
            </a:r>
            <a:r>
              <a:rPr lang="ru-RU" dirty="0"/>
              <a:t> </a:t>
            </a:r>
            <a:r>
              <a:rPr lang="ru-RU" dirty="0" err="1"/>
              <a:t>mushtarak</a:t>
            </a:r>
            <a:r>
              <a:rPr lang="ru-RU" dirty="0"/>
              <a:t> </a:t>
            </a:r>
            <a:r>
              <a:rPr lang="ru-RU" dirty="0" err="1"/>
              <a:t>jihatlar</a:t>
            </a:r>
            <a:r>
              <a:rPr lang="ru-RU" dirty="0"/>
              <a:t> </a:t>
            </a:r>
            <a:r>
              <a:rPr lang="ru-RU" dirty="0" err="1"/>
              <a:t>ko‘p</a:t>
            </a:r>
            <a:r>
              <a:rPr lang="ru-RU" dirty="0"/>
              <a:t>. “</a:t>
            </a:r>
            <a:r>
              <a:rPr lang="ru-RU" dirty="0" err="1"/>
              <a:t>Qo‘rqut</a:t>
            </a:r>
            <a:r>
              <a:rPr lang="ru-RU" dirty="0"/>
              <a:t> </a:t>
            </a:r>
            <a:r>
              <a:rPr lang="ru-RU" dirty="0" err="1"/>
              <a:t>Ota</a:t>
            </a:r>
            <a:r>
              <a:rPr lang="ru-RU" dirty="0"/>
              <a:t> </a:t>
            </a:r>
            <a:r>
              <a:rPr lang="ru-RU" dirty="0" err="1"/>
              <a:t>kitobi</a:t>
            </a:r>
            <a:r>
              <a:rPr lang="ru-RU" dirty="0"/>
              <a:t>”, “</a:t>
            </a:r>
            <a:r>
              <a:rPr lang="ru-RU" dirty="0" err="1"/>
              <a:t>Ko‘ro‘g‘li</a:t>
            </a:r>
            <a:r>
              <a:rPr lang="ru-RU" dirty="0"/>
              <a:t>”, “</a:t>
            </a:r>
            <a:r>
              <a:rPr lang="ru-RU" dirty="0" err="1"/>
              <a:t>Oshiq</a:t>
            </a:r>
            <a:r>
              <a:rPr lang="ru-RU" dirty="0"/>
              <a:t> </a:t>
            </a:r>
            <a:r>
              <a:rPr lang="ru-RU" dirty="0" err="1"/>
              <a:t>G‘arib</a:t>
            </a:r>
            <a:r>
              <a:rPr lang="ru-RU" dirty="0"/>
              <a:t>” </a:t>
            </a:r>
            <a:r>
              <a:rPr lang="ru-RU" dirty="0" err="1"/>
              <a:t>eposlari</a:t>
            </a:r>
            <a:r>
              <a:rPr lang="ru-RU" dirty="0"/>
              <a:t> </a:t>
            </a:r>
            <a:r>
              <a:rPr lang="ru-RU" dirty="0" err="1"/>
              <a:t>barcha</a:t>
            </a:r>
            <a:r>
              <a:rPr lang="ru-RU" dirty="0"/>
              <a:t> </a:t>
            </a:r>
            <a:r>
              <a:rPr lang="ru-RU" dirty="0" err="1"/>
              <a:t>turkiy</a:t>
            </a:r>
            <a:r>
              <a:rPr lang="ru-RU" dirty="0"/>
              <a:t> </a:t>
            </a:r>
            <a:r>
              <a:rPr lang="ru-RU" dirty="0" err="1"/>
              <a:t>xalqlar</a:t>
            </a:r>
            <a:r>
              <a:rPr lang="ru-RU" dirty="0"/>
              <a:t> </a:t>
            </a:r>
            <a:r>
              <a:rPr lang="ru-RU" dirty="0" err="1"/>
              <a:t>folklarida</a:t>
            </a:r>
            <a:r>
              <a:rPr lang="ru-RU" dirty="0"/>
              <a:t> </a:t>
            </a:r>
            <a:r>
              <a:rPr lang="ru-RU" dirty="0" err="1"/>
              <a:t>bo‘lgani</a:t>
            </a:r>
            <a:r>
              <a:rPr lang="ru-RU" dirty="0"/>
              <a:t> </a:t>
            </a:r>
            <a:r>
              <a:rPr lang="ru-RU" dirty="0" err="1"/>
              <a:t>singari</a:t>
            </a:r>
            <a:r>
              <a:rPr lang="ru-RU" dirty="0"/>
              <a:t> </a:t>
            </a:r>
            <a:r>
              <a:rPr lang="ru-RU" dirty="0" err="1"/>
              <a:t>ozarbayjon</a:t>
            </a:r>
            <a:r>
              <a:rPr lang="ru-RU" dirty="0"/>
              <a:t> </a:t>
            </a:r>
            <a:r>
              <a:rPr lang="ru-RU" dirty="0" err="1"/>
              <a:t>adabiyoti</a:t>
            </a:r>
            <a:r>
              <a:rPr lang="ru-RU" dirty="0"/>
              <a:t> </a:t>
            </a:r>
            <a:r>
              <a:rPr lang="ru-RU" dirty="0" err="1"/>
              <a:t>tarixida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munosib</a:t>
            </a:r>
            <a:r>
              <a:rPr lang="ru-RU" dirty="0"/>
              <a:t> </a:t>
            </a:r>
            <a:r>
              <a:rPr lang="ru-RU" dirty="0" err="1"/>
              <a:t>o‘rin</a:t>
            </a:r>
            <a:r>
              <a:rPr lang="ru-RU" dirty="0"/>
              <a:t> </a:t>
            </a:r>
            <a:r>
              <a:rPr lang="ru-RU" dirty="0" err="1"/>
              <a:t>tutadi</a:t>
            </a:r>
            <a:r>
              <a:rPr lang="ru-RU" dirty="0"/>
              <a:t>. </a:t>
            </a:r>
            <a:r>
              <a:rPr lang="ru-RU" dirty="0" err="1"/>
              <a:t>Aslida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ushbu</a:t>
            </a:r>
            <a:r>
              <a:rPr lang="ru-RU" dirty="0"/>
              <a:t> </a:t>
            </a:r>
            <a:r>
              <a:rPr lang="ru-RU" dirty="0" err="1"/>
              <a:t>asarlar</a:t>
            </a:r>
            <a:r>
              <a:rPr lang="ru-RU" dirty="0"/>
              <a:t> </a:t>
            </a:r>
            <a:r>
              <a:rPr lang="ru-RU" dirty="0" err="1"/>
              <a:t>barcha</a:t>
            </a:r>
            <a:r>
              <a:rPr lang="ru-RU" dirty="0"/>
              <a:t> </a:t>
            </a:r>
            <a:r>
              <a:rPr lang="ru-RU" dirty="0" err="1"/>
              <a:t>turkiy</a:t>
            </a:r>
            <a:r>
              <a:rPr lang="ru-RU" dirty="0"/>
              <a:t> </a:t>
            </a:r>
            <a:r>
              <a:rPr lang="ru-RU" dirty="0" err="1"/>
              <a:t>xalqlarning</a:t>
            </a:r>
            <a:r>
              <a:rPr lang="ru-RU" dirty="0"/>
              <a:t> </a:t>
            </a:r>
            <a:r>
              <a:rPr lang="ru-RU" dirty="0" err="1"/>
              <a:t>qadimiy</a:t>
            </a:r>
            <a:r>
              <a:rPr lang="ru-RU" dirty="0"/>
              <a:t> </a:t>
            </a:r>
            <a:r>
              <a:rPr lang="ru-RU" dirty="0" err="1"/>
              <a:t>adabiyoti</a:t>
            </a:r>
            <a:r>
              <a:rPr lang="ru-RU" dirty="0"/>
              <a:t> </a:t>
            </a:r>
            <a:r>
              <a:rPr lang="ru-RU" dirty="0" err="1"/>
              <a:t>namunalari</a:t>
            </a:r>
            <a:r>
              <a:rPr lang="ru-RU" dirty="0"/>
              <a:t> </a:t>
            </a:r>
            <a:r>
              <a:rPr lang="ru-RU" dirty="0" err="1"/>
              <a:t>sirasiga</a:t>
            </a:r>
            <a:r>
              <a:rPr lang="ru-RU" dirty="0"/>
              <a:t> </a:t>
            </a:r>
            <a:r>
              <a:rPr lang="ru-RU" dirty="0" err="1"/>
              <a:t>kiradi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adabiy</a:t>
            </a:r>
            <a:r>
              <a:rPr lang="ru-RU" dirty="0"/>
              <a:t> </a:t>
            </a:r>
            <a:r>
              <a:rPr lang="ru-RU" dirty="0" err="1"/>
              <a:t>mushtaraklik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turkiy</a:t>
            </a:r>
            <a:r>
              <a:rPr lang="ru-RU" dirty="0"/>
              <a:t> </a:t>
            </a:r>
            <a:r>
              <a:rPr lang="ru-RU" dirty="0" err="1"/>
              <a:t>xalqlarning</a:t>
            </a:r>
            <a:r>
              <a:rPr lang="ru-RU" dirty="0"/>
              <a:t> </a:t>
            </a:r>
            <a:r>
              <a:rPr lang="ru-RU" dirty="0" err="1"/>
              <a:t>ildizi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ekanligi</a:t>
            </a:r>
            <a:r>
              <a:rPr lang="ru-RU" dirty="0"/>
              <a:t>, </a:t>
            </a:r>
            <a:r>
              <a:rPr lang="ru-RU" dirty="0" err="1"/>
              <a:t>ular</a:t>
            </a:r>
            <a:r>
              <a:rPr lang="ru-RU" dirty="0"/>
              <a:t> </a:t>
            </a:r>
            <a:r>
              <a:rPr lang="ru-RU" dirty="0" err="1"/>
              <a:t>tarixan</a:t>
            </a:r>
            <a:r>
              <a:rPr lang="ru-RU" dirty="0"/>
              <a:t> </a:t>
            </a:r>
            <a:r>
              <a:rPr lang="ru-RU" dirty="0" err="1"/>
              <a:t>yagona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bo‘lganini</a:t>
            </a:r>
            <a:r>
              <a:rPr lang="ru-RU" dirty="0"/>
              <a:t> </a:t>
            </a:r>
            <a:r>
              <a:rPr lang="ru-RU" dirty="0" err="1"/>
              <a:t>bildiradi</a:t>
            </a:r>
            <a:r>
              <a:rPr lang="ru-RU" dirty="0"/>
              <a:t>. </a:t>
            </a:r>
            <a:r>
              <a:rPr lang="ru-RU" dirty="0" err="1"/>
              <a:t>Kavkaz</a:t>
            </a:r>
            <a:r>
              <a:rPr lang="ru-RU" dirty="0"/>
              <a:t> </a:t>
            </a:r>
            <a:r>
              <a:rPr lang="ru-RU" dirty="0" err="1"/>
              <a:t>xalqlari</a:t>
            </a:r>
            <a:r>
              <a:rPr lang="ru-RU" dirty="0"/>
              <a:t> </a:t>
            </a:r>
            <a:r>
              <a:rPr lang="ru-RU" dirty="0" err="1"/>
              <a:t>orasida</a:t>
            </a:r>
            <a:r>
              <a:rPr lang="ru-RU" dirty="0"/>
              <a:t> </a:t>
            </a:r>
            <a:r>
              <a:rPr lang="ru-RU" dirty="0" err="1"/>
              <a:t>ozarbayjonlar</a:t>
            </a:r>
            <a:r>
              <a:rPr lang="ru-RU" dirty="0"/>
              <a:t> </a:t>
            </a:r>
            <a:r>
              <a:rPr lang="ru-RU" dirty="0" err="1"/>
              <a:t>eng</a:t>
            </a:r>
            <a:r>
              <a:rPr lang="ru-RU" dirty="0"/>
              <a:t> </a:t>
            </a:r>
            <a:r>
              <a:rPr lang="ru-RU" dirty="0" err="1"/>
              <a:t>qadimiy</a:t>
            </a:r>
            <a:r>
              <a:rPr lang="ru-RU" dirty="0"/>
              <a:t> </a:t>
            </a:r>
            <a:r>
              <a:rPr lang="ru-RU" dirty="0" err="1"/>
              <a:t>madaniyatga</a:t>
            </a:r>
            <a:r>
              <a:rPr lang="ru-RU" dirty="0"/>
              <a:t> </a:t>
            </a:r>
            <a:r>
              <a:rPr lang="ru-RU" dirty="0" err="1"/>
              <a:t>ega</a:t>
            </a:r>
            <a:r>
              <a:rPr lang="ru-RU" dirty="0"/>
              <a:t> </a:t>
            </a:r>
            <a:r>
              <a:rPr lang="ru-RU" dirty="0" err="1"/>
              <a:t>ekanligi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ajralib</a:t>
            </a:r>
            <a:r>
              <a:rPr lang="ru-RU" dirty="0"/>
              <a:t> </a:t>
            </a:r>
            <a:r>
              <a:rPr lang="ru-RU" dirty="0" err="1"/>
              <a:t>turadi</a:t>
            </a:r>
            <a:r>
              <a:rPr lang="ru-RU" dirty="0"/>
              <a:t>. </a:t>
            </a:r>
            <a:r>
              <a:rPr lang="ru-RU" dirty="0" err="1"/>
              <a:t>Ozarbayjon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og‘zaki</a:t>
            </a:r>
            <a:r>
              <a:rPr lang="ru-RU" dirty="0"/>
              <a:t> </a:t>
            </a:r>
            <a:r>
              <a:rPr lang="ru-RU" dirty="0" err="1"/>
              <a:t>ijodi</a:t>
            </a:r>
            <a:r>
              <a:rPr lang="ru-RU" dirty="0"/>
              <a:t> </a:t>
            </a:r>
            <a:r>
              <a:rPr lang="ru-RU" dirty="0" err="1"/>
              <a:t>janr</a:t>
            </a:r>
            <a:r>
              <a:rPr lang="ru-RU" dirty="0"/>
              <a:t> </a:t>
            </a:r>
            <a:r>
              <a:rPr lang="ru-RU" dirty="0" err="1"/>
              <a:t>jihatidan</a:t>
            </a:r>
            <a:r>
              <a:rPr lang="ru-RU" dirty="0"/>
              <a:t> </a:t>
            </a:r>
            <a:r>
              <a:rPr lang="ru-RU" dirty="0" err="1"/>
              <a:t>rang-barang</a:t>
            </a:r>
            <a:r>
              <a:rPr lang="ru-RU" dirty="0"/>
              <a:t> </a:t>
            </a:r>
            <a:r>
              <a:rPr lang="ru-RU" dirty="0" err="1"/>
              <a:t>bo‘lib</a:t>
            </a:r>
            <a:r>
              <a:rPr lang="ru-RU" dirty="0"/>
              <a:t>, u </a:t>
            </a:r>
            <a:r>
              <a:rPr lang="ru-RU" dirty="0" err="1"/>
              <a:t>juda</a:t>
            </a:r>
            <a:r>
              <a:rPr lang="ru-RU" dirty="0"/>
              <a:t> </a:t>
            </a:r>
            <a:r>
              <a:rPr lang="ru-RU" dirty="0" err="1"/>
              <a:t>ko‘p</a:t>
            </a:r>
            <a:r>
              <a:rPr lang="ru-RU" dirty="0"/>
              <a:t> </a:t>
            </a:r>
            <a:r>
              <a:rPr lang="ru-RU" dirty="0" err="1"/>
              <a:t>mavzularni</a:t>
            </a:r>
            <a:r>
              <a:rPr lang="ru-RU" dirty="0"/>
              <a:t> </a:t>
            </a:r>
            <a:r>
              <a:rPr lang="ru-RU" dirty="0" err="1"/>
              <a:t>qamrab</a:t>
            </a:r>
            <a:r>
              <a:rPr lang="ru-RU" dirty="0"/>
              <a:t> </a:t>
            </a:r>
            <a:r>
              <a:rPr lang="ru-RU" dirty="0" err="1"/>
              <a:t>olgan</a:t>
            </a:r>
            <a:r>
              <a:rPr lang="ru-RU" dirty="0"/>
              <a:t>. </a:t>
            </a:r>
            <a:r>
              <a:rPr lang="ru-RU" dirty="0" err="1"/>
              <a:t>Ko‘pgina</a:t>
            </a:r>
            <a:r>
              <a:rPr lang="ru-RU" dirty="0"/>
              <a:t> </a:t>
            </a:r>
            <a:r>
              <a:rPr lang="ru-RU" dirty="0" err="1"/>
              <a:t>ozarbayjon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dostonlari</a:t>
            </a:r>
            <a:r>
              <a:rPr lang="ru-RU" dirty="0"/>
              <a:t>, </a:t>
            </a:r>
            <a:r>
              <a:rPr lang="ru-RU" dirty="0" err="1"/>
              <a:t>ertaklari</a:t>
            </a:r>
            <a:r>
              <a:rPr lang="ru-RU" dirty="0"/>
              <a:t> </a:t>
            </a:r>
            <a:r>
              <a:rPr lang="ru-RU" dirty="0" err="1"/>
              <a:t>o‘zbek</a:t>
            </a:r>
            <a:r>
              <a:rPr lang="ru-RU" dirty="0"/>
              <a:t> </a:t>
            </a:r>
            <a:r>
              <a:rPr lang="ru-RU" dirty="0" err="1"/>
              <a:t>folklori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mavzu</a:t>
            </a:r>
            <a:r>
              <a:rPr lang="ru-RU" dirty="0"/>
              <a:t> </a:t>
            </a:r>
            <a:r>
              <a:rPr lang="ru-RU" dirty="0" err="1"/>
              <a:t>jihatdan</a:t>
            </a:r>
            <a:r>
              <a:rPr lang="ru-RU" dirty="0"/>
              <a:t> </a:t>
            </a:r>
            <a:r>
              <a:rPr lang="ru-RU" dirty="0" err="1"/>
              <a:t>o‘xshashdir</a:t>
            </a:r>
            <a:r>
              <a:rPr lang="ru-RU" dirty="0"/>
              <a:t>. </a:t>
            </a:r>
            <a:r>
              <a:rPr lang="ru-RU" dirty="0" err="1"/>
              <a:t>Masalan</a:t>
            </a:r>
            <a:r>
              <a:rPr lang="ru-RU" dirty="0"/>
              <a:t>, “</a:t>
            </a:r>
            <a:r>
              <a:rPr lang="ru-RU" dirty="0" err="1"/>
              <a:t>Ko‘ro‘g‘li</a:t>
            </a:r>
            <a:r>
              <a:rPr lang="ru-RU" dirty="0"/>
              <a:t>”, “</a:t>
            </a:r>
            <a:r>
              <a:rPr lang="ru-RU" dirty="0" err="1"/>
              <a:t>Oshiq</a:t>
            </a:r>
            <a:r>
              <a:rPr lang="ru-RU" dirty="0"/>
              <a:t> </a:t>
            </a:r>
            <a:r>
              <a:rPr lang="ru-RU" dirty="0" err="1"/>
              <a:t>G‘arib</a:t>
            </a:r>
            <a:r>
              <a:rPr lang="ru-RU" dirty="0"/>
              <a:t>”, “</a:t>
            </a:r>
            <a:r>
              <a:rPr lang="ru-RU" dirty="0" err="1"/>
              <a:t>Shoh</a:t>
            </a:r>
            <a:r>
              <a:rPr lang="ru-RU" dirty="0"/>
              <a:t> </a:t>
            </a:r>
            <a:r>
              <a:rPr lang="ru-RU" dirty="0" err="1"/>
              <a:t>Ismoil</a:t>
            </a:r>
            <a:r>
              <a:rPr lang="ru-RU" dirty="0"/>
              <a:t>”, “</a:t>
            </a:r>
            <a:r>
              <a:rPr lang="ru-RU" dirty="0" err="1"/>
              <a:t>Asli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Karam</a:t>
            </a:r>
            <a:r>
              <a:rPr lang="ru-RU" dirty="0"/>
              <a:t>” </a:t>
            </a:r>
            <a:r>
              <a:rPr lang="ru-RU" dirty="0" err="1"/>
              <a:t>kabi</a:t>
            </a:r>
            <a:r>
              <a:rPr lang="ru-RU" dirty="0"/>
              <a:t> </a:t>
            </a:r>
            <a:r>
              <a:rPr lang="ru-RU" dirty="0" err="1"/>
              <a:t>dostonlarning</a:t>
            </a:r>
            <a:r>
              <a:rPr lang="ru-RU" dirty="0"/>
              <a:t> </a:t>
            </a:r>
            <a:r>
              <a:rPr lang="ru-RU" dirty="0" err="1"/>
              <a:t>izlarini</a:t>
            </a:r>
            <a:r>
              <a:rPr lang="ru-RU" dirty="0"/>
              <a:t> </a:t>
            </a:r>
            <a:r>
              <a:rPr lang="ru-RU" dirty="0" err="1"/>
              <a:t>o‘zbek</a:t>
            </a:r>
            <a:r>
              <a:rPr lang="ru-RU" dirty="0"/>
              <a:t> </a:t>
            </a:r>
            <a:r>
              <a:rPr lang="ru-RU" dirty="0" err="1"/>
              <a:t>folkloridan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topish</a:t>
            </a:r>
            <a:r>
              <a:rPr lang="ru-RU" dirty="0"/>
              <a:t> </a:t>
            </a:r>
            <a:r>
              <a:rPr lang="ru-RU" dirty="0" err="1"/>
              <a:t>mumkin</a:t>
            </a:r>
            <a:r>
              <a:rPr lang="ru-RU" dirty="0"/>
              <a:t>. </a:t>
            </a:r>
            <a:r>
              <a:rPr lang="ru-RU" dirty="0" err="1"/>
              <a:t>Melik</a:t>
            </a:r>
            <a:r>
              <a:rPr lang="ru-RU" dirty="0"/>
              <a:t> – </a:t>
            </a:r>
            <a:r>
              <a:rPr lang="ru-RU" dirty="0" err="1"/>
              <a:t>Mamed</a:t>
            </a:r>
            <a:r>
              <a:rPr lang="ru-RU" dirty="0"/>
              <a:t>, </a:t>
            </a:r>
            <a:r>
              <a:rPr lang="ru-RU" dirty="0" err="1"/>
              <a:t>Kal</a:t>
            </a:r>
            <a:r>
              <a:rPr lang="ru-RU" dirty="0"/>
              <a:t> </a:t>
            </a:r>
            <a:r>
              <a:rPr lang="ru-RU" dirty="0" err="1"/>
              <a:t>Ahmad</a:t>
            </a:r>
            <a:r>
              <a:rPr lang="ru-RU" dirty="0"/>
              <a:t> </a:t>
            </a:r>
            <a:r>
              <a:rPr lang="ru-RU" dirty="0" err="1"/>
              <a:t>sarguzashtlarini</a:t>
            </a:r>
            <a:r>
              <a:rPr lang="ru-RU" dirty="0"/>
              <a:t> </a:t>
            </a:r>
            <a:r>
              <a:rPr lang="ru-RU" dirty="0" err="1"/>
              <a:t>hikoya</a:t>
            </a:r>
            <a:r>
              <a:rPr lang="ru-RU" dirty="0"/>
              <a:t> </a:t>
            </a:r>
            <a:r>
              <a:rPr lang="ru-RU" dirty="0" err="1"/>
              <a:t>qiluvchi</a:t>
            </a:r>
            <a:r>
              <a:rPr lang="ru-RU" dirty="0"/>
              <a:t> </a:t>
            </a:r>
            <a:r>
              <a:rPr lang="ru-RU" dirty="0" err="1"/>
              <a:t>latifalar</a:t>
            </a:r>
            <a:r>
              <a:rPr lang="ru-RU" dirty="0"/>
              <a:t> </a:t>
            </a:r>
            <a:r>
              <a:rPr lang="ru-RU" dirty="0" err="1"/>
              <a:t>esa</a:t>
            </a:r>
            <a:r>
              <a:rPr lang="ru-RU" dirty="0"/>
              <a:t> </a:t>
            </a:r>
            <a:r>
              <a:rPr lang="ru-RU" dirty="0" err="1"/>
              <a:t>Nasriddin</a:t>
            </a:r>
            <a:r>
              <a:rPr lang="ru-RU" dirty="0"/>
              <a:t> </a:t>
            </a:r>
            <a:r>
              <a:rPr lang="ru-RU" dirty="0" err="1"/>
              <a:t>Afandi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Aldar</a:t>
            </a:r>
            <a:r>
              <a:rPr lang="ru-RU" dirty="0"/>
              <a:t> </a:t>
            </a:r>
            <a:r>
              <a:rPr lang="ru-RU" dirty="0" err="1"/>
              <a:t>Ko‘sa</a:t>
            </a:r>
            <a:r>
              <a:rPr lang="ru-RU" dirty="0"/>
              <a:t> </a:t>
            </a:r>
            <a:r>
              <a:rPr lang="ru-RU" dirty="0" err="1"/>
              <a:t>latifalariga</a:t>
            </a:r>
            <a:r>
              <a:rPr lang="ru-RU" dirty="0"/>
              <a:t> </a:t>
            </a:r>
            <a:r>
              <a:rPr lang="ru-RU" dirty="0" err="1"/>
              <a:t>hamohangdir</a:t>
            </a:r>
            <a:r>
              <a:rPr lang="ru-RU" dirty="0"/>
              <a:t>. </a:t>
            </a:r>
            <a:r>
              <a:rPr lang="ru-RU" dirty="0" err="1"/>
              <a:t>O‘g‘uzlar</a:t>
            </a:r>
            <a:r>
              <a:rPr lang="ru-RU" dirty="0"/>
              <a:t>, </a:t>
            </a:r>
            <a:r>
              <a:rPr lang="ru-RU" dirty="0" err="1"/>
              <a:t>jumladan</a:t>
            </a:r>
            <a:r>
              <a:rPr lang="ru-RU" dirty="0"/>
              <a:t>, </a:t>
            </a:r>
            <a:r>
              <a:rPr lang="ru-RU" dirty="0" err="1"/>
              <a:t>ozarbayjonlar</a:t>
            </a:r>
            <a:r>
              <a:rPr lang="ru-RU" dirty="0"/>
              <a:t> </a:t>
            </a:r>
            <a:r>
              <a:rPr lang="ru-RU" dirty="0" err="1"/>
              <a:t>folklorining</a:t>
            </a:r>
            <a:r>
              <a:rPr lang="ru-RU" dirty="0"/>
              <a:t> </a:t>
            </a:r>
            <a:r>
              <a:rPr lang="ru-RU" dirty="0" err="1"/>
              <a:t>muhtasham</a:t>
            </a:r>
            <a:r>
              <a:rPr lang="ru-RU" dirty="0"/>
              <a:t> </a:t>
            </a:r>
            <a:r>
              <a:rPr lang="ru-RU" dirty="0" err="1"/>
              <a:t>yodgorligi</a:t>
            </a:r>
            <a:r>
              <a:rPr lang="ru-RU" dirty="0"/>
              <a:t> </a:t>
            </a:r>
            <a:r>
              <a:rPr lang="ru-RU" dirty="0" err="1"/>
              <a:t>sifatida</a:t>
            </a:r>
            <a:r>
              <a:rPr lang="ru-RU" dirty="0"/>
              <a:t> </a:t>
            </a:r>
            <a:r>
              <a:rPr lang="ru-RU" dirty="0" err="1"/>
              <a:t>e’tirof</a:t>
            </a:r>
            <a:r>
              <a:rPr lang="ru-RU" dirty="0"/>
              <a:t> </a:t>
            </a:r>
            <a:r>
              <a:rPr lang="ru-RU" dirty="0" err="1"/>
              <a:t>qilinadigan</a:t>
            </a:r>
            <a:r>
              <a:rPr lang="ru-RU" dirty="0"/>
              <a:t> “</a:t>
            </a:r>
            <a:r>
              <a:rPr lang="ru-RU" dirty="0" err="1"/>
              <a:t>Qo‘rqut</a:t>
            </a:r>
            <a:r>
              <a:rPr lang="ru-RU" dirty="0"/>
              <a:t> </a:t>
            </a:r>
            <a:r>
              <a:rPr lang="ru-RU" dirty="0" err="1"/>
              <a:t>Ota</a:t>
            </a:r>
            <a:r>
              <a:rPr lang="ru-RU" dirty="0"/>
              <a:t> </a:t>
            </a:r>
            <a:r>
              <a:rPr lang="ru-RU" dirty="0" err="1"/>
              <a:t>kitobi</a:t>
            </a:r>
            <a:r>
              <a:rPr lang="ru-RU" dirty="0"/>
              <a:t>” </a:t>
            </a:r>
            <a:r>
              <a:rPr lang="ru-RU" dirty="0" err="1"/>
              <a:t>eposi</a:t>
            </a:r>
            <a:r>
              <a:rPr lang="ru-RU" dirty="0"/>
              <a:t> </a:t>
            </a:r>
            <a:r>
              <a:rPr lang="ru-RU" dirty="0" err="1"/>
              <a:t>taxminan</a:t>
            </a:r>
            <a:r>
              <a:rPr lang="ru-RU" dirty="0"/>
              <a:t> VII – VIII </a:t>
            </a:r>
            <a:r>
              <a:rPr lang="ru-RU" dirty="0" err="1"/>
              <a:t>asrlarda</a:t>
            </a:r>
            <a:r>
              <a:rPr lang="ru-RU" dirty="0"/>
              <a:t> </a:t>
            </a:r>
            <a:r>
              <a:rPr lang="ru-RU" dirty="0" err="1"/>
              <a:t>yaratilgan</a:t>
            </a:r>
            <a:r>
              <a:rPr lang="ru-RU" dirty="0"/>
              <a:t> </a:t>
            </a:r>
            <a:r>
              <a:rPr lang="ru-RU" dirty="0" err="1"/>
              <a:t>bo‘lib</a:t>
            </a:r>
            <a:r>
              <a:rPr lang="ru-RU" dirty="0"/>
              <a:t>, u 12 </a:t>
            </a:r>
            <a:r>
              <a:rPr lang="ru-RU" dirty="0" err="1"/>
              <a:t>qissadan</a:t>
            </a:r>
            <a:r>
              <a:rPr lang="ru-RU" dirty="0"/>
              <a:t> </a:t>
            </a:r>
            <a:r>
              <a:rPr lang="ru-RU" dirty="0" err="1"/>
              <a:t>iborat</a:t>
            </a:r>
            <a:r>
              <a:rPr lang="ru-RU" dirty="0"/>
              <a:t>. </a:t>
            </a:r>
            <a:r>
              <a:rPr lang="ru-RU" dirty="0" err="1"/>
              <a:t>Hozir</a:t>
            </a:r>
            <a:r>
              <a:rPr lang="ru-RU" dirty="0"/>
              <a:t> </a:t>
            </a:r>
            <a:r>
              <a:rPr lang="ru-RU" dirty="0" err="1"/>
              <a:t>undagi</a:t>
            </a:r>
            <a:r>
              <a:rPr lang="ru-RU" dirty="0"/>
              <a:t> </a:t>
            </a:r>
            <a:r>
              <a:rPr lang="ru-RU" dirty="0" err="1"/>
              <a:t>syujetlar</a:t>
            </a:r>
            <a:r>
              <a:rPr lang="ru-RU" dirty="0"/>
              <a:t> </a:t>
            </a:r>
            <a:r>
              <a:rPr lang="ru-RU" dirty="0" err="1"/>
              <a:t>asosida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qancha</a:t>
            </a:r>
            <a:r>
              <a:rPr lang="ru-RU" dirty="0"/>
              <a:t> </a:t>
            </a:r>
            <a:r>
              <a:rPr lang="ru-RU" dirty="0" err="1"/>
              <a:t>musiqali</a:t>
            </a:r>
            <a:r>
              <a:rPr lang="ru-RU" dirty="0"/>
              <a:t> </a:t>
            </a:r>
            <a:r>
              <a:rPr lang="ru-RU" dirty="0" err="1"/>
              <a:t>dramalar</a:t>
            </a:r>
            <a:r>
              <a:rPr lang="ru-RU" dirty="0"/>
              <a:t> </a:t>
            </a:r>
            <a:r>
              <a:rPr lang="ru-RU" dirty="0" err="1"/>
              <a:t>yaratilgan</a:t>
            </a:r>
            <a:r>
              <a:rPr lang="ru-RU" dirty="0"/>
              <a:t>. </a:t>
            </a:r>
            <a:r>
              <a:rPr lang="ru-RU" dirty="0" err="1"/>
              <a:t>Bularda</a:t>
            </a:r>
            <a:r>
              <a:rPr lang="ru-RU" dirty="0"/>
              <a:t> </a:t>
            </a:r>
            <a:r>
              <a:rPr lang="ru-RU" dirty="0" err="1"/>
              <a:t>qadimgi</a:t>
            </a:r>
            <a:r>
              <a:rPr lang="ru-RU" dirty="0"/>
              <a:t> </a:t>
            </a:r>
            <a:r>
              <a:rPr lang="ru-RU" dirty="0" err="1"/>
              <a:t>o‘g‘iz</a:t>
            </a:r>
            <a:r>
              <a:rPr lang="ru-RU" dirty="0"/>
              <a:t> – </a:t>
            </a:r>
            <a:r>
              <a:rPr lang="ru-RU" dirty="0" err="1"/>
              <a:t>turkiy</a:t>
            </a:r>
            <a:r>
              <a:rPr lang="ru-RU" dirty="0"/>
              <a:t> </a:t>
            </a:r>
            <a:r>
              <a:rPr lang="ru-RU" dirty="0" err="1"/>
              <a:t>qabilalarining</a:t>
            </a:r>
            <a:r>
              <a:rPr lang="ru-RU" dirty="0"/>
              <a:t> </a:t>
            </a:r>
            <a:r>
              <a:rPr lang="ru-RU" dirty="0" err="1"/>
              <a:t>o‘z</a:t>
            </a:r>
            <a:r>
              <a:rPr lang="ru-RU" dirty="0"/>
              <a:t> </a:t>
            </a:r>
            <a:r>
              <a:rPr lang="ru-RU" dirty="0" err="1"/>
              <a:t>mustaqilligi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olib</a:t>
            </a:r>
            <a:r>
              <a:rPr lang="ru-RU" dirty="0"/>
              <a:t> </a:t>
            </a:r>
            <a:r>
              <a:rPr lang="ru-RU" dirty="0" err="1"/>
              <a:t>borgan</a:t>
            </a:r>
            <a:r>
              <a:rPr lang="ru-RU" dirty="0"/>
              <a:t> </a:t>
            </a:r>
            <a:r>
              <a:rPr lang="ru-RU" dirty="0" err="1"/>
              <a:t>kurashi</a:t>
            </a:r>
            <a:r>
              <a:rPr lang="ru-RU" dirty="0"/>
              <a:t> </a:t>
            </a:r>
            <a:r>
              <a:rPr lang="ru-RU" dirty="0" err="1"/>
              <a:t>tasvirlangan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893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3240" y="0"/>
            <a:ext cx="882396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Ozarbayjon</a:t>
            </a:r>
            <a:r>
              <a:rPr lang="ru-RU" dirty="0"/>
              <a:t> </a:t>
            </a:r>
            <a:r>
              <a:rPr lang="ru-RU" dirty="0" err="1"/>
              <a:t>adabiyotining</a:t>
            </a:r>
            <a:r>
              <a:rPr lang="ru-RU" dirty="0"/>
              <a:t> </a:t>
            </a:r>
            <a:r>
              <a:rPr lang="ru-RU" dirty="0" err="1"/>
              <a:t>yirik</a:t>
            </a:r>
            <a:r>
              <a:rPr lang="ru-RU" dirty="0"/>
              <a:t> </a:t>
            </a:r>
            <a:r>
              <a:rPr lang="ru-RU" dirty="0" err="1"/>
              <a:t>namoyandasi</a:t>
            </a:r>
            <a:r>
              <a:rPr lang="ru-RU" dirty="0"/>
              <a:t> </a:t>
            </a:r>
            <a:r>
              <a:rPr lang="ru-RU" b="1" dirty="0" err="1"/>
              <a:t>Nizomiy</a:t>
            </a:r>
            <a:r>
              <a:rPr lang="ru-RU" b="1" dirty="0"/>
              <a:t> </a:t>
            </a:r>
            <a:r>
              <a:rPr lang="ru-RU" b="1" dirty="0" err="1"/>
              <a:t>Ganjaviy</a:t>
            </a:r>
            <a:r>
              <a:rPr lang="ru-RU" b="1" dirty="0"/>
              <a:t> </a:t>
            </a:r>
            <a:r>
              <a:rPr lang="ru-RU" dirty="0" err="1"/>
              <a:t>taxminan</a:t>
            </a:r>
            <a:r>
              <a:rPr lang="ru-RU" dirty="0"/>
              <a:t> </a:t>
            </a:r>
            <a:r>
              <a:rPr lang="ru-RU" dirty="0" err="1"/>
              <a:t>milodiy</a:t>
            </a:r>
            <a:r>
              <a:rPr lang="ru-RU" dirty="0"/>
              <a:t> 1141-yilda </a:t>
            </a:r>
            <a:r>
              <a:rPr lang="ru-RU" dirty="0" err="1"/>
              <a:t>Ganja</a:t>
            </a:r>
            <a:r>
              <a:rPr lang="ru-RU" dirty="0"/>
              <a:t> </a:t>
            </a:r>
            <a:r>
              <a:rPr lang="ru-RU" dirty="0" err="1"/>
              <a:t>shahrida</a:t>
            </a:r>
            <a:r>
              <a:rPr lang="ru-RU" dirty="0"/>
              <a:t> </a:t>
            </a:r>
            <a:r>
              <a:rPr lang="ru-RU" dirty="0" err="1"/>
              <a:t>hunarmand</a:t>
            </a:r>
            <a:r>
              <a:rPr lang="ru-RU" dirty="0"/>
              <a:t> </a:t>
            </a:r>
            <a:r>
              <a:rPr lang="ru-RU" dirty="0" err="1"/>
              <a:t>oilasida</a:t>
            </a:r>
            <a:r>
              <a:rPr lang="ru-RU" dirty="0"/>
              <a:t> </a:t>
            </a:r>
            <a:r>
              <a:rPr lang="ru-RU" dirty="0" err="1"/>
              <a:t>tug‘ilgan</a:t>
            </a:r>
            <a:r>
              <a:rPr lang="ru-RU" dirty="0"/>
              <a:t>. U </a:t>
            </a:r>
            <a:r>
              <a:rPr lang="ru-RU" dirty="0" err="1"/>
              <a:t>o‘z</a:t>
            </a:r>
            <a:r>
              <a:rPr lang="ru-RU" dirty="0"/>
              <a:t> </a:t>
            </a:r>
            <a:r>
              <a:rPr lang="ru-RU" dirty="0" err="1"/>
              <a:t>davri</a:t>
            </a:r>
            <a:r>
              <a:rPr lang="ru-RU" dirty="0"/>
              <a:t> </a:t>
            </a:r>
            <a:r>
              <a:rPr lang="ru-RU" dirty="0" err="1"/>
              <a:t>madaniyati</a:t>
            </a:r>
            <a:r>
              <a:rPr lang="ru-RU" dirty="0"/>
              <a:t>, </a:t>
            </a:r>
            <a:r>
              <a:rPr lang="ru-RU" dirty="0" err="1"/>
              <a:t>ilm-fani</a:t>
            </a:r>
            <a:r>
              <a:rPr lang="ru-RU" dirty="0"/>
              <a:t> </a:t>
            </a:r>
            <a:r>
              <a:rPr lang="ru-RU" dirty="0" err="1"/>
              <a:t>mezoni</a:t>
            </a:r>
            <a:r>
              <a:rPr lang="ru-RU" dirty="0"/>
              <a:t> </a:t>
            </a:r>
            <a:r>
              <a:rPr lang="ru-RU" dirty="0" err="1"/>
              <a:t>bo‘lgan</a:t>
            </a:r>
            <a:r>
              <a:rPr lang="ru-RU" dirty="0"/>
              <a:t> </a:t>
            </a:r>
            <a:r>
              <a:rPr lang="ru-RU" dirty="0" err="1"/>
              <a:t>arab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fors</a:t>
            </a:r>
            <a:r>
              <a:rPr lang="ru-RU" dirty="0"/>
              <a:t> </a:t>
            </a:r>
            <a:r>
              <a:rPr lang="ru-RU" dirty="0" err="1"/>
              <a:t>tillarini</a:t>
            </a:r>
            <a:r>
              <a:rPr lang="ru-RU" dirty="0"/>
              <a:t> </a:t>
            </a:r>
            <a:r>
              <a:rPr lang="ru-RU" dirty="0" err="1"/>
              <a:t>chuqur</a:t>
            </a:r>
            <a:r>
              <a:rPr lang="ru-RU" dirty="0"/>
              <a:t> </a:t>
            </a:r>
            <a:r>
              <a:rPr lang="ru-RU" dirty="0" err="1"/>
              <a:t>o‘rgangan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ulug</a:t>
            </a:r>
            <a:r>
              <a:rPr lang="ru-RU" dirty="0"/>
              <a:t>‘ </a:t>
            </a:r>
            <a:r>
              <a:rPr lang="ru-RU" dirty="0" err="1"/>
              <a:t>ijodkor</a:t>
            </a:r>
            <a:r>
              <a:rPr lang="ru-RU" dirty="0"/>
              <a:t> </a:t>
            </a:r>
            <a:r>
              <a:rPr lang="ru-RU" dirty="0" err="1"/>
              <a:t>falsafa</a:t>
            </a:r>
            <a:r>
              <a:rPr lang="ru-RU" dirty="0"/>
              <a:t>, </a:t>
            </a:r>
            <a:r>
              <a:rPr lang="ru-RU" dirty="0" err="1"/>
              <a:t>dinlar</a:t>
            </a:r>
            <a:r>
              <a:rPr lang="ru-RU" dirty="0"/>
              <a:t> </a:t>
            </a:r>
            <a:r>
              <a:rPr lang="ru-RU" dirty="0" err="1"/>
              <a:t>tarixi</a:t>
            </a:r>
            <a:r>
              <a:rPr lang="ru-RU" dirty="0"/>
              <a:t>, </a:t>
            </a:r>
            <a:r>
              <a:rPr lang="ru-RU" dirty="0" err="1"/>
              <a:t>astronomiya</a:t>
            </a:r>
            <a:r>
              <a:rPr lang="ru-RU" dirty="0"/>
              <a:t>, </a:t>
            </a:r>
            <a:r>
              <a:rPr lang="ru-RU" dirty="0" err="1"/>
              <a:t>tibbiyot</a:t>
            </a:r>
            <a:r>
              <a:rPr lang="ru-RU" dirty="0"/>
              <a:t> </a:t>
            </a:r>
            <a:r>
              <a:rPr lang="ru-RU" dirty="0" err="1"/>
              <a:t>singari</a:t>
            </a:r>
            <a:r>
              <a:rPr lang="ru-RU" dirty="0"/>
              <a:t> </a:t>
            </a:r>
            <a:r>
              <a:rPr lang="ru-RU" dirty="0" err="1"/>
              <a:t>ko‘pdan</a:t>
            </a:r>
            <a:r>
              <a:rPr lang="ru-RU" dirty="0"/>
              <a:t> </a:t>
            </a:r>
            <a:r>
              <a:rPr lang="ru-RU" dirty="0" err="1"/>
              <a:t>ko‘p</a:t>
            </a:r>
            <a:r>
              <a:rPr lang="ru-RU" dirty="0"/>
              <a:t> </a:t>
            </a:r>
            <a:r>
              <a:rPr lang="ru-RU" dirty="0" err="1"/>
              <a:t>sohalardan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chuqur</a:t>
            </a:r>
            <a:r>
              <a:rPr lang="ru-RU" dirty="0"/>
              <a:t> </a:t>
            </a:r>
            <a:r>
              <a:rPr lang="ru-RU" dirty="0" err="1"/>
              <a:t>xabardor</a:t>
            </a:r>
            <a:r>
              <a:rPr lang="ru-RU" dirty="0"/>
              <a:t> </a:t>
            </a:r>
            <a:r>
              <a:rPr lang="ru-RU" dirty="0" err="1"/>
              <a:t>bo‘lgan</a:t>
            </a:r>
            <a:r>
              <a:rPr lang="ru-RU" dirty="0"/>
              <a:t>. U </a:t>
            </a:r>
            <a:r>
              <a:rPr lang="ru-RU" dirty="0" err="1"/>
              <a:t>qomusiy</a:t>
            </a:r>
            <a:r>
              <a:rPr lang="ru-RU" dirty="0"/>
              <a:t> </a:t>
            </a:r>
            <a:r>
              <a:rPr lang="ru-RU" dirty="0" err="1"/>
              <a:t>bilim</a:t>
            </a:r>
            <a:r>
              <a:rPr lang="ru-RU" dirty="0"/>
              <a:t> </a:t>
            </a:r>
            <a:r>
              <a:rPr lang="ru-RU" dirty="0" err="1"/>
              <a:t>egasi</a:t>
            </a:r>
            <a:r>
              <a:rPr lang="ru-RU" dirty="0"/>
              <a:t> </a:t>
            </a:r>
            <a:r>
              <a:rPr lang="ru-RU" dirty="0" err="1"/>
              <a:t>bo‘lgani</a:t>
            </a:r>
            <a:r>
              <a:rPr lang="ru-RU" dirty="0"/>
              <a:t> </a:t>
            </a:r>
            <a:r>
              <a:rPr lang="ru-RU" dirty="0" err="1"/>
              <a:t>asarlaridan</a:t>
            </a:r>
            <a:r>
              <a:rPr lang="ru-RU" dirty="0"/>
              <a:t>, </a:t>
            </a:r>
            <a:r>
              <a:rPr lang="ru-RU" dirty="0" err="1"/>
              <a:t>xususan</a:t>
            </a:r>
            <a:r>
              <a:rPr lang="ru-RU" dirty="0"/>
              <a:t>, «</a:t>
            </a:r>
            <a:r>
              <a:rPr lang="ru-RU" dirty="0" err="1"/>
              <a:t>Xamsa»sidan</a:t>
            </a:r>
            <a:r>
              <a:rPr lang="ru-RU" dirty="0"/>
              <a:t> </a:t>
            </a:r>
            <a:r>
              <a:rPr lang="ru-RU" dirty="0" err="1"/>
              <a:t>ko‘rinib</a:t>
            </a:r>
            <a:r>
              <a:rPr lang="ru-RU" dirty="0"/>
              <a:t> </a:t>
            </a:r>
            <a:r>
              <a:rPr lang="ru-RU" dirty="0" err="1"/>
              <a:t>turadi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davrda</a:t>
            </a:r>
            <a:r>
              <a:rPr lang="ru-RU" dirty="0"/>
              <a:t> </a:t>
            </a:r>
            <a:r>
              <a:rPr lang="ru-RU" dirty="0" err="1"/>
              <a:t>Ozarbayjonda</a:t>
            </a:r>
            <a:r>
              <a:rPr lang="ru-RU" dirty="0"/>
              <a:t> </a:t>
            </a:r>
            <a:r>
              <a:rPr lang="ru-RU" dirty="0" err="1"/>
              <a:t>Shirvon</a:t>
            </a:r>
            <a:r>
              <a:rPr lang="ru-RU" dirty="0"/>
              <a:t> </a:t>
            </a:r>
            <a:r>
              <a:rPr lang="ru-RU" dirty="0" err="1"/>
              <a:t>Tohir</a:t>
            </a:r>
            <a:r>
              <a:rPr lang="ru-RU" dirty="0"/>
              <a:t> </a:t>
            </a:r>
            <a:r>
              <a:rPr lang="ru-RU" dirty="0" err="1"/>
              <a:t>sulolasi</a:t>
            </a:r>
            <a:r>
              <a:rPr lang="ru-RU" dirty="0"/>
              <a:t> </a:t>
            </a:r>
            <a:r>
              <a:rPr lang="ru-RU" dirty="0" err="1"/>
              <a:t>hukmronlik</a:t>
            </a:r>
            <a:r>
              <a:rPr lang="ru-RU" dirty="0"/>
              <a:t> </a:t>
            </a:r>
            <a:r>
              <a:rPr lang="ru-RU" dirty="0" err="1"/>
              <a:t>qilgan</a:t>
            </a:r>
            <a:r>
              <a:rPr lang="ru-RU" dirty="0"/>
              <a:t>. </a:t>
            </a:r>
            <a:r>
              <a:rPr lang="ru-RU" dirty="0" err="1"/>
              <a:t>Ular</a:t>
            </a:r>
            <a:r>
              <a:rPr lang="ru-RU" dirty="0"/>
              <a:t> </a:t>
            </a:r>
            <a:r>
              <a:rPr lang="ru-RU" dirty="0" err="1"/>
              <a:t>shoirni</a:t>
            </a:r>
            <a:r>
              <a:rPr lang="ru-RU" dirty="0"/>
              <a:t> </a:t>
            </a:r>
            <a:r>
              <a:rPr lang="ru-RU" dirty="0" err="1"/>
              <a:t>o‘z</a:t>
            </a:r>
            <a:r>
              <a:rPr lang="ru-RU" dirty="0"/>
              <a:t> </a:t>
            </a:r>
            <a:r>
              <a:rPr lang="ru-RU" dirty="0" err="1"/>
              <a:t>saroylariga</a:t>
            </a:r>
            <a:r>
              <a:rPr lang="ru-RU" dirty="0"/>
              <a:t> </a:t>
            </a:r>
            <a:r>
              <a:rPr lang="ru-RU" dirty="0" err="1"/>
              <a:t>taklif</a:t>
            </a:r>
            <a:r>
              <a:rPr lang="ru-RU" dirty="0"/>
              <a:t> </a:t>
            </a:r>
            <a:r>
              <a:rPr lang="ru-RU" dirty="0" err="1"/>
              <a:t>etishgan</a:t>
            </a:r>
            <a:r>
              <a:rPr lang="ru-RU" dirty="0"/>
              <a:t>. </a:t>
            </a:r>
            <a:r>
              <a:rPr lang="ru-RU" dirty="0" err="1"/>
              <a:t>Lekin</a:t>
            </a:r>
            <a:r>
              <a:rPr lang="ru-RU" dirty="0"/>
              <a:t> </a:t>
            </a:r>
            <a:r>
              <a:rPr lang="ru-RU" dirty="0" err="1"/>
              <a:t>Nizomiy</a:t>
            </a:r>
            <a:r>
              <a:rPr lang="ru-RU" dirty="0"/>
              <a:t>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taklifni</a:t>
            </a:r>
            <a:r>
              <a:rPr lang="ru-RU" dirty="0"/>
              <a:t> </a:t>
            </a:r>
            <a:r>
              <a:rPr lang="ru-RU" dirty="0" err="1"/>
              <a:t>rad</a:t>
            </a:r>
            <a:r>
              <a:rPr lang="ru-RU" dirty="0"/>
              <a:t> </a:t>
            </a:r>
            <a:r>
              <a:rPr lang="ru-RU" dirty="0" err="1"/>
              <a:t>qilib</a:t>
            </a:r>
            <a:r>
              <a:rPr lang="ru-RU" dirty="0"/>
              <a:t>, </a:t>
            </a:r>
            <a:r>
              <a:rPr lang="ru-RU" dirty="0" err="1"/>
              <a:t>erkin</a:t>
            </a:r>
            <a:r>
              <a:rPr lang="ru-RU" dirty="0"/>
              <a:t> </a:t>
            </a:r>
            <a:r>
              <a:rPr lang="ru-RU" dirty="0" err="1"/>
              <a:t>ijod</a:t>
            </a:r>
            <a:r>
              <a:rPr lang="ru-RU" dirty="0"/>
              <a:t> </a:t>
            </a:r>
            <a:r>
              <a:rPr lang="ru-RU" dirty="0" err="1"/>
              <a:t>qilishni</a:t>
            </a:r>
            <a:r>
              <a:rPr lang="ru-RU" dirty="0"/>
              <a:t> </a:t>
            </a:r>
            <a:r>
              <a:rPr lang="ru-RU" dirty="0" err="1"/>
              <a:t>ma’qul</a:t>
            </a:r>
            <a:r>
              <a:rPr lang="ru-RU" dirty="0"/>
              <a:t> </a:t>
            </a:r>
            <a:r>
              <a:rPr lang="ru-RU" dirty="0" err="1"/>
              <a:t>ko‘rgan</a:t>
            </a:r>
            <a:r>
              <a:rPr lang="ru-RU" dirty="0"/>
              <a:t>. U </a:t>
            </a:r>
            <a:r>
              <a:rPr lang="ru-RU" dirty="0" err="1"/>
              <a:t>o‘z</a:t>
            </a:r>
            <a:r>
              <a:rPr lang="ru-RU" dirty="0"/>
              <a:t> </a:t>
            </a:r>
            <a:r>
              <a:rPr lang="ru-RU" dirty="0" err="1"/>
              <a:t>asarlarini</a:t>
            </a:r>
            <a:r>
              <a:rPr lang="ru-RU" dirty="0"/>
              <a:t> </a:t>
            </a:r>
            <a:r>
              <a:rPr lang="ru-RU" dirty="0" err="1"/>
              <a:t>fors</a:t>
            </a:r>
            <a:r>
              <a:rPr lang="ru-RU" dirty="0"/>
              <a:t> </a:t>
            </a:r>
            <a:r>
              <a:rPr lang="ru-RU" dirty="0" err="1"/>
              <a:t>tilida</a:t>
            </a:r>
            <a:r>
              <a:rPr lang="ru-RU" dirty="0"/>
              <a:t> </a:t>
            </a:r>
            <a:r>
              <a:rPr lang="ru-RU" dirty="0" err="1"/>
              <a:t>yozgan</a:t>
            </a:r>
            <a:r>
              <a:rPr lang="ru-RU" dirty="0"/>
              <a:t>. </a:t>
            </a:r>
            <a:r>
              <a:rPr lang="ru-RU" dirty="0" err="1"/>
              <a:t>Chunki</a:t>
            </a:r>
            <a:r>
              <a:rPr lang="ru-RU" dirty="0"/>
              <a:t>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til</a:t>
            </a:r>
            <a:r>
              <a:rPr lang="ru-RU" dirty="0"/>
              <a:t> </a:t>
            </a:r>
            <a:r>
              <a:rPr lang="ru-RU" dirty="0" err="1"/>
              <a:t>o‘sha</a:t>
            </a:r>
            <a:r>
              <a:rPr lang="ru-RU" dirty="0"/>
              <a:t> </a:t>
            </a:r>
            <a:r>
              <a:rPr lang="ru-RU" dirty="0" err="1"/>
              <a:t>paytda</a:t>
            </a:r>
            <a:r>
              <a:rPr lang="ru-RU" dirty="0"/>
              <a:t> </a:t>
            </a:r>
            <a:r>
              <a:rPr lang="ru-RU" dirty="0" err="1"/>
              <a:t>Ozarbayjonda</a:t>
            </a:r>
            <a:r>
              <a:rPr lang="ru-RU" dirty="0"/>
              <a:t> </a:t>
            </a:r>
            <a:r>
              <a:rPr lang="ru-RU" dirty="0" err="1"/>
              <a:t>davlat</a:t>
            </a:r>
            <a:r>
              <a:rPr lang="ru-RU" dirty="0"/>
              <a:t> </a:t>
            </a:r>
            <a:r>
              <a:rPr lang="ru-RU" dirty="0" err="1"/>
              <a:t>tili</a:t>
            </a:r>
            <a:r>
              <a:rPr lang="ru-RU" dirty="0"/>
              <a:t> </a:t>
            </a:r>
            <a:r>
              <a:rPr lang="ru-RU" dirty="0" err="1"/>
              <a:t>hisoblangan</a:t>
            </a:r>
            <a:r>
              <a:rPr lang="ru-RU" dirty="0"/>
              <a:t>. </a:t>
            </a:r>
            <a:r>
              <a:rPr lang="ru-RU" dirty="0" err="1"/>
              <a:t>Ganjaviyning</a:t>
            </a:r>
            <a:r>
              <a:rPr lang="ru-RU" dirty="0"/>
              <a:t> </a:t>
            </a:r>
            <a:r>
              <a:rPr lang="ru-RU" dirty="0" err="1"/>
              <a:t>o‘z</a:t>
            </a:r>
            <a:r>
              <a:rPr lang="ru-RU" dirty="0"/>
              <a:t> </a:t>
            </a:r>
            <a:r>
              <a:rPr lang="ru-RU" dirty="0" err="1"/>
              <a:t>ona</a:t>
            </a:r>
            <a:r>
              <a:rPr lang="ru-RU" dirty="0"/>
              <a:t> </a:t>
            </a:r>
            <a:r>
              <a:rPr lang="ru-RU" dirty="0" err="1"/>
              <a:t>tilida</a:t>
            </a:r>
            <a:r>
              <a:rPr lang="ru-RU" dirty="0"/>
              <a:t> </a:t>
            </a:r>
            <a:r>
              <a:rPr lang="ru-RU" dirty="0" err="1"/>
              <a:t>ijod</a:t>
            </a:r>
            <a:r>
              <a:rPr lang="ru-RU" dirty="0"/>
              <a:t> </a:t>
            </a:r>
            <a:r>
              <a:rPr lang="ru-RU" dirty="0" err="1"/>
              <a:t>qilolmaganidan</a:t>
            </a:r>
            <a:r>
              <a:rPr lang="ru-RU" dirty="0"/>
              <a:t> </a:t>
            </a:r>
            <a:r>
              <a:rPr lang="ru-RU" dirty="0" err="1"/>
              <a:t>afsuslanib</a:t>
            </a:r>
            <a:r>
              <a:rPr lang="ru-RU" dirty="0"/>
              <a:t> </a:t>
            </a:r>
            <a:r>
              <a:rPr lang="ru-RU" dirty="0" err="1"/>
              <a:t>yozgan</a:t>
            </a:r>
            <a:r>
              <a:rPr lang="ru-RU" dirty="0"/>
              <a:t> </a:t>
            </a:r>
            <a:r>
              <a:rPr lang="ru-RU" dirty="0" err="1"/>
              <a:t>she’rlari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bor</a:t>
            </a:r>
            <a:r>
              <a:rPr lang="ru-RU" dirty="0"/>
              <a:t>. </a:t>
            </a:r>
            <a:r>
              <a:rPr lang="ru-RU" dirty="0" err="1"/>
              <a:t>Nizomiy</a:t>
            </a:r>
            <a:r>
              <a:rPr lang="ru-RU" dirty="0"/>
              <a:t> </a:t>
            </a:r>
            <a:r>
              <a:rPr lang="ru-RU" dirty="0" err="1"/>
              <a:t>Ganjaviy</a:t>
            </a:r>
            <a:r>
              <a:rPr lang="ru-RU" dirty="0"/>
              <a:t> </a:t>
            </a:r>
            <a:r>
              <a:rPr lang="ru-RU" dirty="0" err="1"/>
              <a:t>she’riyati</a:t>
            </a:r>
            <a:r>
              <a:rPr lang="ru-RU" dirty="0"/>
              <a:t> </a:t>
            </a:r>
            <a:r>
              <a:rPr lang="ru-RU" dirty="0" err="1"/>
              <a:t>Sharq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G‘arb</a:t>
            </a:r>
            <a:r>
              <a:rPr lang="ru-RU" dirty="0"/>
              <a:t> </a:t>
            </a:r>
            <a:r>
              <a:rPr lang="ru-RU" dirty="0" err="1"/>
              <a:t>olamini</a:t>
            </a:r>
            <a:r>
              <a:rPr lang="ru-RU" dirty="0"/>
              <a:t> </a:t>
            </a:r>
            <a:r>
              <a:rPr lang="ru-RU" dirty="0" err="1"/>
              <a:t>o‘ziga</a:t>
            </a:r>
            <a:r>
              <a:rPr lang="ru-RU" dirty="0"/>
              <a:t> </a:t>
            </a:r>
            <a:r>
              <a:rPr lang="ru-RU" dirty="0" err="1"/>
              <a:t>birdek</a:t>
            </a:r>
            <a:r>
              <a:rPr lang="ru-RU" dirty="0"/>
              <a:t> </a:t>
            </a:r>
            <a:r>
              <a:rPr lang="ru-RU" dirty="0" err="1"/>
              <a:t>maftun</a:t>
            </a:r>
            <a:r>
              <a:rPr lang="ru-RU" dirty="0"/>
              <a:t> </a:t>
            </a:r>
            <a:r>
              <a:rPr lang="ru-RU" dirty="0" err="1"/>
              <a:t>etgan</a:t>
            </a:r>
            <a:r>
              <a:rPr lang="ru-RU" dirty="0"/>
              <a:t>. </a:t>
            </a:r>
            <a:r>
              <a:rPr lang="ru-RU" dirty="0" err="1"/>
              <a:t>Jahonning</a:t>
            </a:r>
            <a:r>
              <a:rPr lang="ru-RU" dirty="0"/>
              <a:t> </a:t>
            </a:r>
            <a:r>
              <a:rPr lang="ru-RU" dirty="0" err="1"/>
              <a:t>mashhur</a:t>
            </a:r>
            <a:r>
              <a:rPr lang="ru-RU" dirty="0"/>
              <a:t> </a:t>
            </a:r>
            <a:r>
              <a:rPr lang="ru-RU" dirty="0" err="1"/>
              <a:t>shoirlari</a:t>
            </a:r>
            <a:r>
              <a:rPr lang="ru-RU" dirty="0"/>
              <a:t> </a:t>
            </a:r>
            <a:r>
              <a:rPr lang="ru-RU" dirty="0" err="1"/>
              <a:t>uning</a:t>
            </a:r>
            <a:r>
              <a:rPr lang="ru-RU" dirty="0"/>
              <a:t> </a:t>
            </a:r>
            <a:r>
              <a:rPr lang="ru-RU" dirty="0" err="1"/>
              <a:t>ijodidan</a:t>
            </a:r>
            <a:r>
              <a:rPr lang="ru-RU" dirty="0"/>
              <a:t> </a:t>
            </a:r>
            <a:r>
              <a:rPr lang="ru-RU" dirty="0" err="1"/>
              <a:t>bahra</a:t>
            </a:r>
            <a:r>
              <a:rPr lang="ru-RU" dirty="0"/>
              <a:t> </a:t>
            </a:r>
            <a:r>
              <a:rPr lang="ru-RU" dirty="0" err="1"/>
              <a:t>olgan</a:t>
            </a:r>
            <a:r>
              <a:rPr lang="ru-RU" dirty="0"/>
              <a:t>, </a:t>
            </a:r>
            <a:r>
              <a:rPr lang="ru-RU" dirty="0" err="1"/>
              <a:t>ilhomlangan</a:t>
            </a:r>
            <a:r>
              <a:rPr lang="ru-RU" dirty="0"/>
              <a:t>. </a:t>
            </a:r>
            <a:r>
              <a:rPr lang="ru-RU" dirty="0" err="1"/>
              <a:t>Xusrav</a:t>
            </a:r>
            <a:r>
              <a:rPr lang="ru-RU" dirty="0"/>
              <a:t> </a:t>
            </a:r>
            <a:r>
              <a:rPr lang="ru-RU" dirty="0" err="1"/>
              <a:t>Dehlaviy</a:t>
            </a:r>
            <a:r>
              <a:rPr lang="ru-RU" dirty="0"/>
              <a:t>, </a:t>
            </a:r>
            <a:r>
              <a:rPr lang="ru-RU" dirty="0" err="1"/>
              <a:t>Abdurahmon</a:t>
            </a:r>
            <a:r>
              <a:rPr lang="ru-RU" dirty="0"/>
              <a:t> </a:t>
            </a:r>
            <a:r>
              <a:rPr lang="ru-RU" dirty="0" err="1"/>
              <a:t>Jomiy</a:t>
            </a:r>
            <a:r>
              <a:rPr lang="ru-RU" dirty="0"/>
              <a:t> </a:t>
            </a:r>
            <a:r>
              <a:rPr lang="ru-RU" dirty="0" err="1"/>
              <a:t>kabi</a:t>
            </a:r>
            <a:r>
              <a:rPr lang="ru-RU" dirty="0"/>
              <a:t> </a:t>
            </a:r>
            <a:r>
              <a:rPr lang="ru-RU" dirty="0" err="1"/>
              <a:t>ko‘plab</a:t>
            </a:r>
            <a:r>
              <a:rPr lang="ru-RU" dirty="0"/>
              <a:t> </a:t>
            </a:r>
            <a:r>
              <a:rPr lang="ru-RU" dirty="0" err="1"/>
              <a:t>shoirlar</a:t>
            </a:r>
            <a:r>
              <a:rPr lang="ru-RU" dirty="0"/>
              <a:t> </a:t>
            </a:r>
            <a:r>
              <a:rPr lang="ru-RU" dirty="0" err="1"/>
              <a:t>uning</a:t>
            </a:r>
            <a:r>
              <a:rPr lang="ru-RU" dirty="0"/>
              <a:t> </a:t>
            </a:r>
            <a:r>
              <a:rPr lang="ru-RU" dirty="0" err="1"/>
              <a:t>she’riyatidan</a:t>
            </a:r>
            <a:r>
              <a:rPr lang="ru-RU" dirty="0"/>
              <a:t> </a:t>
            </a:r>
            <a:r>
              <a:rPr lang="ru-RU" dirty="0" err="1"/>
              <a:t>ruhlanib</a:t>
            </a:r>
            <a:r>
              <a:rPr lang="ru-RU" dirty="0"/>
              <a:t>, «</a:t>
            </a:r>
            <a:r>
              <a:rPr lang="ru-RU" dirty="0" err="1"/>
              <a:t>xamsa</a:t>
            </a:r>
            <a:r>
              <a:rPr lang="ru-RU" dirty="0"/>
              <a:t>» </a:t>
            </a:r>
            <a:r>
              <a:rPr lang="ru-RU" dirty="0" err="1"/>
              <a:t>bitishgan</a:t>
            </a:r>
            <a:r>
              <a:rPr lang="ru-RU" dirty="0"/>
              <a:t>. </a:t>
            </a:r>
            <a:r>
              <a:rPr lang="ru-RU" dirty="0" err="1"/>
              <a:t>Alisher</a:t>
            </a:r>
            <a:r>
              <a:rPr lang="ru-RU" dirty="0"/>
              <a:t> </a:t>
            </a:r>
            <a:r>
              <a:rPr lang="ru-RU" dirty="0" err="1"/>
              <a:t>Navoiy</a:t>
            </a:r>
            <a:r>
              <a:rPr lang="ru-RU" dirty="0"/>
              <a:t> </a:t>
            </a:r>
            <a:r>
              <a:rPr lang="ru-RU" dirty="0" err="1"/>
              <a:t>Nizomiy</a:t>
            </a:r>
            <a:r>
              <a:rPr lang="ru-RU" dirty="0"/>
              <a:t> </a:t>
            </a:r>
            <a:r>
              <a:rPr lang="ru-RU" dirty="0" err="1"/>
              <a:t>Ganjaviy</a:t>
            </a:r>
            <a:r>
              <a:rPr lang="ru-RU" dirty="0"/>
              <a:t> </a:t>
            </a:r>
            <a:r>
              <a:rPr lang="ru-RU" dirty="0" err="1"/>
              <a:t>dostonlaridan</a:t>
            </a:r>
            <a:r>
              <a:rPr lang="ru-RU" dirty="0"/>
              <a:t> </a:t>
            </a:r>
            <a:r>
              <a:rPr lang="ru-RU" dirty="0" err="1"/>
              <a:t>ilhomlanib</a:t>
            </a:r>
            <a:r>
              <a:rPr lang="ru-RU" dirty="0"/>
              <a:t>, </a:t>
            </a:r>
            <a:r>
              <a:rPr lang="ru-RU" dirty="0" err="1"/>
              <a:t>turkiy</a:t>
            </a:r>
            <a:r>
              <a:rPr lang="ru-RU" dirty="0"/>
              <a:t> </a:t>
            </a:r>
            <a:r>
              <a:rPr lang="ru-RU" dirty="0" err="1"/>
              <a:t>tilda</a:t>
            </a:r>
            <a:r>
              <a:rPr lang="ru-RU" dirty="0"/>
              <a:t> “</a:t>
            </a:r>
            <a:r>
              <a:rPr lang="ru-RU" dirty="0" err="1"/>
              <a:t>Xamsa</a:t>
            </a:r>
            <a:r>
              <a:rPr lang="ru-RU" dirty="0"/>
              <a:t>” </a:t>
            </a:r>
            <a:r>
              <a:rPr lang="ru-RU" dirty="0" err="1"/>
              <a:t>yaratgan</a:t>
            </a:r>
            <a:r>
              <a:rPr lang="ru-RU" dirty="0"/>
              <a:t>. </a:t>
            </a:r>
            <a:r>
              <a:rPr lang="ru-RU" dirty="0" err="1"/>
              <a:t>Ulug</a:t>
            </a:r>
            <a:r>
              <a:rPr lang="ru-RU" dirty="0"/>
              <a:t>‘ </a:t>
            </a:r>
            <a:r>
              <a:rPr lang="ru-RU" dirty="0" err="1"/>
              <a:t>nemis</a:t>
            </a:r>
            <a:r>
              <a:rPr lang="ru-RU" dirty="0"/>
              <a:t> </a:t>
            </a:r>
            <a:r>
              <a:rPr lang="ru-RU" dirty="0" err="1"/>
              <a:t>shoiri</a:t>
            </a:r>
            <a:r>
              <a:rPr lang="ru-RU" dirty="0"/>
              <a:t> </a:t>
            </a:r>
            <a:r>
              <a:rPr lang="ru-RU" dirty="0" err="1"/>
              <a:t>Gyote</a:t>
            </a:r>
            <a:r>
              <a:rPr lang="ru-RU" dirty="0"/>
              <a:t> </a:t>
            </a:r>
            <a:r>
              <a:rPr lang="ru-RU" dirty="0" err="1"/>
              <a:t>Nizomiy</a:t>
            </a:r>
            <a:r>
              <a:rPr lang="ru-RU" dirty="0"/>
              <a:t> </a:t>
            </a:r>
            <a:r>
              <a:rPr lang="ru-RU" dirty="0" err="1"/>
              <a:t>Ganjaviyni</a:t>
            </a:r>
            <a:r>
              <a:rPr lang="ru-RU" dirty="0"/>
              <a:t> “</a:t>
            </a:r>
            <a:r>
              <a:rPr lang="ru-RU" dirty="0" err="1"/>
              <a:t>She’riyatning</a:t>
            </a:r>
            <a:r>
              <a:rPr lang="ru-RU" dirty="0"/>
              <a:t> </a:t>
            </a:r>
            <a:r>
              <a:rPr lang="ru-RU" dirty="0" err="1"/>
              <a:t>quyoshi</a:t>
            </a:r>
            <a:r>
              <a:rPr lang="ru-RU" dirty="0"/>
              <a:t>” </a:t>
            </a:r>
            <a:r>
              <a:rPr lang="ru-RU" dirty="0" err="1"/>
              <a:t>deb</a:t>
            </a:r>
            <a:r>
              <a:rPr lang="ru-RU" dirty="0"/>
              <a:t> </a:t>
            </a:r>
            <a:r>
              <a:rPr lang="ru-RU" dirty="0" err="1"/>
              <a:t>atagan</a:t>
            </a:r>
            <a:r>
              <a:rPr lang="ru-RU" dirty="0"/>
              <a:t> (</a:t>
            </a:r>
            <a:r>
              <a:rPr lang="ru-RU" dirty="0" err="1"/>
              <a:t>Shayx</a:t>
            </a:r>
            <a:r>
              <a:rPr lang="ru-RU" dirty="0"/>
              <a:t> </a:t>
            </a:r>
            <a:r>
              <a:rPr lang="ru-RU" dirty="0" err="1"/>
              <a:t>Nizomiy</a:t>
            </a:r>
            <a:r>
              <a:rPr lang="ru-RU" dirty="0"/>
              <a:t> </a:t>
            </a:r>
            <a:r>
              <a:rPr lang="ru-RU" dirty="0" err="1"/>
              <a:t>Ganjaviy</a:t>
            </a:r>
            <a:r>
              <a:rPr lang="ru-RU" dirty="0"/>
              <a:t>. </a:t>
            </a:r>
            <a:r>
              <a:rPr lang="ru-RU" dirty="0" err="1"/>
              <a:t>Maxzan</a:t>
            </a:r>
            <a:r>
              <a:rPr lang="ru-RU" dirty="0"/>
              <a:t> </a:t>
            </a:r>
            <a:r>
              <a:rPr lang="ru-RU" dirty="0" err="1"/>
              <a:t>ul</a:t>
            </a:r>
            <a:r>
              <a:rPr lang="ru-RU" dirty="0"/>
              <a:t> </a:t>
            </a:r>
            <a:r>
              <a:rPr lang="ru-RU" dirty="0" err="1"/>
              <a:t>asror</a:t>
            </a:r>
            <a:r>
              <a:rPr lang="ru-RU" dirty="0"/>
              <a:t>. </a:t>
            </a:r>
            <a:r>
              <a:rPr lang="ru-RU" dirty="0" err="1"/>
              <a:t>Doston</a:t>
            </a:r>
            <a:r>
              <a:rPr lang="ru-RU" dirty="0"/>
              <a:t>. – </a:t>
            </a:r>
            <a:r>
              <a:rPr lang="ru-RU" dirty="0" err="1"/>
              <a:t>Toshkent</a:t>
            </a:r>
            <a:r>
              <a:rPr lang="ru-RU" dirty="0"/>
              <a:t>: “KAMALAK” </a:t>
            </a:r>
            <a:r>
              <a:rPr lang="ru-RU" dirty="0" err="1"/>
              <a:t>nashriyoti</a:t>
            </a:r>
            <a:r>
              <a:rPr lang="ru-RU" dirty="0"/>
              <a:t>, 2016. – 216 b. – 3-bet). </a:t>
            </a:r>
            <a:r>
              <a:rPr lang="ru-RU" dirty="0" err="1"/>
              <a:t>Ajdodlarimiz</a:t>
            </a:r>
            <a:r>
              <a:rPr lang="ru-RU" dirty="0"/>
              <a:t> </a:t>
            </a:r>
            <a:r>
              <a:rPr lang="ru-RU" dirty="0" err="1"/>
              <a:t>Ollohning</a:t>
            </a:r>
            <a:r>
              <a:rPr lang="ru-RU" dirty="0"/>
              <a:t> </a:t>
            </a:r>
            <a:r>
              <a:rPr lang="ru-RU" dirty="0" err="1"/>
              <a:t>qudratini</a:t>
            </a:r>
            <a:r>
              <a:rPr lang="ru-RU" dirty="0"/>
              <a:t> </a:t>
            </a:r>
            <a:r>
              <a:rPr lang="ru-RU" dirty="0" err="1"/>
              <a:t>his</a:t>
            </a:r>
            <a:r>
              <a:rPr lang="ru-RU" dirty="0"/>
              <a:t> </a:t>
            </a:r>
            <a:r>
              <a:rPr lang="ru-RU" dirty="0" err="1"/>
              <a:t>qilishida</a:t>
            </a:r>
            <a:r>
              <a:rPr lang="ru-RU" dirty="0"/>
              <a:t> </a:t>
            </a:r>
            <a:r>
              <a:rPr lang="ru-RU" dirty="0" err="1"/>
              <a:t>zamondoshlarimizdan</a:t>
            </a:r>
            <a:r>
              <a:rPr lang="ru-RU" dirty="0"/>
              <a:t> </a:t>
            </a:r>
            <a:r>
              <a:rPr lang="ru-RU" dirty="0" err="1"/>
              <a:t>juda</a:t>
            </a:r>
            <a:r>
              <a:rPr lang="ru-RU" dirty="0"/>
              <a:t> </a:t>
            </a:r>
            <a:r>
              <a:rPr lang="ru-RU" dirty="0" err="1"/>
              <a:t>ustun</a:t>
            </a:r>
            <a:r>
              <a:rPr lang="ru-RU" dirty="0"/>
              <a:t> </a:t>
            </a:r>
            <a:r>
              <a:rPr lang="ru-RU" dirty="0" err="1"/>
              <a:t>turishadi</a:t>
            </a:r>
            <a:r>
              <a:rPr lang="ru-RU" dirty="0"/>
              <a:t>. </a:t>
            </a:r>
            <a:r>
              <a:rPr lang="ru-RU" dirty="0" err="1"/>
              <a:t>Navoiy</a:t>
            </a:r>
            <a:r>
              <a:rPr lang="ru-RU" dirty="0"/>
              <a:t> </a:t>
            </a:r>
            <a:r>
              <a:rPr lang="ru-RU" dirty="0" err="1"/>
              <a:t>she’riyati</a:t>
            </a:r>
            <a:r>
              <a:rPr lang="ru-RU" dirty="0"/>
              <a:t> </a:t>
            </a:r>
            <a:r>
              <a:rPr lang="ru-RU" dirty="0" err="1"/>
              <a:t>bunga</a:t>
            </a:r>
            <a:r>
              <a:rPr lang="ru-RU" dirty="0"/>
              <a:t> </a:t>
            </a:r>
            <a:r>
              <a:rPr lang="ru-RU" dirty="0" err="1"/>
              <a:t>aniq</a:t>
            </a:r>
            <a:r>
              <a:rPr lang="ru-RU" dirty="0"/>
              <a:t> </a:t>
            </a:r>
            <a:r>
              <a:rPr lang="ru-RU" dirty="0" err="1"/>
              <a:t>dalil</a:t>
            </a:r>
            <a:r>
              <a:rPr lang="ru-RU" dirty="0"/>
              <a:t> </a:t>
            </a:r>
            <a:r>
              <a:rPr lang="ru-RU" dirty="0" err="1"/>
              <a:t>bo‘la</a:t>
            </a:r>
            <a:r>
              <a:rPr lang="ru-RU" dirty="0"/>
              <a:t> </a:t>
            </a:r>
            <a:r>
              <a:rPr lang="ru-RU" dirty="0" err="1"/>
              <a:t>oladi</a:t>
            </a:r>
            <a:r>
              <a:rPr lang="ru-RU" dirty="0"/>
              <a:t>. </a:t>
            </a:r>
            <a:r>
              <a:rPr lang="ru-RU" dirty="0" err="1"/>
              <a:t>Ulug</a:t>
            </a:r>
            <a:r>
              <a:rPr lang="ru-RU" dirty="0"/>
              <a:t>‘ </a:t>
            </a:r>
            <a:r>
              <a:rPr lang="ru-RU" dirty="0" err="1"/>
              <a:t>shoir</a:t>
            </a:r>
            <a:r>
              <a:rPr lang="ru-RU" dirty="0"/>
              <a:t> </a:t>
            </a:r>
            <a:r>
              <a:rPr lang="ru-RU" dirty="0" err="1"/>
              <a:t>borliqdagi</a:t>
            </a:r>
            <a:r>
              <a:rPr lang="ru-RU" dirty="0"/>
              <a:t> </a:t>
            </a:r>
            <a:r>
              <a:rPr lang="ru-RU" dirty="0" err="1"/>
              <a:t>barcha</a:t>
            </a:r>
            <a:r>
              <a:rPr lang="ru-RU" dirty="0"/>
              <a:t> </a:t>
            </a:r>
            <a:r>
              <a:rPr lang="ru-RU" dirty="0" err="1"/>
              <a:t>narsa</a:t>
            </a:r>
            <a:r>
              <a:rPr lang="ru-RU" dirty="0"/>
              <a:t> </a:t>
            </a:r>
            <a:r>
              <a:rPr lang="ru-RU" dirty="0" err="1"/>
              <a:t>Uning</a:t>
            </a:r>
            <a:r>
              <a:rPr lang="ru-RU" dirty="0"/>
              <a:t> </a:t>
            </a:r>
            <a:r>
              <a:rPr lang="ru-RU" dirty="0" err="1"/>
              <a:t>qudrati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yaratilganini</a:t>
            </a:r>
            <a:r>
              <a:rPr lang="ru-RU" dirty="0"/>
              <a:t> </a:t>
            </a:r>
            <a:r>
              <a:rPr lang="ru-RU" dirty="0" err="1"/>
              <a:t>har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she’rida</a:t>
            </a:r>
            <a:r>
              <a:rPr lang="ru-RU" dirty="0"/>
              <a:t> </a:t>
            </a:r>
            <a:r>
              <a:rPr lang="ru-RU" dirty="0" err="1"/>
              <a:t>ehtiros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ta’kidlaydi</a:t>
            </a:r>
            <a:r>
              <a:rPr lang="ru-RU" dirty="0"/>
              <a:t>. </a:t>
            </a:r>
            <a:r>
              <a:rPr lang="ru-RU" dirty="0" err="1"/>
              <a:t>Navoiy</a:t>
            </a:r>
            <a:r>
              <a:rPr lang="ru-RU" dirty="0"/>
              <a:t> </a:t>
            </a:r>
            <a:r>
              <a:rPr lang="ru-RU" dirty="0" err="1"/>
              <a:t>ko‘zga</a:t>
            </a:r>
            <a:r>
              <a:rPr lang="ru-RU" dirty="0"/>
              <a:t> </a:t>
            </a:r>
            <a:r>
              <a:rPr lang="ru-RU" dirty="0" err="1"/>
              <a:t>ko‘rinadigan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ko‘rinmaydigan</a:t>
            </a:r>
            <a:r>
              <a:rPr lang="ru-RU" dirty="0"/>
              <a:t> </a:t>
            </a:r>
            <a:r>
              <a:rPr lang="ru-RU" dirty="0" err="1"/>
              <a:t>jamiki</a:t>
            </a:r>
            <a:r>
              <a:rPr lang="ru-RU" dirty="0"/>
              <a:t> </a:t>
            </a:r>
            <a:r>
              <a:rPr lang="ru-RU" dirty="0" err="1"/>
              <a:t>narsani</a:t>
            </a:r>
            <a:r>
              <a:rPr lang="ru-RU" dirty="0"/>
              <a:t> </a:t>
            </a:r>
            <a:r>
              <a:rPr lang="ru-RU" dirty="0" err="1"/>
              <a:t>Ollohning</a:t>
            </a:r>
            <a:r>
              <a:rPr lang="ru-RU" dirty="0"/>
              <a:t> </a:t>
            </a:r>
            <a:r>
              <a:rPr lang="ru-RU" dirty="0" err="1"/>
              <a:t>cheksiz</a:t>
            </a:r>
            <a:r>
              <a:rPr lang="ru-RU" dirty="0"/>
              <a:t> </a:t>
            </a:r>
            <a:r>
              <a:rPr lang="ru-RU" dirty="0" err="1"/>
              <a:t>qudrati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Uning</a:t>
            </a:r>
            <a:r>
              <a:rPr lang="ru-RU" dirty="0"/>
              <a:t> </a:t>
            </a:r>
            <a:r>
              <a:rPr lang="ru-RU" dirty="0" err="1"/>
              <a:t>mislsiz</a:t>
            </a:r>
            <a:r>
              <a:rPr lang="ru-RU" dirty="0"/>
              <a:t> </a:t>
            </a:r>
            <a:r>
              <a:rPr lang="ru-RU" dirty="0" err="1"/>
              <a:t>yaratuvchanligi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bog‘lab</a:t>
            </a:r>
            <a:r>
              <a:rPr lang="ru-RU" dirty="0"/>
              <a:t>, </a:t>
            </a:r>
            <a:r>
              <a:rPr lang="ru-RU" dirty="0" err="1"/>
              <a:t>barcha</a:t>
            </a:r>
            <a:r>
              <a:rPr lang="ru-RU" dirty="0"/>
              <a:t> </a:t>
            </a:r>
            <a:r>
              <a:rPr lang="ru-RU" dirty="0" err="1"/>
              <a:t>narsaning</a:t>
            </a:r>
            <a:r>
              <a:rPr lang="ru-RU" dirty="0"/>
              <a:t> </a:t>
            </a:r>
            <a:r>
              <a:rPr lang="ru-RU" dirty="0" err="1"/>
              <a:t>paydo</a:t>
            </a:r>
            <a:r>
              <a:rPr lang="ru-RU" dirty="0"/>
              <a:t> </a:t>
            </a:r>
            <a:r>
              <a:rPr lang="ru-RU" dirty="0" err="1"/>
              <a:t>bo‘lishi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sifat-xususiyatlarini</a:t>
            </a:r>
            <a:r>
              <a:rPr lang="ru-RU" dirty="0"/>
              <a:t> U </a:t>
            </a:r>
            <a:r>
              <a:rPr lang="ru-RU" dirty="0" err="1"/>
              <a:t>tufayli</a:t>
            </a:r>
            <a:r>
              <a:rPr lang="ru-RU" dirty="0"/>
              <a:t> </a:t>
            </a:r>
            <a:r>
              <a:rPr lang="ru-RU" dirty="0" err="1"/>
              <a:t>ekaniga</a:t>
            </a:r>
            <a:r>
              <a:rPr lang="ru-RU" dirty="0"/>
              <a:t> </a:t>
            </a:r>
            <a:r>
              <a:rPr lang="ru-RU" dirty="0" err="1"/>
              <a:t>alohida</a:t>
            </a:r>
            <a:r>
              <a:rPr lang="ru-RU" dirty="0"/>
              <a:t> </a:t>
            </a:r>
            <a:r>
              <a:rPr lang="ru-RU" dirty="0" err="1"/>
              <a:t>e’tibor</a:t>
            </a:r>
            <a:r>
              <a:rPr lang="ru-RU" dirty="0"/>
              <a:t> </a:t>
            </a:r>
            <a:r>
              <a:rPr lang="ru-RU" dirty="0" err="1"/>
              <a:t>qaratadi</a:t>
            </a:r>
            <a:r>
              <a:rPr lang="ru-RU" dirty="0"/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53"/>
            <a:ext cx="3078302" cy="396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58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5920" y="0"/>
            <a:ext cx="682752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XVI </a:t>
            </a:r>
            <a:r>
              <a:rPr lang="ru-RU" sz="1600" dirty="0" err="1"/>
              <a:t>asr</a:t>
            </a:r>
            <a:r>
              <a:rPr lang="ru-RU" sz="1600" dirty="0"/>
              <a:t> </a:t>
            </a:r>
            <a:r>
              <a:rPr lang="ru-RU" sz="1600" dirty="0" err="1"/>
              <a:t>birinchi</a:t>
            </a:r>
            <a:r>
              <a:rPr lang="ru-RU" sz="1600" dirty="0"/>
              <a:t> </a:t>
            </a:r>
            <a:r>
              <a:rPr lang="ru-RU" sz="1600" dirty="0" err="1"/>
              <a:t>yarmida</a:t>
            </a:r>
            <a:r>
              <a:rPr lang="ru-RU" sz="1600" dirty="0"/>
              <a:t> </a:t>
            </a:r>
            <a:r>
              <a:rPr lang="ru-RU" sz="1600" dirty="0" err="1"/>
              <a:t>ijod</a:t>
            </a:r>
            <a:r>
              <a:rPr lang="ru-RU" sz="1600" dirty="0"/>
              <a:t> </a:t>
            </a:r>
            <a:r>
              <a:rPr lang="ru-RU" sz="1600" dirty="0" err="1"/>
              <a:t>qilgan</a:t>
            </a:r>
            <a:r>
              <a:rPr lang="ru-RU" sz="1600" dirty="0"/>
              <a:t> </a:t>
            </a:r>
            <a:r>
              <a:rPr lang="ru-RU" sz="1600" dirty="0" err="1"/>
              <a:t>shoir</a:t>
            </a:r>
            <a:r>
              <a:rPr lang="ru-RU" sz="1600" dirty="0"/>
              <a:t> </a:t>
            </a:r>
            <a:r>
              <a:rPr lang="ru-RU" sz="1600" b="1" dirty="0" err="1"/>
              <a:t>Muhammad</a:t>
            </a:r>
            <a:r>
              <a:rPr lang="ru-RU" sz="1600" b="1" dirty="0"/>
              <a:t> </a:t>
            </a:r>
            <a:r>
              <a:rPr lang="ru-RU" sz="1600" b="1" dirty="0" err="1"/>
              <a:t>Fuzuliy</a:t>
            </a:r>
            <a:r>
              <a:rPr lang="ru-RU" sz="1600" b="1" dirty="0"/>
              <a:t> </a:t>
            </a:r>
            <a:r>
              <a:rPr lang="ru-RU" sz="1600" dirty="0" err="1"/>
              <a:t>asarlari</a:t>
            </a:r>
            <a:r>
              <a:rPr lang="ru-RU" sz="1600" dirty="0"/>
              <a:t> </a:t>
            </a:r>
            <a:r>
              <a:rPr lang="ru-RU" sz="1600" dirty="0" err="1"/>
              <a:t>esa</a:t>
            </a:r>
            <a:r>
              <a:rPr lang="ru-RU" sz="1600" dirty="0"/>
              <a:t> </a:t>
            </a:r>
            <a:r>
              <a:rPr lang="ru-RU" sz="1600" dirty="0" err="1"/>
              <a:t>ozarbayjon</a:t>
            </a:r>
            <a:r>
              <a:rPr lang="ru-RU" sz="1600" dirty="0"/>
              <a:t> </a:t>
            </a:r>
            <a:r>
              <a:rPr lang="ru-RU" sz="1600" dirty="0" err="1"/>
              <a:t>she’riyatining</a:t>
            </a:r>
            <a:r>
              <a:rPr lang="ru-RU" sz="1600" dirty="0"/>
              <a:t> </a:t>
            </a:r>
            <a:r>
              <a:rPr lang="ru-RU" sz="1600" dirty="0" err="1"/>
              <a:t>cho‘qqisidir</a:t>
            </a:r>
            <a:r>
              <a:rPr lang="ru-RU" sz="1600" dirty="0"/>
              <a:t>. </a:t>
            </a:r>
            <a:r>
              <a:rPr lang="ru-RU" sz="1600" dirty="0" err="1"/>
              <a:t>Fuzuliy</a:t>
            </a:r>
            <a:r>
              <a:rPr lang="ru-RU" sz="1600" dirty="0"/>
              <a:t> </a:t>
            </a:r>
            <a:r>
              <a:rPr lang="ru-RU" sz="1600" dirty="0" err="1"/>
              <a:t>ijodi</a:t>
            </a:r>
            <a:r>
              <a:rPr lang="ru-RU" sz="1600" dirty="0"/>
              <a:t> </a:t>
            </a:r>
            <a:r>
              <a:rPr lang="ru-RU" sz="1600" dirty="0" err="1"/>
              <a:t>o‘zbek</a:t>
            </a:r>
            <a:r>
              <a:rPr lang="ru-RU" sz="1600" dirty="0"/>
              <a:t> </a:t>
            </a:r>
            <a:r>
              <a:rPr lang="ru-RU" sz="1600" dirty="0" err="1"/>
              <a:t>kitobxoni</a:t>
            </a:r>
            <a:r>
              <a:rPr lang="ru-RU" sz="1600" dirty="0"/>
              <a:t> </a:t>
            </a:r>
            <a:r>
              <a:rPr lang="ru-RU" sz="1600" dirty="0" err="1"/>
              <a:t>uchun</a:t>
            </a:r>
            <a:r>
              <a:rPr lang="ru-RU" sz="1600" dirty="0"/>
              <a:t> </a:t>
            </a:r>
            <a:r>
              <a:rPr lang="ru-RU" sz="1600" dirty="0" err="1"/>
              <a:t>ham</a:t>
            </a:r>
            <a:r>
              <a:rPr lang="ru-RU" sz="1600" dirty="0"/>
              <a:t> </a:t>
            </a:r>
            <a:r>
              <a:rPr lang="ru-RU" sz="1600" dirty="0" err="1"/>
              <a:t>azaldan</a:t>
            </a:r>
            <a:r>
              <a:rPr lang="ru-RU" sz="1600" dirty="0"/>
              <a:t> </a:t>
            </a:r>
            <a:r>
              <a:rPr lang="ru-RU" sz="1600" dirty="0" err="1"/>
              <a:t>tanish</a:t>
            </a:r>
            <a:r>
              <a:rPr lang="ru-RU" sz="1600" dirty="0"/>
              <a:t>. </a:t>
            </a:r>
            <a:r>
              <a:rPr lang="ru-RU" sz="1600" dirty="0" err="1"/>
              <a:t>Bu</a:t>
            </a:r>
            <a:r>
              <a:rPr lang="ru-RU" sz="1600" dirty="0"/>
              <a:t> </a:t>
            </a:r>
            <a:r>
              <a:rPr lang="ru-RU" sz="1600" dirty="0" err="1"/>
              <a:t>shoir</a:t>
            </a:r>
            <a:r>
              <a:rPr lang="ru-RU" sz="1600" dirty="0"/>
              <a:t> </a:t>
            </a:r>
            <a:r>
              <a:rPr lang="ru-RU" sz="1600" dirty="0" err="1"/>
              <a:t>asarlari</a:t>
            </a:r>
            <a:r>
              <a:rPr lang="ru-RU" sz="1600" dirty="0"/>
              <a:t> </a:t>
            </a:r>
            <a:r>
              <a:rPr lang="ru-RU" sz="1600" dirty="0" err="1"/>
              <a:t>xuddi</a:t>
            </a:r>
            <a:r>
              <a:rPr lang="ru-RU" sz="1600" dirty="0"/>
              <a:t> </a:t>
            </a:r>
            <a:r>
              <a:rPr lang="ru-RU" sz="1600" dirty="0" err="1"/>
              <a:t>o‘zbek</a:t>
            </a:r>
            <a:r>
              <a:rPr lang="ru-RU" sz="1600" dirty="0"/>
              <a:t> </a:t>
            </a:r>
            <a:r>
              <a:rPr lang="ru-RU" sz="1600" dirty="0" err="1"/>
              <a:t>shoirlari</a:t>
            </a:r>
            <a:r>
              <a:rPr lang="ru-RU" sz="1600" dirty="0"/>
              <a:t> </a:t>
            </a:r>
            <a:r>
              <a:rPr lang="ru-RU" sz="1600" dirty="0" err="1"/>
              <a:t>Navoiy</a:t>
            </a:r>
            <a:r>
              <a:rPr lang="ru-RU" sz="1600" dirty="0"/>
              <a:t>, </a:t>
            </a:r>
            <a:r>
              <a:rPr lang="ru-RU" sz="1600" dirty="0" err="1"/>
              <a:t>Bobur</a:t>
            </a:r>
            <a:r>
              <a:rPr lang="ru-RU" sz="1600" dirty="0"/>
              <a:t> </a:t>
            </a:r>
            <a:r>
              <a:rPr lang="ru-RU" sz="1600" dirty="0" err="1"/>
              <a:t>asarlaridek</a:t>
            </a:r>
            <a:r>
              <a:rPr lang="ru-RU" sz="1600" dirty="0"/>
              <a:t> </a:t>
            </a:r>
            <a:r>
              <a:rPr lang="ru-RU" sz="1600" dirty="0" err="1"/>
              <a:t>xalqimiz</a:t>
            </a:r>
            <a:r>
              <a:rPr lang="ru-RU" sz="1600" dirty="0"/>
              <a:t> </a:t>
            </a:r>
            <a:r>
              <a:rPr lang="ru-RU" sz="1600" dirty="0" err="1"/>
              <a:t>qalbidan</a:t>
            </a:r>
            <a:r>
              <a:rPr lang="ru-RU" sz="1600" dirty="0"/>
              <a:t> </a:t>
            </a:r>
            <a:r>
              <a:rPr lang="ru-RU" sz="1600" dirty="0" err="1"/>
              <a:t>joy</a:t>
            </a:r>
            <a:r>
              <a:rPr lang="ru-RU" sz="1600" dirty="0"/>
              <a:t> </a:t>
            </a:r>
            <a:r>
              <a:rPr lang="ru-RU" sz="1600" dirty="0" err="1"/>
              <a:t>olgan</a:t>
            </a:r>
            <a:r>
              <a:rPr lang="ru-RU" sz="1600" dirty="0"/>
              <a:t>. </a:t>
            </a:r>
            <a:r>
              <a:rPr lang="ru-RU" sz="1600" dirty="0" err="1"/>
              <a:t>O‘zbeklar</a:t>
            </a:r>
            <a:r>
              <a:rPr lang="ru-RU" sz="1600" dirty="0"/>
              <a:t> </a:t>
            </a:r>
            <a:r>
              <a:rPr lang="ru-RU" sz="1600" dirty="0" err="1"/>
              <a:t>o‘rtasida</a:t>
            </a:r>
            <a:r>
              <a:rPr lang="ru-RU" sz="1600" dirty="0"/>
              <a:t> </a:t>
            </a:r>
            <a:r>
              <a:rPr lang="ru-RU" sz="1600" dirty="0" err="1"/>
              <a:t>doimo</a:t>
            </a:r>
            <a:r>
              <a:rPr lang="ru-RU" sz="1600" dirty="0"/>
              <a:t> </a:t>
            </a:r>
            <a:r>
              <a:rPr lang="ru-RU" sz="1600" dirty="0" err="1"/>
              <a:t>fuzuliyxonlik</a:t>
            </a:r>
            <a:r>
              <a:rPr lang="ru-RU" sz="1600" dirty="0"/>
              <a:t> </a:t>
            </a:r>
            <a:r>
              <a:rPr lang="ru-RU" sz="1600" dirty="0" err="1"/>
              <a:t>bo‘lib</a:t>
            </a:r>
            <a:r>
              <a:rPr lang="ru-RU" sz="1600" dirty="0"/>
              <a:t> </a:t>
            </a:r>
            <a:r>
              <a:rPr lang="ru-RU" sz="1600" dirty="0" err="1"/>
              <a:t>turgan</a:t>
            </a:r>
            <a:r>
              <a:rPr lang="ru-RU" sz="1600" dirty="0"/>
              <a:t>. </a:t>
            </a:r>
            <a:r>
              <a:rPr lang="ru-RU" sz="1600" dirty="0" err="1"/>
              <a:t>Fuzuliy</a:t>
            </a:r>
            <a:r>
              <a:rPr lang="ru-RU" sz="1600" dirty="0"/>
              <a:t> </a:t>
            </a:r>
            <a:r>
              <a:rPr lang="ru-RU" sz="1600" dirty="0" err="1"/>
              <a:t>o‘zining</a:t>
            </a:r>
            <a:r>
              <a:rPr lang="ru-RU" sz="1600" dirty="0"/>
              <a:t> </a:t>
            </a:r>
            <a:r>
              <a:rPr lang="ru-RU" sz="1600" dirty="0" err="1"/>
              <a:t>juda</a:t>
            </a:r>
            <a:r>
              <a:rPr lang="ru-RU" sz="1600" dirty="0"/>
              <a:t> </a:t>
            </a:r>
            <a:r>
              <a:rPr lang="ru-RU" sz="1600" dirty="0" err="1"/>
              <a:t>ajoyib</a:t>
            </a:r>
            <a:r>
              <a:rPr lang="ru-RU" sz="1600" dirty="0"/>
              <a:t> </a:t>
            </a:r>
            <a:r>
              <a:rPr lang="ru-RU" sz="1600" dirty="0" err="1"/>
              <a:t>g‘azallari</a:t>
            </a:r>
            <a:r>
              <a:rPr lang="ru-RU" sz="1600" dirty="0"/>
              <a:t>, </a:t>
            </a:r>
            <a:r>
              <a:rPr lang="ru-RU" sz="1600" dirty="0" err="1"/>
              <a:t>oshiqona</a:t>
            </a:r>
            <a:r>
              <a:rPr lang="ru-RU" sz="1600" dirty="0"/>
              <a:t> </a:t>
            </a:r>
            <a:r>
              <a:rPr lang="ru-RU" sz="1600" dirty="0" err="1"/>
              <a:t>his-tuyg‘ularga</a:t>
            </a:r>
            <a:r>
              <a:rPr lang="ru-RU" sz="1600" dirty="0"/>
              <a:t> </a:t>
            </a:r>
            <a:r>
              <a:rPr lang="ru-RU" sz="1600" dirty="0" err="1"/>
              <a:t>boy</a:t>
            </a:r>
            <a:r>
              <a:rPr lang="ru-RU" sz="1600" dirty="0"/>
              <a:t> “</a:t>
            </a:r>
            <a:r>
              <a:rPr lang="ru-RU" sz="1600" dirty="0" err="1"/>
              <a:t>Layli</a:t>
            </a:r>
            <a:r>
              <a:rPr lang="ru-RU" sz="1600" dirty="0"/>
              <a:t> </a:t>
            </a:r>
            <a:r>
              <a:rPr lang="ru-RU" sz="1600" dirty="0" err="1"/>
              <a:t>va</a:t>
            </a:r>
            <a:r>
              <a:rPr lang="ru-RU" sz="1600" dirty="0"/>
              <a:t> </a:t>
            </a:r>
            <a:r>
              <a:rPr lang="ru-RU" sz="1600" dirty="0" err="1"/>
              <a:t>Majnun</a:t>
            </a:r>
            <a:r>
              <a:rPr lang="ru-RU" sz="1600" dirty="0"/>
              <a:t>” </a:t>
            </a:r>
            <a:r>
              <a:rPr lang="ru-RU" sz="1600" dirty="0" err="1"/>
              <a:t>dostoni</a:t>
            </a:r>
            <a:r>
              <a:rPr lang="ru-RU" sz="1600" dirty="0"/>
              <a:t>, </a:t>
            </a:r>
            <a:r>
              <a:rPr lang="ru-RU" sz="1600" dirty="0" err="1"/>
              <a:t>o‘z</a:t>
            </a:r>
            <a:r>
              <a:rPr lang="ru-RU" sz="1600" dirty="0"/>
              <a:t> </a:t>
            </a:r>
            <a:r>
              <a:rPr lang="ru-RU" sz="1600" dirty="0" err="1"/>
              <a:t>davri</a:t>
            </a:r>
            <a:r>
              <a:rPr lang="ru-RU" sz="1600" dirty="0"/>
              <a:t> </a:t>
            </a:r>
            <a:r>
              <a:rPr lang="ru-RU" sz="1600" dirty="0" err="1"/>
              <a:t>ijtimoiy</a:t>
            </a:r>
            <a:r>
              <a:rPr lang="ru-RU" sz="1600" dirty="0"/>
              <a:t> </a:t>
            </a:r>
            <a:r>
              <a:rPr lang="ru-RU" sz="1600" dirty="0" err="1"/>
              <a:t>voqealariga</a:t>
            </a:r>
            <a:r>
              <a:rPr lang="ru-RU" sz="1600" dirty="0"/>
              <a:t> </a:t>
            </a:r>
            <a:r>
              <a:rPr lang="ru-RU" sz="1600" dirty="0" err="1"/>
              <a:t>munosabat</a:t>
            </a:r>
            <a:r>
              <a:rPr lang="ru-RU" sz="1600" dirty="0"/>
              <a:t> </a:t>
            </a:r>
            <a:r>
              <a:rPr lang="ru-RU" sz="1600" dirty="0" err="1"/>
              <a:t>bildirib</a:t>
            </a:r>
            <a:r>
              <a:rPr lang="ru-RU" sz="1600" dirty="0"/>
              <a:t> </a:t>
            </a:r>
            <a:r>
              <a:rPr lang="ru-RU" sz="1600" dirty="0" err="1"/>
              <a:t>yozgan</a:t>
            </a:r>
            <a:r>
              <a:rPr lang="ru-RU" sz="1600" dirty="0"/>
              <a:t> “</a:t>
            </a:r>
            <a:r>
              <a:rPr lang="ru-RU" sz="1600" dirty="0" err="1"/>
              <a:t>Shikoyatnoma</a:t>
            </a:r>
            <a:r>
              <a:rPr lang="ru-RU" sz="1600" dirty="0"/>
              <a:t>”, “</a:t>
            </a:r>
            <a:r>
              <a:rPr lang="ru-RU" sz="1600" dirty="0" err="1"/>
              <a:t>Bangu</a:t>
            </a:r>
            <a:r>
              <a:rPr lang="ru-RU" sz="1600" dirty="0"/>
              <a:t> </a:t>
            </a:r>
            <a:r>
              <a:rPr lang="ru-RU" sz="1600" dirty="0" err="1"/>
              <a:t>boda</a:t>
            </a:r>
            <a:r>
              <a:rPr lang="ru-RU" sz="1600" dirty="0"/>
              <a:t>”, “</a:t>
            </a:r>
            <a:r>
              <a:rPr lang="ru-RU" sz="1600" dirty="0" err="1"/>
              <a:t>Anis</a:t>
            </a:r>
            <a:r>
              <a:rPr lang="ru-RU" sz="1600" dirty="0"/>
              <a:t> </a:t>
            </a:r>
            <a:r>
              <a:rPr lang="ru-RU" sz="1600" dirty="0" err="1"/>
              <a:t>ul</a:t>
            </a:r>
            <a:r>
              <a:rPr lang="ru-RU" sz="1600" dirty="0"/>
              <a:t> </a:t>
            </a:r>
            <a:r>
              <a:rPr lang="ru-RU" sz="1600" dirty="0" err="1"/>
              <a:t>qalb</a:t>
            </a:r>
            <a:r>
              <a:rPr lang="ru-RU" sz="1600" dirty="0"/>
              <a:t>”, “</a:t>
            </a:r>
            <a:r>
              <a:rPr lang="ru-RU" sz="1600" dirty="0" err="1"/>
              <a:t>Matla</a:t>
            </a:r>
            <a:r>
              <a:rPr lang="ru-RU" sz="1600" dirty="0"/>
              <a:t>’ </a:t>
            </a:r>
            <a:r>
              <a:rPr lang="ru-RU" sz="1600" dirty="0" err="1"/>
              <a:t>ul</a:t>
            </a:r>
            <a:r>
              <a:rPr lang="ru-RU" sz="1600" dirty="0"/>
              <a:t> </a:t>
            </a:r>
            <a:r>
              <a:rPr lang="ru-RU" sz="1600" dirty="0" err="1"/>
              <a:t>e’tiqod</a:t>
            </a:r>
            <a:r>
              <a:rPr lang="ru-RU" sz="1600" dirty="0"/>
              <a:t>” </a:t>
            </a:r>
            <a:r>
              <a:rPr lang="ru-RU" sz="1600" dirty="0" err="1"/>
              <a:t>kabi</a:t>
            </a:r>
            <a:r>
              <a:rPr lang="ru-RU" sz="1600" dirty="0"/>
              <a:t> </a:t>
            </a:r>
            <a:r>
              <a:rPr lang="ru-RU" sz="1600" dirty="0" err="1"/>
              <a:t>ko‘plab</a:t>
            </a:r>
            <a:r>
              <a:rPr lang="ru-RU" sz="1600" dirty="0"/>
              <a:t> </a:t>
            </a:r>
            <a:r>
              <a:rPr lang="ru-RU" sz="1600" dirty="0" err="1"/>
              <a:t>asarlari</a:t>
            </a:r>
            <a:r>
              <a:rPr lang="ru-RU" sz="1600" dirty="0"/>
              <a:t> </a:t>
            </a:r>
            <a:r>
              <a:rPr lang="ru-RU" sz="1600" dirty="0" err="1"/>
              <a:t>bilan</a:t>
            </a:r>
            <a:r>
              <a:rPr lang="ru-RU" sz="1600" dirty="0"/>
              <a:t> </a:t>
            </a:r>
            <a:r>
              <a:rPr lang="ru-RU" sz="1600" dirty="0" err="1"/>
              <a:t>Sharq</a:t>
            </a:r>
            <a:r>
              <a:rPr lang="ru-RU" sz="1600" dirty="0"/>
              <a:t> </a:t>
            </a:r>
            <a:r>
              <a:rPr lang="ru-RU" sz="1600" dirty="0" err="1"/>
              <a:t>adabiyotida</a:t>
            </a:r>
            <a:r>
              <a:rPr lang="ru-RU" sz="1600" dirty="0"/>
              <a:t> </a:t>
            </a:r>
            <a:r>
              <a:rPr lang="ru-RU" sz="1600" dirty="0" err="1"/>
              <a:t>katta</a:t>
            </a:r>
            <a:r>
              <a:rPr lang="ru-RU" sz="1600" dirty="0"/>
              <a:t> </a:t>
            </a:r>
            <a:r>
              <a:rPr lang="ru-RU" sz="1600" dirty="0" err="1"/>
              <a:t>shuhrat</a:t>
            </a:r>
            <a:r>
              <a:rPr lang="ru-RU" sz="1600" dirty="0"/>
              <a:t> </a:t>
            </a:r>
            <a:r>
              <a:rPr lang="ru-RU" sz="1600" dirty="0" err="1"/>
              <a:t>qozongan</a:t>
            </a:r>
            <a:r>
              <a:rPr lang="ru-RU" sz="1600" dirty="0"/>
              <a:t>. </a:t>
            </a:r>
            <a:r>
              <a:rPr lang="ru-RU" sz="1600" dirty="0" err="1"/>
              <a:t>Ulug</a:t>
            </a:r>
            <a:r>
              <a:rPr lang="ru-RU" sz="1600" dirty="0"/>
              <a:t>‘ </a:t>
            </a:r>
            <a:r>
              <a:rPr lang="ru-RU" sz="1600" dirty="0" err="1"/>
              <a:t>shoir</a:t>
            </a:r>
            <a:r>
              <a:rPr lang="ru-RU" sz="1600" dirty="0"/>
              <a:t> 1498-yili </a:t>
            </a:r>
            <a:r>
              <a:rPr lang="ru-RU" sz="1600" dirty="0" err="1"/>
              <a:t>Iroqning</a:t>
            </a:r>
            <a:r>
              <a:rPr lang="ru-RU" sz="1600" dirty="0"/>
              <a:t> </a:t>
            </a:r>
            <a:r>
              <a:rPr lang="ru-RU" sz="1600" dirty="0" err="1"/>
              <a:t>Karbalo</a:t>
            </a:r>
            <a:r>
              <a:rPr lang="ru-RU" sz="1600" dirty="0"/>
              <a:t> </a:t>
            </a:r>
            <a:r>
              <a:rPr lang="ru-RU" sz="1600" dirty="0" err="1"/>
              <a:t>shahrida</a:t>
            </a:r>
            <a:r>
              <a:rPr lang="ru-RU" sz="1600" dirty="0"/>
              <a:t> </a:t>
            </a:r>
            <a:r>
              <a:rPr lang="ru-RU" sz="1600" dirty="0" err="1"/>
              <a:t>tug‘ilgan</a:t>
            </a:r>
            <a:r>
              <a:rPr lang="ru-RU" sz="1600" dirty="0"/>
              <a:t>. </a:t>
            </a:r>
            <a:r>
              <a:rPr lang="ru-RU" sz="1600" dirty="0" err="1"/>
              <a:t>Uning</a:t>
            </a:r>
            <a:r>
              <a:rPr lang="ru-RU" sz="1600" dirty="0"/>
              <a:t> </a:t>
            </a:r>
            <a:r>
              <a:rPr lang="ru-RU" sz="1600" dirty="0" err="1"/>
              <a:t>otasi</a:t>
            </a:r>
            <a:r>
              <a:rPr lang="ru-RU" sz="1600" dirty="0"/>
              <a:t> </a:t>
            </a:r>
            <a:r>
              <a:rPr lang="ru-RU" sz="1600" dirty="0" err="1"/>
              <a:t>Ozarbayjondan</a:t>
            </a:r>
            <a:r>
              <a:rPr lang="ru-RU" sz="1600" dirty="0"/>
              <a:t> </a:t>
            </a:r>
            <a:r>
              <a:rPr lang="ru-RU" sz="1600" dirty="0" err="1"/>
              <a:t>Iroqqa</a:t>
            </a:r>
            <a:r>
              <a:rPr lang="ru-RU" sz="1600" dirty="0"/>
              <a:t> </a:t>
            </a:r>
            <a:r>
              <a:rPr lang="ru-RU" sz="1600" dirty="0" err="1"/>
              <a:t>ko‘chib</a:t>
            </a:r>
            <a:r>
              <a:rPr lang="ru-RU" sz="1600" dirty="0"/>
              <a:t> </a:t>
            </a:r>
            <a:r>
              <a:rPr lang="ru-RU" sz="1600" dirty="0" err="1"/>
              <a:t>borgan</a:t>
            </a:r>
            <a:r>
              <a:rPr lang="ru-RU" sz="1600" dirty="0"/>
              <a:t>. </a:t>
            </a:r>
            <a:r>
              <a:rPr lang="ru-RU" sz="1600" dirty="0" err="1"/>
              <a:t>Fuzuliy</a:t>
            </a:r>
            <a:r>
              <a:rPr lang="ru-RU" sz="1600" dirty="0"/>
              <a:t> </a:t>
            </a:r>
            <a:r>
              <a:rPr lang="ru-RU" sz="1600" dirty="0" err="1"/>
              <a:t>yoshligida</a:t>
            </a:r>
            <a:r>
              <a:rPr lang="ru-RU" sz="1600" dirty="0"/>
              <a:t> </a:t>
            </a:r>
            <a:r>
              <a:rPr lang="ru-RU" sz="1600" dirty="0" err="1"/>
              <a:t>yaxshi</a:t>
            </a:r>
            <a:r>
              <a:rPr lang="ru-RU" sz="1600" dirty="0"/>
              <a:t> </a:t>
            </a:r>
            <a:r>
              <a:rPr lang="ru-RU" sz="1600" dirty="0" err="1"/>
              <a:t>bilim</a:t>
            </a:r>
            <a:r>
              <a:rPr lang="ru-RU" sz="1600" dirty="0"/>
              <a:t> </a:t>
            </a:r>
            <a:r>
              <a:rPr lang="ru-RU" sz="1600" dirty="0" err="1"/>
              <a:t>olgan</a:t>
            </a:r>
            <a:r>
              <a:rPr lang="ru-RU" sz="1600" dirty="0"/>
              <a:t>. U </a:t>
            </a:r>
            <a:r>
              <a:rPr lang="ru-RU" sz="1600" dirty="0" err="1"/>
              <a:t>Bag‘dod</a:t>
            </a:r>
            <a:r>
              <a:rPr lang="ru-RU" sz="1600" dirty="0"/>
              <a:t> </a:t>
            </a:r>
            <a:r>
              <a:rPr lang="ru-RU" sz="1600" dirty="0" err="1"/>
              <a:t>madrasalaridan</a:t>
            </a:r>
            <a:r>
              <a:rPr lang="ru-RU" sz="1600" dirty="0"/>
              <a:t> </a:t>
            </a:r>
            <a:r>
              <a:rPr lang="ru-RU" sz="1600" dirty="0" err="1"/>
              <a:t>birida</a:t>
            </a:r>
            <a:r>
              <a:rPr lang="ru-RU" sz="1600" dirty="0"/>
              <a:t> </a:t>
            </a:r>
            <a:r>
              <a:rPr lang="ru-RU" sz="1600" dirty="0" err="1"/>
              <a:t>tahsil</a:t>
            </a:r>
            <a:r>
              <a:rPr lang="ru-RU" sz="1600" dirty="0"/>
              <a:t> </a:t>
            </a:r>
            <a:r>
              <a:rPr lang="ru-RU" sz="1600" dirty="0" err="1"/>
              <a:t>olgan</a:t>
            </a:r>
            <a:r>
              <a:rPr lang="ru-RU" sz="1600" dirty="0"/>
              <a:t> </a:t>
            </a:r>
            <a:r>
              <a:rPr lang="ru-RU" sz="1600" dirty="0" err="1"/>
              <a:t>va</a:t>
            </a:r>
            <a:r>
              <a:rPr lang="ru-RU" sz="1600" dirty="0"/>
              <a:t> </a:t>
            </a:r>
            <a:r>
              <a:rPr lang="ru-RU" sz="1600" dirty="0" err="1"/>
              <a:t>domlalaridan</a:t>
            </a:r>
            <a:r>
              <a:rPr lang="ru-RU" sz="1600" dirty="0"/>
              <a:t> </a:t>
            </a:r>
            <a:r>
              <a:rPr lang="ru-RU" sz="1600" dirty="0" err="1"/>
              <a:t>birining</a:t>
            </a:r>
            <a:r>
              <a:rPr lang="ru-RU" sz="1600" dirty="0"/>
              <a:t> </a:t>
            </a:r>
            <a:r>
              <a:rPr lang="ru-RU" sz="1600" dirty="0" err="1"/>
              <a:t>qiziga</a:t>
            </a:r>
            <a:r>
              <a:rPr lang="ru-RU" sz="1600" dirty="0"/>
              <a:t> </a:t>
            </a:r>
            <a:r>
              <a:rPr lang="ru-RU" sz="1600" dirty="0" err="1"/>
              <a:t>uylanib</a:t>
            </a:r>
            <a:r>
              <a:rPr lang="ru-RU" sz="1600" dirty="0"/>
              <a:t>, </a:t>
            </a:r>
            <a:r>
              <a:rPr lang="ru-RU" sz="1600" dirty="0" err="1"/>
              <a:t>bir</a:t>
            </a:r>
            <a:r>
              <a:rPr lang="ru-RU" sz="1600" dirty="0"/>
              <a:t> </a:t>
            </a:r>
            <a:r>
              <a:rPr lang="ru-RU" sz="1600" dirty="0" err="1"/>
              <a:t>o‘g‘il</a:t>
            </a:r>
            <a:r>
              <a:rPr lang="ru-RU" sz="1600" dirty="0"/>
              <a:t> </a:t>
            </a:r>
            <a:r>
              <a:rPr lang="ru-RU" sz="1600" dirty="0" err="1"/>
              <a:t>ko‘rgan</a:t>
            </a:r>
            <a:r>
              <a:rPr lang="ru-RU" sz="1600" dirty="0"/>
              <a:t>. </a:t>
            </a:r>
            <a:r>
              <a:rPr lang="ru-RU" sz="1600" dirty="0" err="1"/>
              <a:t>Shoirning</a:t>
            </a:r>
            <a:r>
              <a:rPr lang="ru-RU" sz="1600" dirty="0"/>
              <a:t> </a:t>
            </a:r>
            <a:r>
              <a:rPr lang="ru-RU" sz="1600" dirty="0" err="1"/>
              <a:t>bu</a:t>
            </a:r>
            <a:r>
              <a:rPr lang="ru-RU" sz="1600" dirty="0"/>
              <a:t> </a:t>
            </a:r>
            <a:r>
              <a:rPr lang="ru-RU" sz="1600" dirty="0" err="1"/>
              <a:t>o‘g‘li</a:t>
            </a:r>
            <a:r>
              <a:rPr lang="ru-RU" sz="1600" dirty="0"/>
              <a:t> </a:t>
            </a:r>
            <a:r>
              <a:rPr lang="ru-RU" sz="1600" dirty="0" err="1"/>
              <a:t>ham</a:t>
            </a:r>
            <a:r>
              <a:rPr lang="ru-RU" sz="1600" dirty="0"/>
              <a:t> “</a:t>
            </a:r>
            <a:r>
              <a:rPr lang="ru-RU" sz="1600" dirty="0" err="1"/>
              <a:t>Fazliy</a:t>
            </a:r>
            <a:r>
              <a:rPr lang="ru-RU" sz="1600" dirty="0"/>
              <a:t>” </a:t>
            </a:r>
            <a:r>
              <a:rPr lang="ru-RU" sz="1600" dirty="0" err="1"/>
              <a:t>taxallusi</a:t>
            </a:r>
            <a:r>
              <a:rPr lang="ru-RU" sz="1600" dirty="0"/>
              <a:t> </a:t>
            </a:r>
            <a:r>
              <a:rPr lang="ru-RU" sz="1600" dirty="0" err="1"/>
              <a:t>bilan</a:t>
            </a:r>
            <a:r>
              <a:rPr lang="ru-RU" sz="1600" dirty="0"/>
              <a:t> </a:t>
            </a:r>
            <a:r>
              <a:rPr lang="ru-RU" sz="1600" dirty="0" err="1"/>
              <a:t>ijod</a:t>
            </a:r>
            <a:r>
              <a:rPr lang="ru-RU" sz="1600" dirty="0"/>
              <a:t> </a:t>
            </a:r>
            <a:r>
              <a:rPr lang="ru-RU" sz="1600" dirty="0" err="1"/>
              <a:t>qilib</a:t>
            </a:r>
            <a:r>
              <a:rPr lang="ru-RU" sz="1600" dirty="0"/>
              <a:t>, </a:t>
            </a:r>
            <a:r>
              <a:rPr lang="ru-RU" sz="1600" dirty="0" err="1"/>
              <a:t>iste’dodli</a:t>
            </a:r>
            <a:r>
              <a:rPr lang="ru-RU" sz="1600" dirty="0"/>
              <a:t> </a:t>
            </a:r>
            <a:r>
              <a:rPr lang="ru-RU" sz="1600" dirty="0" err="1"/>
              <a:t>shoir</a:t>
            </a:r>
            <a:r>
              <a:rPr lang="ru-RU" sz="1600" dirty="0"/>
              <a:t> </a:t>
            </a:r>
            <a:r>
              <a:rPr lang="ru-RU" sz="1600" dirty="0" err="1"/>
              <a:t>sifatida</a:t>
            </a:r>
            <a:r>
              <a:rPr lang="ru-RU" sz="1600" dirty="0"/>
              <a:t> </a:t>
            </a:r>
            <a:r>
              <a:rPr lang="ru-RU" sz="1600" dirty="0" err="1"/>
              <a:t>tanilgan</a:t>
            </a:r>
            <a:r>
              <a:rPr lang="ru-RU" sz="1600" dirty="0"/>
              <a:t>. </a:t>
            </a:r>
            <a:r>
              <a:rPr lang="ru-RU" sz="1600" dirty="0" err="1"/>
              <a:t>Fuzuliy</a:t>
            </a:r>
            <a:r>
              <a:rPr lang="ru-RU" sz="1600" dirty="0"/>
              <a:t> </a:t>
            </a:r>
            <a:r>
              <a:rPr lang="ru-RU" sz="1600" dirty="0" err="1"/>
              <a:t>yoshligidan</a:t>
            </a:r>
            <a:r>
              <a:rPr lang="ru-RU" sz="1600" dirty="0"/>
              <a:t> </a:t>
            </a:r>
            <a:r>
              <a:rPr lang="ru-RU" sz="1600" dirty="0" err="1"/>
              <a:t>she’rlar</a:t>
            </a:r>
            <a:r>
              <a:rPr lang="ru-RU" sz="1600" dirty="0"/>
              <a:t> </a:t>
            </a:r>
            <a:r>
              <a:rPr lang="ru-RU" sz="1600" dirty="0" err="1"/>
              <a:t>yozgan</a:t>
            </a:r>
            <a:r>
              <a:rPr lang="ru-RU" sz="1600" dirty="0"/>
              <a:t>. U </a:t>
            </a:r>
            <a:r>
              <a:rPr lang="ru-RU" sz="1600" dirty="0" err="1"/>
              <a:t>tabiat</a:t>
            </a:r>
            <a:r>
              <a:rPr lang="ru-RU" sz="1600" dirty="0"/>
              <a:t> </a:t>
            </a:r>
            <a:r>
              <a:rPr lang="ru-RU" sz="1600" dirty="0" err="1"/>
              <a:t>manzaralarini</a:t>
            </a:r>
            <a:r>
              <a:rPr lang="ru-RU" sz="1600" dirty="0"/>
              <a:t> </a:t>
            </a:r>
            <a:r>
              <a:rPr lang="ru-RU" sz="1600" dirty="0" err="1"/>
              <a:t>inson</a:t>
            </a:r>
            <a:r>
              <a:rPr lang="ru-RU" sz="1600" dirty="0"/>
              <a:t> </a:t>
            </a:r>
            <a:r>
              <a:rPr lang="ru-RU" sz="1600" dirty="0" err="1"/>
              <a:t>ruhi</a:t>
            </a:r>
            <a:r>
              <a:rPr lang="ru-RU" sz="1600" dirty="0"/>
              <a:t>, </a:t>
            </a:r>
            <a:r>
              <a:rPr lang="ru-RU" sz="1600" dirty="0" err="1"/>
              <a:t>kayfiyati</a:t>
            </a:r>
            <a:r>
              <a:rPr lang="ru-RU" sz="1600" dirty="0"/>
              <a:t> </a:t>
            </a:r>
            <a:r>
              <a:rPr lang="ru-RU" sz="1600" dirty="0" err="1"/>
              <a:t>bilan</a:t>
            </a:r>
            <a:r>
              <a:rPr lang="ru-RU" sz="1600" dirty="0"/>
              <a:t> </a:t>
            </a:r>
            <a:r>
              <a:rPr lang="ru-RU" sz="1600" dirty="0" err="1"/>
              <a:t>uyg‘unlashtirib</a:t>
            </a:r>
            <a:r>
              <a:rPr lang="ru-RU" sz="1600" dirty="0"/>
              <a:t> </a:t>
            </a:r>
            <a:r>
              <a:rPr lang="ru-RU" sz="1600" dirty="0" err="1"/>
              <a:t>tasvirlovchi</a:t>
            </a:r>
            <a:r>
              <a:rPr lang="ru-RU" sz="1600" dirty="0"/>
              <a:t> </a:t>
            </a:r>
            <a:r>
              <a:rPr lang="ru-RU" sz="1600" dirty="0" err="1"/>
              <a:t>shoir</a:t>
            </a:r>
            <a:r>
              <a:rPr lang="ru-RU" sz="1600" dirty="0"/>
              <a:t> </a:t>
            </a:r>
            <a:r>
              <a:rPr lang="ru-RU" sz="1600" dirty="0" err="1"/>
              <a:t>sifatida</a:t>
            </a:r>
            <a:r>
              <a:rPr lang="ru-RU" sz="1600" dirty="0"/>
              <a:t> </a:t>
            </a:r>
            <a:r>
              <a:rPr lang="ru-RU" sz="1600" dirty="0" err="1"/>
              <a:t>mashhurdir</a:t>
            </a:r>
            <a:r>
              <a:rPr lang="ru-RU" sz="1600" dirty="0"/>
              <a:t>. “</a:t>
            </a:r>
            <a:r>
              <a:rPr lang="ru-RU" sz="1600" dirty="0" err="1"/>
              <a:t>Fuzuliy</a:t>
            </a:r>
            <a:r>
              <a:rPr lang="ru-RU" sz="1600" dirty="0"/>
              <a:t>” – </a:t>
            </a:r>
            <a:r>
              <a:rPr lang="ru-RU" sz="1600" dirty="0" err="1"/>
              <a:t>shoirning</a:t>
            </a:r>
            <a:r>
              <a:rPr lang="ru-RU" sz="1600" dirty="0"/>
              <a:t> </a:t>
            </a:r>
            <a:r>
              <a:rPr lang="ru-RU" sz="1600" dirty="0" err="1"/>
              <a:t>taxallusi</a:t>
            </a:r>
            <a:r>
              <a:rPr lang="ru-RU" sz="1600" dirty="0"/>
              <a:t>. </a:t>
            </a:r>
            <a:r>
              <a:rPr lang="ru-RU" sz="1600" dirty="0" err="1"/>
              <a:t>Ushbu</a:t>
            </a:r>
            <a:r>
              <a:rPr lang="ru-RU" sz="1600" dirty="0"/>
              <a:t> </a:t>
            </a:r>
            <a:r>
              <a:rPr lang="ru-RU" sz="1600" dirty="0" err="1"/>
              <a:t>so‘z</a:t>
            </a:r>
            <a:r>
              <a:rPr lang="ru-RU" sz="1600" dirty="0"/>
              <a:t> «</a:t>
            </a:r>
            <a:r>
              <a:rPr lang="ru-RU" sz="1600" dirty="0" err="1"/>
              <a:t>fazilatli</a:t>
            </a:r>
            <a:r>
              <a:rPr lang="ru-RU" sz="1600" dirty="0"/>
              <a:t>», «</a:t>
            </a:r>
            <a:r>
              <a:rPr lang="ru-RU" sz="1600" dirty="0" err="1"/>
              <a:t>fozil</a:t>
            </a:r>
            <a:r>
              <a:rPr lang="ru-RU" sz="1600" dirty="0"/>
              <a:t>», «</a:t>
            </a:r>
            <a:r>
              <a:rPr lang="ru-RU" sz="1600" dirty="0" err="1"/>
              <a:t>fazilat</a:t>
            </a:r>
            <a:r>
              <a:rPr lang="ru-RU" sz="1600" dirty="0"/>
              <a:t> </a:t>
            </a:r>
            <a:r>
              <a:rPr lang="ru-RU" sz="1600" dirty="0" err="1"/>
              <a:t>egasi</a:t>
            </a:r>
            <a:r>
              <a:rPr lang="ru-RU" sz="1600" dirty="0"/>
              <a:t>» </a:t>
            </a:r>
            <a:r>
              <a:rPr lang="ru-RU" sz="1600" dirty="0" err="1"/>
              <a:t>ma’nosini</a:t>
            </a:r>
            <a:r>
              <a:rPr lang="ru-RU" sz="1600" dirty="0"/>
              <a:t> </a:t>
            </a:r>
            <a:r>
              <a:rPr lang="ru-RU" sz="1600" dirty="0" err="1"/>
              <a:t>anglatadi</a:t>
            </a:r>
            <a:r>
              <a:rPr lang="ru-RU" sz="1600" dirty="0"/>
              <a:t>. “</a:t>
            </a:r>
            <a:r>
              <a:rPr lang="ru-RU" sz="1600" dirty="0" err="1"/>
              <a:t>Qur’oni</a:t>
            </a:r>
            <a:r>
              <a:rPr lang="ru-RU" sz="1600" dirty="0"/>
              <a:t> </a:t>
            </a:r>
            <a:r>
              <a:rPr lang="ru-RU" sz="1600" dirty="0" err="1"/>
              <a:t>Karim”da</a:t>
            </a:r>
            <a:r>
              <a:rPr lang="ru-RU" sz="1600" dirty="0"/>
              <a:t> «</a:t>
            </a:r>
            <a:r>
              <a:rPr lang="ru-RU" sz="1600" dirty="0" err="1"/>
              <a:t>Al-asmou</a:t>
            </a:r>
            <a:r>
              <a:rPr lang="ru-RU" sz="1600" dirty="0"/>
              <a:t> </a:t>
            </a:r>
            <a:r>
              <a:rPr lang="ru-RU" sz="1600" dirty="0" err="1"/>
              <a:t>tanzilu</a:t>
            </a:r>
            <a:r>
              <a:rPr lang="ru-RU" sz="1600" dirty="0"/>
              <a:t> </a:t>
            </a:r>
            <a:r>
              <a:rPr lang="ru-RU" sz="1600" dirty="0" err="1"/>
              <a:t>min-assamo</a:t>
            </a:r>
            <a:r>
              <a:rPr lang="ru-RU" sz="1600" dirty="0"/>
              <a:t>», </a:t>
            </a:r>
            <a:r>
              <a:rPr lang="ru-RU" sz="1600" dirty="0" err="1"/>
              <a:t>ya’ni</a:t>
            </a:r>
            <a:r>
              <a:rPr lang="ru-RU" sz="1600" dirty="0"/>
              <a:t> «</a:t>
            </a:r>
            <a:r>
              <a:rPr lang="ru-RU" sz="1600" dirty="0" err="1"/>
              <a:t>Ismlar</a:t>
            </a:r>
            <a:r>
              <a:rPr lang="ru-RU" sz="1600" dirty="0"/>
              <a:t> </a:t>
            </a:r>
            <a:r>
              <a:rPr lang="ru-RU" sz="1600" dirty="0" err="1"/>
              <a:t>osmondan</a:t>
            </a:r>
            <a:r>
              <a:rPr lang="ru-RU" sz="1600" dirty="0"/>
              <a:t> </a:t>
            </a:r>
            <a:r>
              <a:rPr lang="ru-RU" sz="1600" dirty="0" err="1"/>
              <a:t>tushadi</a:t>
            </a:r>
            <a:r>
              <a:rPr lang="ru-RU" sz="1600" dirty="0"/>
              <a:t>», </a:t>
            </a:r>
            <a:r>
              <a:rPr lang="ru-RU" sz="1600" dirty="0" err="1"/>
              <a:t>deyilgan</a:t>
            </a:r>
            <a:r>
              <a:rPr lang="ru-RU" sz="1600" dirty="0"/>
              <a:t>. </a:t>
            </a:r>
            <a:r>
              <a:rPr lang="ru-RU" sz="1600" dirty="0" err="1"/>
              <a:t>Bu</a:t>
            </a:r>
            <a:r>
              <a:rPr lang="ru-RU" sz="1600" dirty="0"/>
              <a:t> </a:t>
            </a:r>
            <a:r>
              <a:rPr lang="ru-RU" sz="1600" dirty="0" err="1"/>
              <a:t>esa</a:t>
            </a:r>
            <a:r>
              <a:rPr lang="ru-RU" sz="1600" dirty="0"/>
              <a:t> </a:t>
            </a:r>
            <a:r>
              <a:rPr lang="ru-RU" sz="1600" dirty="0" err="1"/>
              <a:t>ayni</a:t>
            </a:r>
            <a:r>
              <a:rPr lang="ru-RU" sz="1600" dirty="0"/>
              <a:t> </a:t>
            </a:r>
            <a:r>
              <a:rPr lang="ru-RU" sz="1600" dirty="0" err="1"/>
              <a:t>haqiqat</a:t>
            </a:r>
            <a:r>
              <a:rPr lang="ru-RU" sz="1600" dirty="0"/>
              <a:t>. </a:t>
            </a:r>
            <a:r>
              <a:rPr lang="ru-RU" sz="1600" dirty="0" err="1"/>
              <a:t>Chunki</a:t>
            </a:r>
            <a:r>
              <a:rPr lang="ru-RU" sz="1600" dirty="0"/>
              <a:t> </a:t>
            </a:r>
            <a:r>
              <a:rPr lang="ru-RU" sz="1600" dirty="0" err="1"/>
              <a:t>Muhammad</a:t>
            </a:r>
            <a:r>
              <a:rPr lang="ru-RU" sz="1600" dirty="0"/>
              <a:t> </a:t>
            </a:r>
            <a:r>
              <a:rPr lang="ru-RU" sz="1600" dirty="0" err="1"/>
              <a:t>Fuzuliy</a:t>
            </a:r>
            <a:r>
              <a:rPr lang="ru-RU" sz="1600" dirty="0"/>
              <a:t> </a:t>
            </a:r>
            <a:r>
              <a:rPr lang="ru-RU" sz="1600" dirty="0" err="1"/>
              <a:t>ham</a:t>
            </a:r>
            <a:r>
              <a:rPr lang="ru-RU" sz="1600" dirty="0"/>
              <a:t> </a:t>
            </a:r>
            <a:r>
              <a:rPr lang="ru-RU" sz="1600" dirty="0" err="1"/>
              <a:t>fazilatli</a:t>
            </a:r>
            <a:r>
              <a:rPr lang="ru-RU" sz="1600" dirty="0"/>
              <a:t>, </a:t>
            </a:r>
            <a:r>
              <a:rPr lang="ru-RU" sz="1600" dirty="0" err="1"/>
              <a:t>fozil</a:t>
            </a:r>
            <a:r>
              <a:rPr lang="ru-RU" sz="1600" dirty="0"/>
              <a:t> </a:t>
            </a:r>
            <a:r>
              <a:rPr lang="ru-RU" sz="1600" dirty="0" err="1"/>
              <a:t>bo‘lgan</a:t>
            </a:r>
            <a:r>
              <a:rPr lang="ru-RU" sz="1600" dirty="0"/>
              <a:t>. U </a:t>
            </a:r>
            <a:r>
              <a:rPr lang="ru-RU" sz="1600" dirty="0" err="1"/>
              <a:t>o‘z</a:t>
            </a:r>
            <a:r>
              <a:rPr lang="ru-RU" sz="1600" dirty="0"/>
              <a:t> </a:t>
            </a:r>
            <a:r>
              <a:rPr lang="ru-RU" sz="1600" dirty="0" err="1"/>
              <a:t>ona</a:t>
            </a:r>
            <a:r>
              <a:rPr lang="ru-RU" sz="1600" dirty="0"/>
              <a:t> </a:t>
            </a:r>
            <a:r>
              <a:rPr lang="ru-RU" sz="1600" dirty="0" err="1"/>
              <a:t>tilidan</a:t>
            </a:r>
            <a:r>
              <a:rPr lang="ru-RU" sz="1600" dirty="0"/>
              <a:t> </a:t>
            </a:r>
            <a:r>
              <a:rPr lang="ru-RU" sz="1600" dirty="0" err="1"/>
              <a:t>tashqari</a:t>
            </a:r>
            <a:r>
              <a:rPr lang="ru-RU" sz="1600" dirty="0"/>
              <a:t>, </a:t>
            </a:r>
            <a:r>
              <a:rPr lang="ru-RU" sz="1600" dirty="0" err="1"/>
              <a:t>arab</a:t>
            </a:r>
            <a:r>
              <a:rPr lang="ru-RU" sz="1600" dirty="0"/>
              <a:t> </a:t>
            </a:r>
            <a:r>
              <a:rPr lang="ru-RU" sz="1600" dirty="0" err="1"/>
              <a:t>va</a:t>
            </a:r>
            <a:r>
              <a:rPr lang="ru-RU" sz="1600" dirty="0"/>
              <a:t> </a:t>
            </a:r>
            <a:r>
              <a:rPr lang="ru-RU" sz="1600" dirty="0" err="1"/>
              <a:t>fors</a:t>
            </a:r>
            <a:r>
              <a:rPr lang="ru-RU" sz="1600" dirty="0"/>
              <a:t> </a:t>
            </a:r>
            <a:r>
              <a:rPr lang="ru-RU" sz="1600" dirty="0" err="1"/>
              <a:t>tillarini</a:t>
            </a:r>
            <a:r>
              <a:rPr lang="ru-RU" sz="1600" dirty="0"/>
              <a:t> </a:t>
            </a:r>
            <a:r>
              <a:rPr lang="ru-RU" sz="1600" dirty="0" err="1"/>
              <a:t>yaxshi</a:t>
            </a:r>
            <a:r>
              <a:rPr lang="ru-RU" sz="1600" dirty="0"/>
              <a:t> </a:t>
            </a:r>
            <a:r>
              <a:rPr lang="ru-RU" sz="1600" dirty="0" err="1"/>
              <a:t>bilgan</a:t>
            </a:r>
            <a:r>
              <a:rPr lang="ru-RU" sz="1600" dirty="0"/>
              <a:t> </a:t>
            </a:r>
            <a:r>
              <a:rPr lang="ru-RU" sz="1600" dirty="0" err="1"/>
              <a:t>va</a:t>
            </a:r>
            <a:r>
              <a:rPr lang="ru-RU" sz="1600" dirty="0"/>
              <a:t> </a:t>
            </a:r>
            <a:r>
              <a:rPr lang="ru-RU" sz="1600" dirty="0" err="1"/>
              <a:t>bu</a:t>
            </a:r>
            <a:r>
              <a:rPr lang="ru-RU" sz="1600" dirty="0"/>
              <a:t> </a:t>
            </a:r>
            <a:r>
              <a:rPr lang="ru-RU" sz="1600" dirty="0" err="1"/>
              <a:t>tillarda</a:t>
            </a:r>
            <a:r>
              <a:rPr lang="ru-RU" sz="1600" dirty="0"/>
              <a:t> </a:t>
            </a:r>
            <a:r>
              <a:rPr lang="ru-RU" sz="1600" dirty="0" err="1"/>
              <a:t>ajoyib</a:t>
            </a:r>
            <a:r>
              <a:rPr lang="ru-RU" sz="1600" dirty="0"/>
              <a:t> </a:t>
            </a:r>
            <a:r>
              <a:rPr lang="ru-RU" sz="1600" dirty="0" err="1"/>
              <a:t>she’rlar</a:t>
            </a:r>
            <a:r>
              <a:rPr lang="ru-RU" sz="1600" dirty="0"/>
              <a:t> </a:t>
            </a:r>
            <a:r>
              <a:rPr lang="ru-RU" sz="1600" dirty="0" err="1"/>
              <a:t>bitgan</a:t>
            </a:r>
            <a:r>
              <a:rPr lang="ru-RU" sz="1600" dirty="0"/>
              <a:t>. </a:t>
            </a:r>
            <a:r>
              <a:rPr lang="ru-RU" sz="1600" dirty="0" err="1"/>
              <a:t>Ilmning</a:t>
            </a:r>
            <a:r>
              <a:rPr lang="ru-RU" sz="1600" dirty="0"/>
              <a:t> </a:t>
            </a:r>
            <a:r>
              <a:rPr lang="ru-RU" sz="1600" dirty="0" err="1"/>
              <a:t>ko‘p</a:t>
            </a:r>
            <a:r>
              <a:rPr lang="ru-RU" sz="1600" dirty="0"/>
              <a:t> </a:t>
            </a:r>
            <a:r>
              <a:rPr lang="ru-RU" sz="1600" dirty="0" err="1"/>
              <a:t>sohalarini</a:t>
            </a:r>
            <a:r>
              <a:rPr lang="ru-RU" sz="1600" dirty="0"/>
              <a:t> </a:t>
            </a:r>
            <a:r>
              <a:rPr lang="ru-RU" sz="1600" dirty="0" err="1"/>
              <a:t>chuqur</a:t>
            </a:r>
            <a:r>
              <a:rPr lang="ru-RU" sz="1600" dirty="0"/>
              <a:t> </a:t>
            </a:r>
            <a:r>
              <a:rPr lang="ru-RU" sz="1600" dirty="0" err="1"/>
              <a:t>o‘rgangan</a:t>
            </a:r>
            <a:r>
              <a:rPr lang="ru-RU" sz="1600" dirty="0"/>
              <a:t>, </a:t>
            </a:r>
            <a:r>
              <a:rPr lang="ru-RU" sz="1600" dirty="0" err="1"/>
              <a:t>bu</a:t>
            </a:r>
            <a:r>
              <a:rPr lang="ru-RU" sz="1600" dirty="0"/>
              <a:t> </a:t>
            </a:r>
            <a:r>
              <a:rPr lang="ru-RU" sz="1600" dirty="0" err="1"/>
              <a:t>ozarbayjon</a:t>
            </a:r>
            <a:r>
              <a:rPr lang="ru-RU" sz="1600" dirty="0"/>
              <a:t> </a:t>
            </a:r>
            <a:r>
              <a:rPr lang="ru-RU" sz="1600" dirty="0" err="1"/>
              <a:t>shoiri</a:t>
            </a:r>
            <a:r>
              <a:rPr lang="ru-RU" sz="1600" dirty="0"/>
              <a:t> </a:t>
            </a:r>
            <a:r>
              <a:rPr lang="ru-RU" sz="1600" dirty="0" err="1"/>
              <a:t>she’rlari</a:t>
            </a:r>
            <a:r>
              <a:rPr lang="ru-RU" sz="1600" dirty="0"/>
              <a:t> </a:t>
            </a:r>
            <a:r>
              <a:rPr lang="ru-RU" sz="1600" dirty="0" err="1"/>
              <a:t>nafaqat</a:t>
            </a:r>
            <a:r>
              <a:rPr lang="ru-RU" sz="1600" dirty="0"/>
              <a:t> </a:t>
            </a:r>
            <a:r>
              <a:rPr lang="ru-RU" sz="1600" dirty="0" err="1"/>
              <a:t>o‘zbek</a:t>
            </a:r>
            <a:r>
              <a:rPr lang="ru-RU" sz="1600" dirty="0"/>
              <a:t>, </a:t>
            </a:r>
            <a:r>
              <a:rPr lang="ru-RU" sz="1600" dirty="0" err="1"/>
              <a:t>balki</a:t>
            </a:r>
            <a:r>
              <a:rPr lang="ru-RU" sz="1600" dirty="0"/>
              <a:t> </a:t>
            </a:r>
            <a:r>
              <a:rPr lang="ru-RU" sz="1600" dirty="0" err="1"/>
              <a:t>barcha</a:t>
            </a:r>
            <a:r>
              <a:rPr lang="ru-RU" sz="1600" dirty="0"/>
              <a:t> </a:t>
            </a:r>
            <a:r>
              <a:rPr lang="ru-RU" sz="1600" dirty="0" err="1"/>
              <a:t>turkiy</a:t>
            </a:r>
            <a:r>
              <a:rPr lang="ru-RU" sz="1600" dirty="0"/>
              <a:t> </a:t>
            </a:r>
            <a:r>
              <a:rPr lang="ru-RU" sz="1600" dirty="0" err="1"/>
              <a:t>xalqlar</a:t>
            </a:r>
            <a:r>
              <a:rPr lang="ru-RU" sz="1600" dirty="0"/>
              <a:t> </a:t>
            </a:r>
            <a:r>
              <a:rPr lang="ru-RU" sz="1600" dirty="0" err="1"/>
              <a:t>orasida</a:t>
            </a:r>
            <a:r>
              <a:rPr lang="ru-RU" sz="1600" dirty="0"/>
              <a:t> </a:t>
            </a:r>
            <a:r>
              <a:rPr lang="ru-RU" sz="1600" dirty="0" err="1"/>
              <a:t>mashhur</a:t>
            </a:r>
            <a:r>
              <a:rPr lang="ru-RU" sz="1600" dirty="0"/>
              <a:t> </a:t>
            </a:r>
            <a:r>
              <a:rPr lang="ru-RU" sz="1600" dirty="0" err="1"/>
              <a:t>bo‘lgan</a:t>
            </a:r>
            <a:r>
              <a:rPr lang="ru-RU" sz="1600" dirty="0"/>
              <a:t>. </a:t>
            </a:r>
            <a:r>
              <a:rPr lang="ru-RU" sz="1600" dirty="0" err="1"/>
              <a:t>Ozarbayjon</a:t>
            </a:r>
            <a:r>
              <a:rPr lang="ru-RU" sz="1600" dirty="0"/>
              <a:t> </a:t>
            </a:r>
            <a:r>
              <a:rPr lang="ru-RU" sz="1600" dirty="0" err="1"/>
              <a:t>adabiy</a:t>
            </a:r>
            <a:r>
              <a:rPr lang="ru-RU" sz="1600" dirty="0"/>
              <a:t> </a:t>
            </a:r>
            <a:r>
              <a:rPr lang="ru-RU" sz="1600" dirty="0" err="1"/>
              <a:t>tili</a:t>
            </a:r>
            <a:r>
              <a:rPr lang="ru-RU" sz="1600" dirty="0"/>
              <a:t> </a:t>
            </a:r>
            <a:r>
              <a:rPr lang="ru-RU" sz="1600" dirty="0" err="1"/>
              <a:t>takomilida</a:t>
            </a:r>
            <a:r>
              <a:rPr lang="ru-RU" sz="1600" dirty="0"/>
              <a:t> </a:t>
            </a:r>
            <a:r>
              <a:rPr lang="ru-RU" sz="1600" dirty="0" err="1"/>
              <a:t>Fuzuliy</a:t>
            </a:r>
            <a:r>
              <a:rPr lang="ru-RU" sz="1600" dirty="0"/>
              <a:t> </a:t>
            </a:r>
            <a:r>
              <a:rPr lang="ru-RU" sz="1600" dirty="0" err="1"/>
              <a:t>ijodi</a:t>
            </a:r>
            <a:r>
              <a:rPr lang="ru-RU" sz="1600" dirty="0"/>
              <a:t> </a:t>
            </a:r>
            <a:r>
              <a:rPr lang="ru-RU" sz="1600" dirty="0" err="1"/>
              <a:t>alohida</a:t>
            </a:r>
            <a:r>
              <a:rPr lang="ru-RU" sz="1600" dirty="0"/>
              <a:t> </a:t>
            </a:r>
            <a:r>
              <a:rPr lang="ru-RU" sz="1600" dirty="0" err="1"/>
              <a:t>o‘rin</a:t>
            </a:r>
            <a:r>
              <a:rPr lang="ru-RU" sz="1600" dirty="0"/>
              <a:t> </a:t>
            </a:r>
            <a:r>
              <a:rPr lang="ru-RU" sz="1600" dirty="0" err="1"/>
              <a:t>tutgan</a:t>
            </a:r>
            <a:r>
              <a:rPr lang="ru-RU" sz="1600" dirty="0"/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5658" y="0"/>
            <a:ext cx="3646342" cy="413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60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0" y="0"/>
            <a:ext cx="987552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QOZOQ ADABIYOTI </a:t>
            </a:r>
            <a:endParaRPr lang="en-US" b="1" dirty="0"/>
          </a:p>
          <a:p>
            <a:pPr algn="just"/>
            <a:r>
              <a:rPr lang="ru-RU" dirty="0" err="1"/>
              <a:t>Hozirgi</a:t>
            </a:r>
            <a:r>
              <a:rPr lang="ru-RU" dirty="0"/>
              <a:t> </a:t>
            </a:r>
            <a:r>
              <a:rPr lang="ru-RU" dirty="0" err="1"/>
              <a:t>Qozog‘iston</a:t>
            </a:r>
            <a:r>
              <a:rPr lang="ru-RU" dirty="0"/>
              <a:t> </a:t>
            </a:r>
            <a:r>
              <a:rPr lang="ru-RU" dirty="0" err="1"/>
              <a:t>kengliklarida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zamonlar</a:t>
            </a:r>
            <a:r>
              <a:rPr lang="ru-RU" dirty="0"/>
              <a:t> </a:t>
            </a:r>
            <a:r>
              <a:rPr lang="ru-RU" dirty="0" err="1"/>
              <a:t>ko‘plab</a:t>
            </a:r>
            <a:r>
              <a:rPr lang="ru-RU" dirty="0"/>
              <a:t> </a:t>
            </a:r>
            <a:r>
              <a:rPr lang="ru-RU" dirty="0" err="1"/>
              <a:t>turkiy</a:t>
            </a:r>
            <a:r>
              <a:rPr lang="ru-RU" dirty="0"/>
              <a:t> </a:t>
            </a:r>
            <a:r>
              <a:rPr lang="ru-RU" dirty="0" err="1"/>
              <a:t>qavmlar</a:t>
            </a:r>
            <a:r>
              <a:rPr lang="ru-RU" dirty="0"/>
              <a:t> </a:t>
            </a:r>
            <a:r>
              <a:rPr lang="ru-RU" dirty="0" err="1"/>
              <a:t>zich</a:t>
            </a:r>
            <a:r>
              <a:rPr lang="ru-RU" dirty="0"/>
              <a:t> </a:t>
            </a:r>
            <a:r>
              <a:rPr lang="ru-RU" dirty="0" err="1"/>
              <a:t>yashagan</a:t>
            </a:r>
            <a:r>
              <a:rPr lang="ru-RU" dirty="0"/>
              <a:t>. </a:t>
            </a:r>
            <a:r>
              <a:rPr lang="ru-RU" dirty="0" err="1"/>
              <a:t>Chunki</a:t>
            </a:r>
            <a:r>
              <a:rPr lang="ru-RU" dirty="0"/>
              <a:t>,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yerdagi</a:t>
            </a:r>
            <a:r>
              <a:rPr lang="ru-RU" dirty="0"/>
              <a:t> </a:t>
            </a:r>
            <a:r>
              <a:rPr lang="ru-RU" dirty="0" err="1"/>
              <a:t>ko‘z</a:t>
            </a:r>
            <a:r>
              <a:rPr lang="ru-RU" dirty="0"/>
              <a:t> </a:t>
            </a:r>
            <a:r>
              <a:rPr lang="ru-RU" dirty="0" err="1"/>
              <a:t>ilg‘amas</a:t>
            </a:r>
            <a:r>
              <a:rPr lang="ru-RU" dirty="0"/>
              <a:t> </a:t>
            </a:r>
            <a:r>
              <a:rPr lang="ru-RU" dirty="0" err="1"/>
              <a:t>kengliklar</a:t>
            </a:r>
            <a:r>
              <a:rPr lang="ru-RU" dirty="0"/>
              <a:t> </a:t>
            </a:r>
            <a:r>
              <a:rPr lang="ru-RU" dirty="0" err="1"/>
              <a:t>ularning</a:t>
            </a:r>
            <a:r>
              <a:rPr lang="ru-RU" dirty="0"/>
              <a:t> </a:t>
            </a:r>
            <a:r>
              <a:rPr lang="ru-RU" dirty="0" err="1"/>
              <a:t>ko‘chmanchi</a:t>
            </a:r>
            <a:r>
              <a:rPr lang="ru-RU" dirty="0"/>
              <a:t> </a:t>
            </a:r>
            <a:r>
              <a:rPr lang="ru-RU" dirty="0" err="1"/>
              <a:t>hayoti</a:t>
            </a:r>
            <a:r>
              <a:rPr lang="ru-RU" dirty="0"/>
              <a:t>, </a:t>
            </a:r>
            <a:r>
              <a:rPr lang="ru-RU" dirty="0" err="1"/>
              <a:t>chorva</a:t>
            </a:r>
            <a:r>
              <a:rPr lang="ru-RU" dirty="0"/>
              <a:t> </a:t>
            </a:r>
            <a:r>
              <a:rPr lang="ru-RU" dirty="0" err="1"/>
              <a:t>mollarini</a:t>
            </a:r>
            <a:r>
              <a:rPr lang="ru-RU" dirty="0"/>
              <a:t> </a:t>
            </a:r>
            <a:r>
              <a:rPr lang="ru-RU" dirty="0" err="1"/>
              <a:t>boqishi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juda</a:t>
            </a:r>
            <a:r>
              <a:rPr lang="ru-RU" dirty="0"/>
              <a:t> </a:t>
            </a:r>
            <a:r>
              <a:rPr lang="ru-RU" dirty="0" err="1"/>
              <a:t>qulay</a:t>
            </a:r>
            <a:r>
              <a:rPr lang="ru-RU" dirty="0"/>
              <a:t> </a:t>
            </a:r>
            <a:r>
              <a:rPr lang="ru-RU" dirty="0" err="1"/>
              <a:t>joy</a:t>
            </a:r>
            <a:r>
              <a:rPr lang="ru-RU" dirty="0"/>
              <a:t> </a:t>
            </a:r>
            <a:r>
              <a:rPr lang="ru-RU" dirty="0" err="1"/>
              <a:t>bo‘lgan</a:t>
            </a:r>
            <a:r>
              <a:rPr lang="ru-RU" dirty="0"/>
              <a:t>. </a:t>
            </a:r>
            <a:r>
              <a:rPr lang="ru-RU" dirty="0" err="1"/>
              <a:t>Qozoqlar</a:t>
            </a:r>
            <a:r>
              <a:rPr lang="ru-RU" dirty="0"/>
              <a:t> </a:t>
            </a:r>
            <a:r>
              <a:rPr lang="ru-RU" dirty="0" err="1"/>
              <a:t>turkiy</a:t>
            </a:r>
            <a:r>
              <a:rPr lang="ru-RU" dirty="0"/>
              <a:t> </a:t>
            </a:r>
            <a:r>
              <a:rPr lang="ru-RU" dirty="0" err="1"/>
              <a:t>xalqlar</a:t>
            </a:r>
            <a:r>
              <a:rPr lang="ru-RU" dirty="0"/>
              <a:t> </a:t>
            </a:r>
            <a:r>
              <a:rPr lang="ru-RU" dirty="0" err="1"/>
              <a:t>orasida</a:t>
            </a:r>
            <a:r>
              <a:rPr lang="ru-RU" dirty="0"/>
              <a:t> </a:t>
            </a:r>
            <a:r>
              <a:rPr lang="ru-RU" dirty="0" err="1"/>
              <a:t>aholisi</a:t>
            </a:r>
            <a:r>
              <a:rPr lang="ru-RU" dirty="0"/>
              <a:t> </a:t>
            </a:r>
            <a:r>
              <a:rPr lang="ru-RU" dirty="0" err="1"/>
              <a:t>soni</a:t>
            </a:r>
            <a:r>
              <a:rPr lang="ru-RU" dirty="0"/>
              <a:t> </a:t>
            </a:r>
            <a:r>
              <a:rPr lang="ru-RU" dirty="0" err="1"/>
              <a:t>jihatidan</a:t>
            </a:r>
            <a:r>
              <a:rPr lang="ru-RU" dirty="0"/>
              <a:t> </a:t>
            </a:r>
            <a:r>
              <a:rPr lang="ru-RU" dirty="0" err="1"/>
              <a:t>turklar</a:t>
            </a:r>
            <a:r>
              <a:rPr lang="ru-RU" dirty="0"/>
              <a:t>, </a:t>
            </a:r>
            <a:r>
              <a:rPr lang="ru-RU" dirty="0" err="1"/>
              <a:t>ozarbayjonlar</a:t>
            </a:r>
            <a:r>
              <a:rPr lang="ru-RU" dirty="0"/>
              <a:t>, </a:t>
            </a:r>
            <a:r>
              <a:rPr lang="ru-RU" dirty="0" err="1"/>
              <a:t>o‘zbeklardan</a:t>
            </a:r>
            <a:r>
              <a:rPr lang="ru-RU" dirty="0"/>
              <a:t> </a:t>
            </a:r>
            <a:r>
              <a:rPr lang="ru-RU" dirty="0" err="1"/>
              <a:t>keyingi</a:t>
            </a:r>
            <a:r>
              <a:rPr lang="ru-RU" dirty="0"/>
              <a:t> </a:t>
            </a:r>
            <a:r>
              <a:rPr lang="ru-RU" dirty="0" err="1"/>
              <a:t>o‘rinda</a:t>
            </a:r>
            <a:r>
              <a:rPr lang="ru-RU" dirty="0"/>
              <a:t> </a:t>
            </a:r>
            <a:r>
              <a:rPr lang="ru-RU" dirty="0" err="1"/>
              <a:t>turadi</a:t>
            </a:r>
            <a:r>
              <a:rPr lang="ru-RU" dirty="0"/>
              <a:t>. </a:t>
            </a:r>
            <a:r>
              <a:rPr lang="ru-RU" dirty="0" err="1"/>
              <a:t>Qozoqlarda</a:t>
            </a:r>
            <a:r>
              <a:rPr lang="ru-RU" dirty="0"/>
              <a:t> </a:t>
            </a:r>
            <a:r>
              <a:rPr lang="ru-RU" dirty="0" err="1"/>
              <a:t>turkiy</a:t>
            </a:r>
            <a:r>
              <a:rPr lang="ru-RU" dirty="0"/>
              <a:t> </a:t>
            </a:r>
            <a:r>
              <a:rPr lang="ru-RU" dirty="0" err="1"/>
              <a:t>qavmlarga</a:t>
            </a:r>
            <a:r>
              <a:rPr lang="ru-RU" dirty="0"/>
              <a:t> </a:t>
            </a:r>
            <a:r>
              <a:rPr lang="ru-RU" dirty="0" err="1"/>
              <a:t>xos</a:t>
            </a:r>
            <a:r>
              <a:rPr lang="ru-RU" dirty="0"/>
              <a:t> </a:t>
            </a:r>
            <a:r>
              <a:rPr lang="ru-RU" dirty="0" err="1"/>
              <a:t>ayrim</a:t>
            </a:r>
            <a:r>
              <a:rPr lang="ru-RU" dirty="0"/>
              <a:t> </a:t>
            </a:r>
            <a:r>
              <a:rPr lang="ru-RU" dirty="0" err="1"/>
              <a:t>qadimiy</a:t>
            </a:r>
            <a:r>
              <a:rPr lang="ru-RU" dirty="0"/>
              <a:t> </a:t>
            </a:r>
            <a:r>
              <a:rPr lang="ru-RU" dirty="0" err="1"/>
              <a:t>urf-udumlar</a:t>
            </a:r>
            <a:r>
              <a:rPr lang="ru-RU" dirty="0"/>
              <a:t> </a:t>
            </a:r>
            <a:r>
              <a:rPr lang="ru-RU" dirty="0" err="1"/>
              <a:t>hozirgacha</a:t>
            </a:r>
            <a:r>
              <a:rPr lang="ru-RU" dirty="0"/>
              <a:t> </a:t>
            </a:r>
            <a:r>
              <a:rPr lang="ru-RU" dirty="0" err="1"/>
              <a:t>saqlanib</a:t>
            </a:r>
            <a:r>
              <a:rPr lang="ru-RU" dirty="0"/>
              <a:t> </a:t>
            </a:r>
            <a:r>
              <a:rPr lang="ru-RU" dirty="0" err="1"/>
              <a:t>qolgan</a:t>
            </a:r>
            <a:r>
              <a:rPr lang="ru-RU" dirty="0"/>
              <a:t>. </a:t>
            </a:r>
            <a:r>
              <a:rPr lang="ru-RU" dirty="0" err="1"/>
              <a:t>Xususan</a:t>
            </a:r>
            <a:r>
              <a:rPr lang="ru-RU" dirty="0"/>
              <a:t>, </a:t>
            </a:r>
            <a:r>
              <a:rPr lang="ru-RU" dirty="0" err="1"/>
              <a:t>ularda</a:t>
            </a:r>
            <a:r>
              <a:rPr lang="ru-RU" dirty="0"/>
              <a:t> </a:t>
            </a:r>
            <a:r>
              <a:rPr lang="ru-RU" dirty="0" err="1"/>
              <a:t>ayni</a:t>
            </a:r>
            <a:r>
              <a:rPr lang="ru-RU" dirty="0"/>
              <a:t> </a:t>
            </a:r>
            <a:r>
              <a:rPr lang="ru-RU" dirty="0" err="1"/>
              <a:t>paytda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odamlar</a:t>
            </a:r>
            <a:r>
              <a:rPr lang="ru-RU" dirty="0"/>
              <a:t> </a:t>
            </a:r>
            <a:r>
              <a:rPr lang="ru-RU" dirty="0" err="1"/>
              <a:t>bir-birini</a:t>
            </a:r>
            <a:r>
              <a:rPr lang="ru-RU" dirty="0"/>
              <a:t> «</a:t>
            </a:r>
            <a:r>
              <a:rPr lang="ru-RU" dirty="0" err="1"/>
              <a:t>katta</a:t>
            </a:r>
            <a:r>
              <a:rPr lang="ru-RU" dirty="0"/>
              <a:t> </a:t>
            </a:r>
            <a:r>
              <a:rPr lang="ru-RU" dirty="0" err="1"/>
              <a:t>juz</a:t>
            </a:r>
            <a:r>
              <a:rPr lang="ru-RU" dirty="0"/>
              <a:t>», «</a:t>
            </a:r>
            <a:r>
              <a:rPr lang="ru-RU" dirty="0" err="1"/>
              <a:t>o‘rta</a:t>
            </a:r>
            <a:r>
              <a:rPr lang="ru-RU" dirty="0"/>
              <a:t> </a:t>
            </a:r>
            <a:r>
              <a:rPr lang="ru-RU" dirty="0" err="1"/>
              <a:t>juz</a:t>
            </a:r>
            <a:r>
              <a:rPr lang="ru-RU" dirty="0"/>
              <a:t>», «</a:t>
            </a:r>
            <a:r>
              <a:rPr lang="ru-RU" dirty="0" err="1"/>
              <a:t>kichik</a:t>
            </a:r>
            <a:r>
              <a:rPr lang="ru-RU" dirty="0"/>
              <a:t> </a:t>
            </a:r>
            <a:r>
              <a:rPr lang="ru-RU" dirty="0" err="1"/>
              <a:t>juz</a:t>
            </a:r>
            <a:r>
              <a:rPr lang="ru-RU" dirty="0"/>
              <a:t>» </a:t>
            </a:r>
            <a:r>
              <a:rPr lang="ru-RU" dirty="0" err="1"/>
              <a:t>deb</a:t>
            </a:r>
            <a:r>
              <a:rPr lang="ru-RU" dirty="0"/>
              <a:t> </a:t>
            </a:r>
            <a:r>
              <a:rPr lang="ru-RU" dirty="0" err="1"/>
              <a:t>urug‘ga</a:t>
            </a:r>
            <a:r>
              <a:rPr lang="ru-RU" dirty="0"/>
              <a:t> </a:t>
            </a:r>
            <a:r>
              <a:rPr lang="ru-RU" dirty="0" err="1"/>
              <a:t>ajratadi</a:t>
            </a:r>
            <a:r>
              <a:rPr lang="ru-RU" dirty="0"/>
              <a:t>. </a:t>
            </a:r>
            <a:r>
              <a:rPr lang="ru-RU" dirty="0" err="1"/>
              <a:t>Farzandlarga</a:t>
            </a:r>
            <a:r>
              <a:rPr lang="ru-RU" dirty="0"/>
              <a:t> </a:t>
            </a:r>
            <a:r>
              <a:rPr lang="ru-RU" dirty="0" err="1"/>
              <a:t>bolalik</a:t>
            </a:r>
            <a:r>
              <a:rPr lang="ru-RU" dirty="0"/>
              <a:t> </a:t>
            </a:r>
            <a:r>
              <a:rPr lang="ru-RU" dirty="0" err="1"/>
              <a:t>chog‘laridan</a:t>
            </a:r>
            <a:r>
              <a:rPr lang="ru-RU" dirty="0"/>
              <a:t> </a:t>
            </a:r>
            <a:r>
              <a:rPr lang="ru-RU" dirty="0" err="1"/>
              <a:t>yetti</a:t>
            </a:r>
            <a:r>
              <a:rPr lang="ru-RU" dirty="0"/>
              <a:t> </a:t>
            </a:r>
            <a:r>
              <a:rPr lang="ru-RU" dirty="0" err="1"/>
              <a:t>ajdod</a:t>
            </a:r>
            <a:r>
              <a:rPr lang="ru-RU" dirty="0"/>
              <a:t> </a:t>
            </a:r>
            <a:r>
              <a:rPr lang="ru-RU" dirty="0" err="1"/>
              <a:t>ota-bobolari</a:t>
            </a:r>
            <a:r>
              <a:rPr lang="ru-RU" dirty="0"/>
              <a:t> </a:t>
            </a:r>
            <a:r>
              <a:rPr lang="ru-RU" dirty="0" err="1"/>
              <a:t>kim</a:t>
            </a:r>
            <a:r>
              <a:rPr lang="ru-RU" dirty="0"/>
              <a:t> </a:t>
            </a:r>
            <a:r>
              <a:rPr lang="ru-RU" dirty="0" err="1"/>
              <a:t>bo‘lganini</a:t>
            </a:r>
            <a:r>
              <a:rPr lang="ru-RU" dirty="0"/>
              <a:t> </a:t>
            </a:r>
            <a:r>
              <a:rPr lang="ru-RU" dirty="0" err="1"/>
              <a:t>bildirish</a:t>
            </a:r>
            <a:r>
              <a:rPr lang="ru-RU" dirty="0"/>
              <a:t> </a:t>
            </a:r>
            <a:r>
              <a:rPr lang="ru-RU" dirty="0" err="1"/>
              <a:t>udumiga</a:t>
            </a:r>
            <a:r>
              <a:rPr lang="ru-RU" dirty="0"/>
              <a:t> </a:t>
            </a:r>
            <a:r>
              <a:rPr lang="ru-RU" dirty="0" err="1"/>
              <a:t>hozir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amal</a:t>
            </a:r>
            <a:r>
              <a:rPr lang="ru-RU" dirty="0"/>
              <a:t> </a:t>
            </a:r>
            <a:r>
              <a:rPr lang="ru-RU" dirty="0" err="1"/>
              <a:t>qilinadi</a:t>
            </a:r>
            <a:r>
              <a:rPr lang="ru-RU" dirty="0"/>
              <a:t>. </a:t>
            </a:r>
            <a:r>
              <a:rPr lang="ru-RU" dirty="0" err="1"/>
              <a:t>Har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kishining</a:t>
            </a:r>
            <a:r>
              <a:rPr lang="ru-RU" dirty="0"/>
              <a:t> </a:t>
            </a:r>
            <a:r>
              <a:rPr lang="ru-RU" dirty="0" err="1"/>
              <a:t>o‘z</a:t>
            </a:r>
            <a:r>
              <a:rPr lang="ru-RU" dirty="0"/>
              <a:t> </a:t>
            </a:r>
            <a:r>
              <a:rPr lang="ru-RU" dirty="0" err="1"/>
              <a:t>ajdodlarini</a:t>
            </a:r>
            <a:r>
              <a:rPr lang="ru-RU" dirty="0"/>
              <a:t> </a:t>
            </a:r>
            <a:r>
              <a:rPr lang="ru-RU" dirty="0" err="1"/>
              <a:t>bilishi</a:t>
            </a:r>
            <a:r>
              <a:rPr lang="ru-RU" dirty="0"/>
              <a:t> </a:t>
            </a:r>
            <a:r>
              <a:rPr lang="ru-RU" dirty="0" err="1"/>
              <a:t>esa</a:t>
            </a:r>
            <a:r>
              <a:rPr lang="ru-RU" dirty="0"/>
              <a:t> </a:t>
            </a:r>
            <a:r>
              <a:rPr lang="ru-RU" dirty="0" err="1"/>
              <a:t>xalq</a:t>
            </a:r>
            <a:r>
              <a:rPr lang="ru-RU" dirty="0"/>
              <a:t> </a:t>
            </a:r>
            <a:r>
              <a:rPr lang="ru-RU" dirty="0" err="1"/>
              <a:t>tarixining</a:t>
            </a:r>
            <a:r>
              <a:rPr lang="ru-RU" dirty="0"/>
              <a:t> </a:t>
            </a:r>
            <a:r>
              <a:rPr lang="ru-RU" dirty="0" err="1"/>
              <a:t>muayyan</a:t>
            </a:r>
            <a:r>
              <a:rPr lang="ru-RU" dirty="0"/>
              <a:t> </a:t>
            </a:r>
            <a:r>
              <a:rPr lang="ru-RU" dirty="0" err="1"/>
              <a:t>qismidan</a:t>
            </a:r>
            <a:r>
              <a:rPr lang="ru-RU" dirty="0"/>
              <a:t> </a:t>
            </a:r>
            <a:r>
              <a:rPr lang="ru-RU" dirty="0" err="1"/>
              <a:t>xabardor</a:t>
            </a:r>
            <a:r>
              <a:rPr lang="ru-RU" dirty="0"/>
              <a:t> </a:t>
            </a:r>
            <a:r>
              <a:rPr lang="ru-RU" dirty="0" err="1"/>
              <a:t>bo‘lishi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asos</a:t>
            </a:r>
            <a:r>
              <a:rPr lang="ru-RU" dirty="0"/>
              <a:t> </a:t>
            </a:r>
            <a:r>
              <a:rPr lang="ru-RU" dirty="0" err="1"/>
              <a:t>bo‘ladi</a:t>
            </a:r>
            <a:r>
              <a:rPr lang="ru-RU" dirty="0"/>
              <a:t>. </a:t>
            </a:r>
            <a:r>
              <a:rPr lang="ru-RU" dirty="0" err="1"/>
              <a:t>Osoyishta</a:t>
            </a:r>
            <a:r>
              <a:rPr lang="ru-RU" dirty="0"/>
              <a:t>, </a:t>
            </a:r>
            <a:r>
              <a:rPr lang="ru-RU" dirty="0" err="1"/>
              <a:t>sokin</a:t>
            </a:r>
            <a:r>
              <a:rPr lang="ru-RU" dirty="0"/>
              <a:t> </a:t>
            </a:r>
            <a:r>
              <a:rPr lang="ru-RU" dirty="0" err="1"/>
              <a:t>tuyuladigan</a:t>
            </a:r>
            <a:r>
              <a:rPr lang="ru-RU" dirty="0"/>
              <a:t> </a:t>
            </a:r>
            <a:r>
              <a:rPr lang="ru-RU" dirty="0" err="1"/>
              <a:t>ko‘z</a:t>
            </a:r>
            <a:r>
              <a:rPr lang="ru-RU" dirty="0"/>
              <a:t> </a:t>
            </a:r>
            <a:r>
              <a:rPr lang="ru-RU" dirty="0" err="1"/>
              <a:t>ilg‘amas</a:t>
            </a:r>
            <a:r>
              <a:rPr lang="ru-RU" dirty="0"/>
              <a:t> </a:t>
            </a:r>
            <a:r>
              <a:rPr lang="ru-RU" dirty="0" err="1"/>
              <a:t>qozoq</a:t>
            </a:r>
            <a:r>
              <a:rPr lang="ru-RU" dirty="0"/>
              <a:t> </a:t>
            </a:r>
            <a:r>
              <a:rPr lang="ru-RU" dirty="0" err="1"/>
              <a:t>cho‘llari</a:t>
            </a:r>
            <a:r>
              <a:rPr lang="ru-RU" dirty="0"/>
              <a:t> </a:t>
            </a:r>
            <a:r>
              <a:rPr lang="ru-RU" dirty="0" err="1"/>
              <a:t>o‘tgan</a:t>
            </a:r>
            <a:r>
              <a:rPr lang="ru-RU" dirty="0"/>
              <a:t> </a:t>
            </a:r>
            <a:r>
              <a:rPr lang="ru-RU" dirty="0" err="1"/>
              <a:t>zamonlarda</a:t>
            </a:r>
            <a:r>
              <a:rPr lang="ru-RU" dirty="0"/>
              <a:t> </a:t>
            </a:r>
            <a:r>
              <a:rPr lang="ru-RU" dirty="0" err="1"/>
              <a:t>juda</a:t>
            </a:r>
            <a:r>
              <a:rPr lang="ru-RU" dirty="0"/>
              <a:t> </a:t>
            </a:r>
            <a:r>
              <a:rPr lang="ru-RU" dirty="0" err="1"/>
              <a:t>ko‘plab</a:t>
            </a:r>
            <a:r>
              <a:rPr lang="ru-RU" dirty="0"/>
              <a:t> </a:t>
            </a:r>
            <a:r>
              <a:rPr lang="ru-RU" dirty="0" err="1"/>
              <a:t>qonli</a:t>
            </a:r>
            <a:r>
              <a:rPr lang="ru-RU" dirty="0"/>
              <a:t> </a:t>
            </a:r>
            <a:r>
              <a:rPr lang="ru-RU" dirty="0" err="1"/>
              <a:t>urushlar</a:t>
            </a:r>
            <a:r>
              <a:rPr lang="ru-RU" dirty="0"/>
              <a:t> </a:t>
            </a:r>
            <a:r>
              <a:rPr lang="ru-RU" dirty="0" err="1"/>
              <a:t>bo‘lib</a:t>
            </a:r>
            <a:r>
              <a:rPr lang="ru-RU" dirty="0"/>
              <a:t> </a:t>
            </a:r>
            <a:r>
              <a:rPr lang="ru-RU" dirty="0" err="1"/>
              <a:t>o‘tdi</a:t>
            </a:r>
            <a:r>
              <a:rPr lang="ru-RU" dirty="0"/>
              <a:t>. </a:t>
            </a:r>
            <a:r>
              <a:rPr lang="ru-RU" dirty="0" err="1"/>
              <a:t>Jumladan</a:t>
            </a:r>
            <a:r>
              <a:rPr lang="ru-RU" dirty="0"/>
              <a:t>,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kengliklarni</a:t>
            </a:r>
            <a:r>
              <a:rPr lang="ru-RU" dirty="0"/>
              <a:t> </a:t>
            </a:r>
            <a:r>
              <a:rPr lang="ru-RU" dirty="0" err="1"/>
              <a:t>Chingizxon</a:t>
            </a:r>
            <a:r>
              <a:rPr lang="ru-RU" dirty="0"/>
              <a:t> </a:t>
            </a:r>
            <a:r>
              <a:rPr lang="ru-RU" dirty="0" err="1"/>
              <a:t>lashkarlari</a:t>
            </a:r>
            <a:r>
              <a:rPr lang="ru-RU" dirty="0"/>
              <a:t>, </a:t>
            </a:r>
            <a:r>
              <a:rPr lang="ru-RU" dirty="0" err="1"/>
              <a:t>jung‘or</a:t>
            </a:r>
            <a:r>
              <a:rPr lang="ru-RU" dirty="0"/>
              <a:t> (</a:t>
            </a:r>
            <a:r>
              <a:rPr lang="ru-RU" dirty="0" err="1"/>
              <a:t>qalmoq</a:t>
            </a:r>
            <a:r>
              <a:rPr lang="ru-RU" dirty="0"/>
              <a:t>)</a:t>
            </a:r>
            <a:r>
              <a:rPr lang="ru-RU" dirty="0" err="1"/>
              <a:t>larning</a:t>
            </a:r>
            <a:r>
              <a:rPr lang="ru-RU" dirty="0"/>
              <a:t> </a:t>
            </a:r>
            <a:r>
              <a:rPr lang="ru-RU" dirty="0" err="1"/>
              <a:t>mo‘r-malaxday</a:t>
            </a:r>
            <a:r>
              <a:rPr lang="ru-RU" dirty="0"/>
              <a:t> </a:t>
            </a:r>
            <a:r>
              <a:rPr lang="ru-RU" dirty="0" err="1"/>
              <a:t>qo‘shinlari</a:t>
            </a:r>
            <a:r>
              <a:rPr lang="ru-RU" dirty="0"/>
              <a:t> </a:t>
            </a:r>
            <a:r>
              <a:rPr lang="ru-RU" dirty="0" err="1"/>
              <a:t>toptab</a:t>
            </a:r>
            <a:r>
              <a:rPr lang="ru-RU" dirty="0"/>
              <a:t> </a:t>
            </a:r>
            <a:r>
              <a:rPr lang="ru-RU" dirty="0" err="1"/>
              <a:t>o‘tgan</a:t>
            </a:r>
            <a:r>
              <a:rPr lang="ru-RU" dirty="0"/>
              <a:t>. </a:t>
            </a:r>
            <a:r>
              <a:rPr lang="ru-RU" dirty="0" err="1"/>
              <a:t>Rus</a:t>
            </a:r>
            <a:r>
              <a:rPr lang="ru-RU" dirty="0"/>
              <a:t> </a:t>
            </a:r>
            <a:r>
              <a:rPr lang="ru-RU" dirty="0" err="1"/>
              <a:t>bosqinchilari</a:t>
            </a:r>
            <a:r>
              <a:rPr lang="ru-RU" dirty="0"/>
              <a:t> </a:t>
            </a:r>
            <a:r>
              <a:rPr lang="ru-RU" dirty="0" err="1"/>
              <a:t>ham</a:t>
            </a:r>
            <a:r>
              <a:rPr lang="ru-RU" dirty="0"/>
              <a:t> </a:t>
            </a:r>
            <a:r>
              <a:rPr lang="ru-RU" dirty="0" err="1"/>
              <a:t>qozoq</a:t>
            </a:r>
            <a:r>
              <a:rPr lang="ru-RU" dirty="0"/>
              <a:t> </a:t>
            </a:r>
            <a:r>
              <a:rPr lang="ru-RU" dirty="0" err="1"/>
              <a:t>dashtlaridan</a:t>
            </a:r>
            <a:r>
              <a:rPr lang="ru-RU" dirty="0"/>
              <a:t> </a:t>
            </a:r>
            <a:r>
              <a:rPr lang="ru-RU" dirty="0" err="1"/>
              <a:t>o‘tib</a:t>
            </a:r>
            <a:r>
              <a:rPr lang="ru-RU" dirty="0"/>
              <a:t>, </a:t>
            </a:r>
            <a:r>
              <a:rPr lang="ru-RU" dirty="0" err="1"/>
              <a:t>O‘rta</a:t>
            </a:r>
            <a:r>
              <a:rPr lang="ru-RU" dirty="0"/>
              <a:t> </a:t>
            </a:r>
            <a:r>
              <a:rPr lang="ru-RU" dirty="0" err="1"/>
              <a:t>Osiyoni</a:t>
            </a:r>
            <a:r>
              <a:rPr lang="ru-RU" dirty="0"/>
              <a:t> </a:t>
            </a:r>
            <a:r>
              <a:rPr lang="ru-RU" dirty="0" err="1"/>
              <a:t>egallab</a:t>
            </a:r>
            <a:r>
              <a:rPr lang="ru-RU" dirty="0"/>
              <a:t> </a:t>
            </a:r>
            <a:r>
              <a:rPr lang="ru-RU" dirty="0" err="1"/>
              <a:t>olgan</a:t>
            </a:r>
            <a:r>
              <a:rPr lang="ru-RU" dirty="0"/>
              <a:t>. </a:t>
            </a:r>
            <a:r>
              <a:rPr lang="ru-RU" dirty="0" err="1"/>
              <a:t>Bosqinchilik</a:t>
            </a:r>
            <a:r>
              <a:rPr lang="ru-RU" dirty="0"/>
              <a:t> </a:t>
            </a:r>
            <a:r>
              <a:rPr lang="ru-RU" dirty="0" err="1"/>
              <a:t>urushlari</a:t>
            </a:r>
            <a:r>
              <a:rPr lang="ru-RU" dirty="0"/>
              <a:t> </a:t>
            </a:r>
            <a:r>
              <a:rPr lang="ru-RU" dirty="0" err="1"/>
              <a:t>esa</a:t>
            </a:r>
            <a:r>
              <a:rPr lang="ru-RU" dirty="0"/>
              <a:t> </a:t>
            </a:r>
            <a:r>
              <a:rPr lang="ru-RU" dirty="0" err="1"/>
              <a:t>kishilarning</a:t>
            </a:r>
            <a:r>
              <a:rPr lang="ru-RU" dirty="0"/>
              <a:t> </a:t>
            </a:r>
            <a:r>
              <a:rPr lang="ru-RU" dirty="0" err="1"/>
              <a:t>ma’rifiy</a:t>
            </a:r>
            <a:r>
              <a:rPr lang="ru-RU" dirty="0"/>
              <a:t> </a:t>
            </a:r>
            <a:r>
              <a:rPr lang="ru-RU" dirty="0" err="1"/>
              <a:t>saviya</a:t>
            </a:r>
            <a:r>
              <a:rPr lang="ru-RU" dirty="0"/>
              <a:t> </a:t>
            </a:r>
            <a:r>
              <a:rPr lang="ru-RU" dirty="0" err="1"/>
              <a:t>past</a:t>
            </a:r>
            <a:r>
              <a:rPr lang="ru-RU" dirty="0"/>
              <a:t> </a:t>
            </a:r>
            <a:r>
              <a:rPr lang="ru-RU" dirty="0" err="1"/>
              <a:t>bo‘lgan</a:t>
            </a:r>
            <a:r>
              <a:rPr lang="ru-RU" dirty="0"/>
              <a:t> </a:t>
            </a:r>
            <a:r>
              <a:rPr lang="ru-RU" dirty="0" err="1"/>
              <a:t>zamonlarda</a:t>
            </a:r>
            <a:r>
              <a:rPr lang="ru-RU" dirty="0"/>
              <a:t> </a:t>
            </a:r>
            <a:r>
              <a:rPr lang="ru-RU" dirty="0" err="1"/>
              <a:t>sodir</a:t>
            </a:r>
            <a:r>
              <a:rPr lang="ru-RU" dirty="0"/>
              <a:t> </a:t>
            </a:r>
            <a:r>
              <a:rPr lang="ru-RU" dirty="0" err="1"/>
              <a:t>bo‘ladi</a:t>
            </a:r>
            <a:r>
              <a:rPr lang="ru-RU" dirty="0"/>
              <a:t>. </a:t>
            </a:r>
            <a:r>
              <a:rPr lang="ru-RU" dirty="0" err="1"/>
              <a:t>Jung‘or</a:t>
            </a:r>
            <a:r>
              <a:rPr lang="ru-RU" dirty="0"/>
              <a:t> (</a:t>
            </a:r>
            <a:r>
              <a:rPr lang="ru-RU" dirty="0" err="1"/>
              <a:t>qalmoq</a:t>
            </a:r>
            <a:r>
              <a:rPr lang="ru-RU" dirty="0"/>
              <a:t>)</a:t>
            </a:r>
            <a:r>
              <a:rPr lang="ru-RU" dirty="0" err="1"/>
              <a:t>lar</a:t>
            </a:r>
            <a:r>
              <a:rPr lang="ru-RU" dirty="0"/>
              <a:t> </a:t>
            </a:r>
            <a:r>
              <a:rPr lang="ru-RU" dirty="0" err="1"/>
              <a:t>bosqini</a:t>
            </a:r>
            <a:r>
              <a:rPr lang="ru-RU" dirty="0"/>
              <a:t>, </a:t>
            </a:r>
            <a:r>
              <a:rPr lang="ru-RU" dirty="0" err="1"/>
              <a:t>ularning</a:t>
            </a:r>
            <a:r>
              <a:rPr lang="ru-RU" dirty="0"/>
              <a:t> </a:t>
            </a:r>
            <a:r>
              <a:rPr lang="ru-RU" dirty="0" err="1"/>
              <a:t>zulmi</a:t>
            </a:r>
            <a:r>
              <a:rPr lang="ru-RU" dirty="0"/>
              <a:t> </a:t>
            </a:r>
            <a:r>
              <a:rPr lang="ru-RU" dirty="0" err="1"/>
              <a:t>tarixiy</a:t>
            </a:r>
            <a:r>
              <a:rPr lang="ru-RU" dirty="0"/>
              <a:t> </a:t>
            </a:r>
            <a:r>
              <a:rPr lang="ru-RU" dirty="0" err="1"/>
              <a:t>kitoblarda</a:t>
            </a:r>
            <a:r>
              <a:rPr lang="ru-RU" dirty="0"/>
              <a:t> </a:t>
            </a:r>
            <a:r>
              <a:rPr lang="ru-RU" dirty="0" err="1"/>
              <a:t>ko‘p</a:t>
            </a:r>
            <a:r>
              <a:rPr lang="ru-RU" dirty="0"/>
              <a:t> </a:t>
            </a:r>
            <a:r>
              <a:rPr lang="ru-RU" dirty="0" err="1"/>
              <a:t>eslatiladi</a:t>
            </a:r>
            <a:r>
              <a:rPr lang="ru-RU" dirty="0"/>
              <a:t>. </a:t>
            </a:r>
            <a:r>
              <a:rPr lang="ru-RU" dirty="0" err="1"/>
              <a:t>Hayot</a:t>
            </a:r>
            <a:r>
              <a:rPr lang="ru-RU" dirty="0"/>
              <a:t> </a:t>
            </a:r>
            <a:r>
              <a:rPr lang="ru-RU" dirty="0" err="1"/>
              <a:t>tarzi</a:t>
            </a:r>
            <a:r>
              <a:rPr lang="ru-RU" dirty="0"/>
              <a:t> </a:t>
            </a:r>
            <a:r>
              <a:rPr lang="ru-RU" dirty="0" err="1"/>
              <a:t>ko‘chmanchilikka</a:t>
            </a:r>
            <a:r>
              <a:rPr lang="ru-RU" dirty="0"/>
              <a:t> </a:t>
            </a:r>
            <a:r>
              <a:rPr lang="ru-RU" dirty="0" err="1"/>
              <a:t>asoslangan</a:t>
            </a:r>
            <a:r>
              <a:rPr lang="ru-RU" dirty="0"/>
              <a:t> </a:t>
            </a:r>
            <a:r>
              <a:rPr lang="ru-RU" dirty="0" err="1"/>
              <a:t>jung‘orlardan</a:t>
            </a:r>
            <a:r>
              <a:rPr lang="ru-RU" dirty="0"/>
              <a:t> </a:t>
            </a:r>
            <a:r>
              <a:rPr lang="ru-RU" dirty="0" err="1"/>
              <a:t>qozoqlar</a:t>
            </a:r>
            <a:r>
              <a:rPr lang="ru-RU" dirty="0"/>
              <a:t>, </a:t>
            </a:r>
            <a:r>
              <a:rPr lang="ru-RU" dirty="0" err="1"/>
              <a:t>ayniqsa</a:t>
            </a:r>
            <a:r>
              <a:rPr lang="ru-RU" dirty="0"/>
              <a:t>, </a:t>
            </a:r>
            <a:r>
              <a:rPr lang="ru-RU" dirty="0" err="1"/>
              <a:t>ko‘p</a:t>
            </a:r>
            <a:r>
              <a:rPr lang="ru-RU" dirty="0"/>
              <a:t> </a:t>
            </a:r>
            <a:r>
              <a:rPr lang="ru-RU" dirty="0" err="1"/>
              <a:t>jabr</a:t>
            </a:r>
            <a:r>
              <a:rPr lang="ru-RU" dirty="0"/>
              <a:t> </a:t>
            </a:r>
            <a:r>
              <a:rPr lang="ru-RU" dirty="0" err="1"/>
              <a:t>ko‘rgan</a:t>
            </a:r>
            <a:r>
              <a:rPr lang="ru-RU" dirty="0"/>
              <a:t>. </a:t>
            </a:r>
            <a:r>
              <a:rPr lang="ru-RU" dirty="0" err="1"/>
              <a:t>Shuning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katta</a:t>
            </a:r>
            <a:r>
              <a:rPr lang="ru-RU" dirty="0"/>
              <a:t> </a:t>
            </a:r>
            <a:r>
              <a:rPr lang="ru-RU" dirty="0" err="1"/>
              <a:t>juz</a:t>
            </a:r>
            <a:r>
              <a:rPr lang="ru-RU" dirty="0"/>
              <a:t>, </a:t>
            </a:r>
            <a:r>
              <a:rPr lang="ru-RU" dirty="0" err="1"/>
              <a:t>o‘rta</a:t>
            </a:r>
            <a:r>
              <a:rPr lang="ru-RU" dirty="0"/>
              <a:t> </a:t>
            </a:r>
            <a:r>
              <a:rPr lang="ru-RU" dirty="0" err="1"/>
              <a:t>juz</a:t>
            </a:r>
            <a:r>
              <a:rPr lang="ru-RU" dirty="0"/>
              <a:t>, </a:t>
            </a:r>
            <a:r>
              <a:rPr lang="ru-RU" dirty="0" err="1"/>
              <a:t>kichik</a:t>
            </a:r>
            <a:r>
              <a:rPr lang="ru-RU" dirty="0"/>
              <a:t> </a:t>
            </a:r>
            <a:r>
              <a:rPr lang="ru-RU" dirty="0" err="1"/>
              <a:t>juz</a:t>
            </a:r>
            <a:r>
              <a:rPr lang="ru-RU" dirty="0"/>
              <a:t> </a:t>
            </a:r>
            <a:r>
              <a:rPr lang="ru-RU" dirty="0" err="1"/>
              <a:t>urug‘i</a:t>
            </a:r>
            <a:r>
              <a:rPr lang="ru-RU" dirty="0"/>
              <a:t> </a:t>
            </a:r>
            <a:r>
              <a:rPr lang="ru-RU" dirty="0" err="1"/>
              <a:t>uyushmalari</a:t>
            </a:r>
            <a:r>
              <a:rPr lang="ru-RU" dirty="0"/>
              <a:t> 1723-yilda </a:t>
            </a:r>
            <a:r>
              <a:rPr lang="ru-RU" dirty="0" err="1"/>
              <a:t>Rossiya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yaqin</a:t>
            </a:r>
            <a:r>
              <a:rPr lang="ru-RU" dirty="0"/>
              <a:t> </a:t>
            </a:r>
            <a:r>
              <a:rPr lang="ru-RU" dirty="0" err="1"/>
              <a:t>aloqa</a:t>
            </a:r>
            <a:r>
              <a:rPr lang="ru-RU" dirty="0"/>
              <a:t> </a:t>
            </a:r>
            <a:r>
              <a:rPr lang="ru-RU" dirty="0" err="1"/>
              <a:t>o‘rnatishga</a:t>
            </a:r>
            <a:r>
              <a:rPr lang="ru-RU" dirty="0"/>
              <a:t> </a:t>
            </a:r>
            <a:r>
              <a:rPr lang="ru-RU" dirty="0" err="1"/>
              <a:t>kelishib</a:t>
            </a:r>
            <a:r>
              <a:rPr lang="ru-RU" dirty="0"/>
              <a:t> </a:t>
            </a:r>
            <a:r>
              <a:rPr lang="ru-RU" dirty="0" err="1"/>
              <a:t>olishgan</a:t>
            </a:r>
            <a:r>
              <a:rPr lang="ru-RU" dirty="0"/>
              <a:t>. </a:t>
            </a:r>
            <a:r>
              <a:rPr lang="ru-RU" dirty="0" err="1"/>
              <a:t>Turkiy</a:t>
            </a:r>
            <a:r>
              <a:rPr lang="ru-RU" dirty="0"/>
              <a:t> </a:t>
            </a:r>
            <a:r>
              <a:rPr lang="ru-RU" dirty="0" err="1"/>
              <a:t>tilda</a:t>
            </a:r>
            <a:r>
              <a:rPr lang="ru-RU" dirty="0"/>
              <a:t> “</a:t>
            </a:r>
            <a:r>
              <a:rPr lang="ru-RU" dirty="0" err="1"/>
              <a:t>qozoq</a:t>
            </a:r>
            <a:r>
              <a:rPr lang="ru-RU" dirty="0"/>
              <a:t>, </a:t>
            </a:r>
            <a:r>
              <a:rPr lang="ru-RU" dirty="0" err="1"/>
              <a:t>qozox</a:t>
            </a:r>
            <a:r>
              <a:rPr lang="ru-RU" dirty="0"/>
              <a:t>” </a:t>
            </a:r>
            <a:r>
              <a:rPr lang="ru-RU" dirty="0" err="1"/>
              <a:t>so‘zi</a:t>
            </a:r>
            <a:r>
              <a:rPr lang="ru-RU" dirty="0"/>
              <a:t> </a:t>
            </a:r>
            <a:r>
              <a:rPr lang="ru-RU" dirty="0" err="1"/>
              <a:t>balandlik</a:t>
            </a:r>
            <a:r>
              <a:rPr lang="ru-RU" dirty="0"/>
              <a:t> </a:t>
            </a:r>
            <a:r>
              <a:rPr lang="ru-RU" dirty="0" err="1"/>
              <a:t>ma’nosini</a:t>
            </a:r>
            <a:r>
              <a:rPr lang="ru-RU" dirty="0"/>
              <a:t> </a:t>
            </a:r>
            <a:r>
              <a:rPr lang="ru-RU" dirty="0" err="1"/>
              <a:t>bildiradi</a:t>
            </a:r>
            <a:r>
              <a:rPr lang="ru-RU" dirty="0"/>
              <a:t>. </a:t>
            </a:r>
            <a:r>
              <a:rPr lang="ru-RU" dirty="0" err="1"/>
              <a:t>Shuning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dasht-biyobon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cho‘llarda</a:t>
            </a:r>
            <a:r>
              <a:rPr lang="ru-RU" dirty="0"/>
              <a:t> </a:t>
            </a:r>
            <a:r>
              <a:rPr lang="ru-RU" dirty="0" err="1"/>
              <a:t>yashovchi</a:t>
            </a:r>
            <a:r>
              <a:rPr lang="ru-RU" dirty="0"/>
              <a:t> </a:t>
            </a:r>
            <a:r>
              <a:rPr lang="ru-RU" dirty="0" err="1"/>
              <a:t>aholini</a:t>
            </a:r>
            <a:r>
              <a:rPr lang="ru-RU" dirty="0"/>
              <a:t> “</a:t>
            </a:r>
            <a:r>
              <a:rPr lang="ru-RU" dirty="0" err="1"/>
              <a:t>qozoq</a:t>
            </a:r>
            <a:r>
              <a:rPr lang="ru-RU" dirty="0"/>
              <a:t>”, </a:t>
            </a:r>
            <a:r>
              <a:rPr lang="ru-RU" dirty="0" err="1"/>
              <a:t>o‘sha</a:t>
            </a:r>
            <a:r>
              <a:rPr lang="ru-RU" dirty="0"/>
              <a:t> </a:t>
            </a:r>
            <a:r>
              <a:rPr lang="ru-RU" dirty="0" err="1"/>
              <a:t>joylarga</a:t>
            </a:r>
            <a:r>
              <a:rPr lang="ru-RU" dirty="0"/>
              <a:t> </a:t>
            </a:r>
            <a:r>
              <a:rPr lang="ru-RU" dirty="0" err="1"/>
              <a:t>qochib</a:t>
            </a:r>
            <a:r>
              <a:rPr lang="ru-RU" dirty="0"/>
              <a:t> </a:t>
            </a:r>
            <a:r>
              <a:rPr lang="ru-RU" dirty="0" err="1"/>
              <a:t>yurgan</a:t>
            </a:r>
            <a:r>
              <a:rPr lang="ru-RU" dirty="0"/>
              <a:t> </a:t>
            </a:r>
            <a:r>
              <a:rPr lang="ru-RU" dirty="0" err="1"/>
              <a:t>kishilarni</a:t>
            </a:r>
            <a:r>
              <a:rPr lang="ru-RU" dirty="0"/>
              <a:t> “</a:t>
            </a:r>
            <a:r>
              <a:rPr lang="ru-RU" dirty="0" err="1"/>
              <a:t>qozoqlikda</a:t>
            </a:r>
            <a:r>
              <a:rPr lang="ru-RU" dirty="0"/>
              <a:t> </a:t>
            </a:r>
            <a:r>
              <a:rPr lang="ru-RU" dirty="0" err="1"/>
              <a:t>yuribdi</a:t>
            </a:r>
            <a:r>
              <a:rPr lang="ru-RU" dirty="0"/>
              <a:t>” </a:t>
            </a:r>
            <a:r>
              <a:rPr lang="ru-RU" dirty="0" err="1"/>
              <a:t>deyiladi</a:t>
            </a:r>
            <a:r>
              <a:rPr lang="ru-RU" dirty="0"/>
              <a:t> (</a:t>
            </a:r>
            <a:r>
              <a:rPr lang="ru-RU" dirty="0" err="1"/>
              <a:t>Muhammdyor</a:t>
            </a:r>
            <a:r>
              <a:rPr lang="ru-RU" dirty="0"/>
              <a:t> </a:t>
            </a:r>
            <a:r>
              <a:rPr lang="ru-RU" dirty="0" err="1"/>
              <a:t>ibn</a:t>
            </a:r>
            <a:r>
              <a:rPr lang="ru-RU" dirty="0"/>
              <a:t> </a:t>
            </a:r>
            <a:r>
              <a:rPr lang="ru-RU" dirty="0" err="1"/>
              <a:t>Arab</a:t>
            </a:r>
            <a:r>
              <a:rPr lang="ru-RU" dirty="0"/>
              <a:t> </a:t>
            </a:r>
            <a:r>
              <a:rPr lang="ru-RU" dirty="0" err="1"/>
              <a:t>Qatag‘an</a:t>
            </a:r>
            <a:r>
              <a:rPr lang="ru-RU" dirty="0"/>
              <a:t>. </a:t>
            </a:r>
            <a:r>
              <a:rPr lang="ru-RU" dirty="0" err="1"/>
              <a:t>Musaxxir</a:t>
            </a:r>
            <a:r>
              <a:rPr lang="ru-RU" dirty="0"/>
              <a:t> </a:t>
            </a:r>
            <a:r>
              <a:rPr lang="ru-RU" dirty="0" err="1"/>
              <a:t>al-bilod</a:t>
            </a:r>
            <a:r>
              <a:rPr lang="ru-RU" dirty="0"/>
              <a:t> (</a:t>
            </a:r>
            <a:r>
              <a:rPr lang="ru-RU" dirty="0" err="1"/>
              <a:t>Mamalakatlarning</a:t>
            </a:r>
            <a:r>
              <a:rPr lang="ru-RU" dirty="0"/>
              <a:t> </a:t>
            </a:r>
            <a:r>
              <a:rPr lang="ru-RU" dirty="0" err="1"/>
              <a:t>egallanishi</a:t>
            </a:r>
            <a:r>
              <a:rPr lang="ru-RU" dirty="0"/>
              <a:t>). – </a:t>
            </a:r>
            <a:r>
              <a:rPr lang="ru-RU" dirty="0" err="1"/>
              <a:t>Toshkent</a:t>
            </a:r>
            <a:r>
              <a:rPr lang="ru-RU" dirty="0"/>
              <a:t>: “</a:t>
            </a:r>
            <a:r>
              <a:rPr lang="ru-RU" dirty="0" err="1"/>
              <a:t>Yangi</a:t>
            </a:r>
            <a:r>
              <a:rPr lang="ru-RU" dirty="0"/>
              <a:t> </a:t>
            </a:r>
            <a:r>
              <a:rPr lang="ru-RU" dirty="0" err="1"/>
              <a:t>asr</a:t>
            </a:r>
            <a:r>
              <a:rPr lang="ru-RU" dirty="0"/>
              <a:t> </a:t>
            </a:r>
            <a:r>
              <a:rPr lang="ru-RU" dirty="0" err="1"/>
              <a:t>avlodi</a:t>
            </a:r>
            <a:r>
              <a:rPr lang="ru-RU" dirty="0"/>
              <a:t>”, 2009. – 432 b. – 387-bet). </a:t>
            </a:r>
          </a:p>
        </p:txBody>
      </p:sp>
    </p:spTree>
    <p:extLst>
      <p:ext uri="{BB962C8B-B14F-4D97-AF65-F5344CB8AC3E}">
        <p14:creationId xmlns:p14="http://schemas.microsoft.com/office/powerpoint/2010/main" val="2906233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6680" y="0"/>
            <a:ext cx="8275320" cy="6459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Qozoq</a:t>
            </a:r>
            <a:r>
              <a:rPr lang="ru-RU" dirty="0"/>
              <a:t> </a:t>
            </a:r>
            <a:r>
              <a:rPr lang="ru-RU" dirty="0" err="1"/>
              <a:t>adabiyotining</a:t>
            </a:r>
            <a:r>
              <a:rPr lang="ru-RU" dirty="0"/>
              <a:t> </a:t>
            </a:r>
            <a:r>
              <a:rPr lang="ru-RU" dirty="0" err="1"/>
              <a:t>eng</a:t>
            </a:r>
            <a:r>
              <a:rPr lang="ru-RU" dirty="0"/>
              <a:t> </a:t>
            </a:r>
            <a:r>
              <a:rPr lang="ru-RU" dirty="0" err="1"/>
              <a:t>yirik</a:t>
            </a:r>
            <a:r>
              <a:rPr lang="ru-RU" dirty="0"/>
              <a:t> </a:t>
            </a:r>
            <a:r>
              <a:rPr lang="ru-RU" dirty="0" err="1"/>
              <a:t>namoyandasi</a:t>
            </a:r>
            <a:r>
              <a:rPr lang="ru-RU" dirty="0"/>
              <a:t> </a:t>
            </a:r>
            <a:r>
              <a:rPr lang="ru-RU" b="1" dirty="0" err="1"/>
              <a:t>Abay</a:t>
            </a:r>
            <a:r>
              <a:rPr lang="ru-RU" b="1" dirty="0"/>
              <a:t> </a:t>
            </a:r>
            <a:r>
              <a:rPr lang="ru-RU" b="1" dirty="0" err="1"/>
              <a:t>Qo‘nanboyev</a:t>
            </a:r>
            <a:r>
              <a:rPr lang="ru-RU" b="1" dirty="0"/>
              <a:t> (1845–1904) </a:t>
            </a:r>
            <a:r>
              <a:rPr lang="ru-RU" dirty="0" err="1"/>
              <a:t>ning</a:t>
            </a:r>
            <a:r>
              <a:rPr lang="ru-RU" dirty="0"/>
              <a:t> </a:t>
            </a:r>
            <a:r>
              <a:rPr lang="ru-RU" dirty="0" err="1"/>
              <a:t>she’rlari</a:t>
            </a:r>
            <a:r>
              <a:rPr lang="ru-RU" dirty="0"/>
              <a:t>, </a:t>
            </a:r>
            <a:r>
              <a:rPr lang="ru-RU" dirty="0" err="1"/>
              <a:t>nasriy</a:t>
            </a:r>
            <a:r>
              <a:rPr lang="ru-RU" dirty="0"/>
              <a:t> </a:t>
            </a:r>
            <a:r>
              <a:rPr lang="ru-RU" dirty="0" err="1"/>
              <a:t>asarlari</a:t>
            </a:r>
            <a:r>
              <a:rPr lang="ru-RU" dirty="0"/>
              <a:t>, </a:t>
            </a:r>
            <a:r>
              <a:rPr lang="ru-RU" dirty="0" err="1"/>
              <a:t>rus</a:t>
            </a:r>
            <a:r>
              <a:rPr lang="ru-RU" dirty="0"/>
              <a:t> </a:t>
            </a:r>
            <a:r>
              <a:rPr lang="ru-RU" dirty="0" err="1"/>
              <a:t>adabiyotidan</a:t>
            </a:r>
            <a:r>
              <a:rPr lang="ru-RU" dirty="0"/>
              <a:t> </a:t>
            </a:r>
            <a:r>
              <a:rPr lang="ru-RU" dirty="0" err="1"/>
              <a:t>qilgan</a:t>
            </a:r>
            <a:r>
              <a:rPr lang="ru-RU" dirty="0"/>
              <a:t> </a:t>
            </a:r>
            <a:r>
              <a:rPr lang="ru-RU" dirty="0" err="1"/>
              <a:t>tarjimalari</a:t>
            </a:r>
            <a:r>
              <a:rPr lang="ru-RU" dirty="0"/>
              <a:t> </a:t>
            </a:r>
            <a:r>
              <a:rPr lang="ru-RU" dirty="0" err="1"/>
              <a:t>qozoq</a:t>
            </a:r>
            <a:r>
              <a:rPr lang="ru-RU" dirty="0"/>
              <a:t> </a:t>
            </a:r>
            <a:r>
              <a:rPr lang="ru-RU" dirty="0" err="1"/>
              <a:t>adabiyotiga</a:t>
            </a:r>
            <a:r>
              <a:rPr lang="ru-RU" dirty="0"/>
              <a:t> </a:t>
            </a:r>
            <a:r>
              <a:rPr lang="ru-RU" dirty="0" err="1"/>
              <a:t>chinakam</a:t>
            </a:r>
            <a:r>
              <a:rPr lang="ru-RU" dirty="0"/>
              <a:t> </a:t>
            </a:r>
            <a:r>
              <a:rPr lang="ru-RU" dirty="0" err="1"/>
              <a:t>yangilanish</a:t>
            </a:r>
            <a:r>
              <a:rPr lang="ru-RU" dirty="0"/>
              <a:t> </a:t>
            </a:r>
            <a:r>
              <a:rPr lang="ru-RU" dirty="0" err="1"/>
              <a:t>olib</a:t>
            </a:r>
            <a:r>
              <a:rPr lang="ru-RU" dirty="0"/>
              <a:t> </a:t>
            </a:r>
            <a:r>
              <a:rPr lang="ru-RU" dirty="0" err="1"/>
              <a:t>kirgan</a:t>
            </a:r>
            <a:r>
              <a:rPr lang="ru-RU" dirty="0"/>
              <a:t>. </a:t>
            </a:r>
            <a:r>
              <a:rPr lang="ru-RU" dirty="0" err="1"/>
              <a:t>Abayning</a:t>
            </a:r>
            <a:r>
              <a:rPr lang="ru-RU" dirty="0"/>
              <a:t> </a:t>
            </a:r>
            <a:r>
              <a:rPr lang="ru-RU" dirty="0" err="1"/>
              <a:t>xalqona</a:t>
            </a:r>
            <a:r>
              <a:rPr lang="ru-RU" dirty="0"/>
              <a:t> </a:t>
            </a:r>
            <a:r>
              <a:rPr lang="ru-RU" dirty="0" err="1"/>
              <a:t>ruhdagi</a:t>
            </a:r>
            <a:r>
              <a:rPr lang="ru-RU" dirty="0"/>
              <a:t> </a:t>
            </a:r>
            <a:r>
              <a:rPr lang="ru-RU" dirty="0" err="1"/>
              <a:t>she’r</a:t>
            </a:r>
            <a:r>
              <a:rPr lang="ru-RU" dirty="0"/>
              <a:t>, </a:t>
            </a:r>
            <a:r>
              <a:rPr lang="ru-RU" dirty="0" err="1"/>
              <a:t>dostonlari</a:t>
            </a:r>
            <a:r>
              <a:rPr lang="ru-RU" dirty="0"/>
              <a:t>, «</a:t>
            </a:r>
            <a:r>
              <a:rPr lang="ru-RU" dirty="0" err="1"/>
              <a:t>Nasihatnoma</a:t>
            </a:r>
            <a:r>
              <a:rPr lang="ru-RU" dirty="0"/>
              <a:t>» </a:t>
            </a:r>
            <a:r>
              <a:rPr lang="ru-RU" dirty="0" err="1"/>
              <a:t>nasriy</a:t>
            </a:r>
            <a:r>
              <a:rPr lang="ru-RU" dirty="0"/>
              <a:t> </a:t>
            </a:r>
            <a:r>
              <a:rPr lang="ru-RU" dirty="0" err="1"/>
              <a:t>asarida</a:t>
            </a:r>
            <a:r>
              <a:rPr lang="ru-RU" dirty="0"/>
              <a:t> </a:t>
            </a:r>
            <a:r>
              <a:rPr lang="ru-RU" dirty="0" err="1"/>
              <a:t>insonparvarlik</a:t>
            </a:r>
            <a:r>
              <a:rPr lang="ru-RU" dirty="0"/>
              <a:t>, </a:t>
            </a:r>
            <a:r>
              <a:rPr lang="ru-RU" dirty="0" err="1"/>
              <a:t>adolatparvarlik</a:t>
            </a:r>
            <a:r>
              <a:rPr lang="ru-RU" dirty="0"/>
              <a:t> </a:t>
            </a:r>
            <a:r>
              <a:rPr lang="ru-RU" dirty="0" err="1"/>
              <a:t>g‘oyalari</a:t>
            </a:r>
            <a:r>
              <a:rPr lang="ru-RU" dirty="0"/>
              <a:t> </a:t>
            </a:r>
            <a:r>
              <a:rPr lang="ru-RU" dirty="0" err="1"/>
              <a:t>targ‘ib-tashviq</a:t>
            </a:r>
            <a:r>
              <a:rPr lang="ru-RU" dirty="0"/>
              <a:t> </a:t>
            </a:r>
            <a:r>
              <a:rPr lang="ru-RU" dirty="0" err="1"/>
              <a:t>qilingan</a:t>
            </a:r>
            <a:r>
              <a:rPr lang="ru-RU" dirty="0"/>
              <a:t>. </a:t>
            </a:r>
            <a:r>
              <a:rPr lang="ru-RU" dirty="0" err="1"/>
              <a:t>Abayning</a:t>
            </a:r>
            <a:r>
              <a:rPr lang="ru-RU" dirty="0"/>
              <a:t> </a:t>
            </a:r>
            <a:r>
              <a:rPr lang="ru-RU" dirty="0" err="1"/>
              <a:t>asl</a:t>
            </a:r>
            <a:r>
              <a:rPr lang="ru-RU" dirty="0"/>
              <a:t> </a:t>
            </a:r>
            <a:r>
              <a:rPr lang="ru-RU" dirty="0" err="1"/>
              <a:t>ismi</a:t>
            </a:r>
            <a:r>
              <a:rPr lang="ru-RU" dirty="0"/>
              <a:t> – </a:t>
            </a:r>
            <a:r>
              <a:rPr lang="ru-RU" dirty="0" err="1"/>
              <a:t>Ibrohim</a:t>
            </a:r>
            <a:r>
              <a:rPr lang="ru-RU" dirty="0"/>
              <a:t>. </a:t>
            </a:r>
            <a:r>
              <a:rPr lang="ru-RU" dirty="0" err="1"/>
              <a:t>Onasi</a:t>
            </a:r>
            <a:r>
              <a:rPr lang="ru-RU" dirty="0"/>
              <a:t> </a:t>
            </a:r>
            <a:r>
              <a:rPr lang="ru-RU" dirty="0" err="1"/>
              <a:t>Uljon</a:t>
            </a:r>
            <a:r>
              <a:rPr lang="ru-RU" dirty="0"/>
              <a:t> </a:t>
            </a:r>
            <a:r>
              <a:rPr lang="ru-RU" dirty="0" err="1"/>
              <a:t>uni</a:t>
            </a:r>
            <a:r>
              <a:rPr lang="ru-RU" dirty="0"/>
              <a:t> </a:t>
            </a:r>
            <a:r>
              <a:rPr lang="ru-RU" dirty="0" err="1"/>
              <a:t>erkalatib</a:t>
            </a:r>
            <a:r>
              <a:rPr lang="ru-RU" dirty="0"/>
              <a:t>, </a:t>
            </a:r>
            <a:r>
              <a:rPr lang="ru-RU" dirty="0" err="1"/>
              <a:t>ardoqlab</a:t>
            </a:r>
            <a:r>
              <a:rPr lang="ru-RU" dirty="0"/>
              <a:t> “</a:t>
            </a:r>
            <a:r>
              <a:rPr lang="ru-RU" dirty="0" err="1"/>
              <a:t>Abay</a:t>
            </a:r>
            <a:r>
              <a:rPr lang="ru-RU" dirty="0"/>
              <a:t>” </a:t>
            </a:r>
            <a:r>
              <a:rPr lang="ru-RU" dirty="0" err="1"/>
              <a:t>degan</a:t>
            </a:r>
            <a:r>
              <a:rPr lang="ru-RU" dirty="0"/>
              <a:t>. “</a:t>
            </a:r>
            <a:r>
              <a:rPr lang="ru-RU" dirty="0" err="1"/>
              <a:t>Abay</a:t>
            </a:r>
            <a:r>
              <a:rPr lang="ru-RU" dirty="0"/>
              <a:t>” </a:t>
            </a:r>
            <a:r>
              <a:rPr lang="ru-RU" dirty="0" err="1"/>
              <a:t>so‘zining</a:t>
            </a:r>
            <a:r>
              <a:rPr lang="ru-RU" dirty="0"/>
              <a:t> </a:t>
            </a:r>
            <a:r>
              <a:rPr lang="ru-RU" dirty="0" err="1"/>
              <a:t>asl</a:t>
            </a:r>
            <a:r>
              <a:rPr lang="ru-RU" dirty="0"/>
              <a:t> </a:t>
            </a:r>
            <a:r>
              <a:rPr lang="ru-RU" dirty="0" err="1"/>
              <a:t>ma’nosi</a:t>
            </a:r>
            <a:r>
              <a:rPr lang="ru-RU" dirty="0"/>
              <a:t> “</a:t>
            </a:r>
            <a:r>
              <a:rPr lang="ru-RU" dirty="0" err="1"/>
              <a:t>avayla</a:t>
            </a:r>
            <a:r>
              <a:rPr lang="ru-RU" dirty="0"/>
              <a:t>, </a:t>
            </a:r>
            <a:r>
              <a:rPr lang="ru-RU" dirty="0" err="1"/>
              <a:t>ehtiyot</a:t>
            </a:r>
            <a:r>
              <a:rPr lang="ru-RU" dirty="0"/>
              <a:t> </a:t>
            </a:r>
            <a:r>
              <a:rPr lang="ru-RU" dirty="0" err="1"/>
              <a:t>bo‘l</a:t>
            </a:r>
            <a:r>
              <a:rPr lang="ru-RU" dirty="0"/>
              <a:t>” </a:t>
            </a:r>
            <a:r>
              <a:rPr lang="ru-RU" dirty="0" err="1"/>
              <a:t>demakdir</a:t>
            </a:r>
            <a:r>
              <a:rPr lang="ru-RU" dirty="0"/>
              <a:t>. </a:t>
            </a:r>
            <a:r>
              <a:rPr lang="ru-RU" dirty="0" err="1"/>
              <a:t>Abay</a:t>
            </a:r>
            <a:r>
              <a:rPr lang="ru-RU" dirty="0"/>
              <a:t> </a:t>
            </a:r>
            <a:r>
              <a:rPr lang="ru-RU" dirty="0" err="1"/>
              <a:t>Semipalatinsk</a:t>
            </a:r>
            <a:r>
              <a:rPr lang="ru-RU" dirty="0"/>
              <a:t> </a:t>
            </a:r>
            <a:r>
              <a:rPr lang="ru-RU" dirty="0" err="1"/>
              <a:t>viloyatida</a:t>
            </a:r>
            <a:r>
              <a:rPr lang="ru-RU" dirty="0"/>
              <a:t> </a:t>
            </a:r>
            <a:r>
              <a:rPr lang="ru-RU" dirty="0" err="1"/>
              <a:t>shu</a:t>
            </a:r>
            <a:r>
              <a:rPr lang="ru-RU" dirty="0"/>
              <a:t> </a:t>
            </a:r>
            <a:r>
              <a:rPr lang="ru-RU" dirty="0" err="1"/>
              <a:t>o‘lkaning</a:t>
            </a:r>
            <a:r>
              <a:rPr lang="ru-RU" dirty="0"/>
              <a:t> </a:t>
            </a:r>
            <a:r>
              <a:rPr lang="ru-RU" dirty="0" err="1"/>
              <a:t>og‘a-sultoni</a:t>
            </a:r>
            <a:r>
              <a:rPr lang="ru-RU" dirty="0"/>
              <a:t> </a:t>
            </a:r>
            <a:r>
              <a:rPr lang="ru-RU" dirty="0" err="1"/>
              <a:t>biy</a:t>
            </a:r>
            <a:r>
              <a:rPr lang="ru-RU" dirty="0"/>
              <a:t> </a:t>
            </a:r>
            <a:r>
              <a:rPr lang="ru-RU" dirty="0" err="1"/>
              <a:t>Qo‘nanboy</a:t>
            </a:r>
            <a:r>
              <a:rPr lang="ru-RU" dirty="0"/>
              <a:t> </a:t>
            </a:r>
            <a:r>
              <a:rPr lang="ru-RU" dirty="0" err="1"/>
              <a:t>oilasida</a:t>
            </a:r>
            <a:r>
              <a:rPr lang="ru-RU" dirty="0"/>
              <a:t> </a:t>
            </a:r>
            <a:r>
              <a:rPr lang="ru-RU" dirty="0" err="1"/>
              <a:t>tug‘ilgan</a:t>
            </a:r>
            <a:r>
              <a:rPr lang="ru-RU" dirty="0"/>
              <a:t>. U </a:t>
            </a:r>
            <a:r>
              <a:rPr lang="ru-RU" dirty="0" err="1"/>
              <a:t>yoshligida</a:t>
            </a:r>
            <a:r>
              <a:rPr lang="ru-RU" dirty="0"/>
              <a:t> </a:t>
            </a:r>
            <a:r>
              <a:rPr lang="ru-RU" dirty="0" err="1"/>
              <a:t>eski</a:t>
            </a:r>
            <a:r>
              <a:rPr lang="ru-RU" dirty="0"/>
              <a:t> </a:t>
            </a:r>
            <a:r>
              <a:rPr lang="ru-RU" dirty="0" err="1"/>
              <a:t>musulmon</a:t>
            </a:r>
            <a:r>
              <a:rPr lang="ru-RU" dirty="0"/>
              <a:t> </a:t>
            </a:r>
            <a:r>
              <a:rPr lang="ru-RU" dirty="0" err="1"/>
              <a:t>maktabida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Yettisuvdagi</a:t>
            </a:r>
            <a:r>
              <a:rPr lang="ru-RU" dirty="0"/>
              <a:t> </a:t>
            </a:r>
            <a:r>
              <a:rPr lang="ru-RU" dirty="0" err="1"/>
              <a:t>Ahmad</a:t>
            </a:r>
            <a:r>
              <a:rPr lang="ru-RU" dirty="0"/>
              <a:t> </a:t>
            </a:r>
            <a:r>
              <a:rPr lang="ru-RU" dirty="0" err="1"/>
              <a:t>Rizo</a:t>
            </a:r>
            <a:r>
              <a:rPr lang="ru-RU" dirty="0"/>
              <a:t> </a:t>
            </a:r>
            <a:r>
              <a:rPr lang="ru-RU" dirty="0" err="1"/>
              <a:t>madrasasida</a:t>
            </a:r>
            <a:r>
              <a:rPr lang="ru-RU" dirty="0"/>
              <a:t>, </a:t>
            </a:r>
            <a:r>
              <a:rPr lang="ru-RU" dirty="0" err="1"/>
              <a:t>keyin</a:t>
            </a:r>
            <a:r>
              <a:rPr lang="ru-RU" dirty="0"/>
              <a:t> </a:t>
            </a:r>
            <a:r>
              <a:rPr lang="ru-RU" dirty="0" err="1"/>
              <a:t>uch</a:t>
            </a:r>
            <a:r>
              <a:rPr lang="ru-RU" dirty="0"/>
              <a:t> </a:t>
            </a:r>
            <a:r>
              <a:rPr lang="ru-RU" dirty="0" err="1"/>
              <a:t>yil</a:t>
            </a:r>
            <a:r>
              <a:rPr lang="ru-RU" dirty="0"/>
              <a:t> </a:t>
            </a:r>
            <a:r>
              <a:rPr lang="ru-RU" dirty="0" err="1"/>
              <a:t>rus</a:t>
            </a:r>
            <a:r>
              <a:rPr lang="ru-RU" dirty="0"/>
              <a:t> </a:t>
            </a:r>
            <a:r>
              <a:rPr lang="ru-RU" dirty="0" err="1"/>
              <a:t>maktabida</a:t>
            </a:r>
            <a:r>
              <a:rPr lang="ru-RU" dirty="0"/>
              <a:t> </a:t>
            </a:r>
            <a:r>
              <a:rPr lang="ru-RU" dirty="0" err="1"/>
              <a:t>o‘qigan</a:t>
            </a:r>
            <a:r>
              <a:rPr lang="ru-RU" dirty="0"/>
              <a:t>. </a:t>
            </a:r>
            <a:r>
              <a:rPr lang="ru-RU" dirty="0" err="1"/>
              <a:t>Qattiqqo‘l</a:t>
            </a:r>
            <a:r>
              <a:rPr lang="ru-RU" dirty="0"/>
              <a:t> </a:t>
            </a:r>
            <a:r>
              <a:rPr lang="ru-RU" dirty="0" err="1"/>
              <a:t>otasi</a:t>
            </a:r>
            <a:r>
              <a:rPr lang="ru-RU" dirty="0"/>
              <a:t> </a:t>
            </a:r>
            <a:r>
              <a:rPr lang="ru-RU" dirty="0" err="1"/>
              <a:t>o‘z</a:t>
            </a:r>
            <a:r>
              <a:rPr lang="ru-RU" dirty="0"/>
              <a:t> </a:t>
            </a:r>
            <a:r>
              <a:rPr lang="ru-RU" dirty="0" err="1"/>
              <a:t>o‘rnida</a:t>
            </a:r>
            <a:r>
              <a:rPr lang="ru-RU" dirty="0"/>
              <a:t> </a:t>
            </a:r>
            <a:r>
              <a:rPr lang="ru-RU" dirty="0" err="1"/>
              <a:t>qoldirish</a:t>
            </a:r>
            <a:r>
              <a:rPr lang="ru-RU" dirty="0"/>
              <a:t> </a:t>
            </a:r>
            <a:r>
              <a:rPr lang="ru-RU" dirty="0" err="1"/>
              <a:t>maqsadida</a:t>
            </a:r>
            <a:r>
              <a:rPr lang="ru-RU" dirty="0"/>
              <a:t> </a:t>
            </a:r>
            <a:r>
              <a:rPr lang="ru-RU" dirty="0" err="1"/>
              <a:t>uni</a:t>
            </a:r>
            <a:r>
              <a:rPr lang="ru-RU" dirty="0"/>
              <a:t> </a:t>
            </a:r>
            <a:r>
              <a:rPr lang="ru-RU" dirty="0" err="1"/>
              <a:t>davlatni</a:t>
            </a:r>
            <a:r>
              <a:rPr lang="ru-RU" dirty="0"/>
              <a:t> </a:t>
            </a:r>
            <a:r>
              <a:rPr lang="ru-RU" dirty="0" err="1"/>
              <a:t>boshqarish</a:t>
            </a:r>
            <a:r>
              <a:rPr lang="ru-RU" dirty="0"/>
              <a:t> </a:t>
            </a:r>
            <a:r>
              <a:rPr lang="ru-RU" dirty="0" err="1"/>
              <a:t>ishlariga</a:t>
            </a:r>
            <a:r>
              <a:rPr lang="ru-RU" dirty="0"/>
              <a:t> </a:t>
            </a:r>
            <a:r>
              <a:rPr lang="ru-RU" dirty="0" err="1"/>
              <a:t>tortgan</a:t>
            </a:r>
            <a:r>
              <a:rPr lang="ru-RU" dirty="0"/>
              <a:t>. </a:t>
            </a:r>
            <a:r>
              <a:rPr lang="ru-RU" dirty="0" err="1"/>
              <a:t>Lekin</a:t>
            </a:r>
            <a:r>
              <a:rPr lang="ru-RU" dirty="0"/>
              <a:t> </a:t>
            </a:r>
            <a:r>
              <a:rPr lang="ru-RU" dirty="0" err="1"/>
              <a:t>Abayda</a:t>
            </a:r>
            <a:r>
              <a:rPr lang="ru-RU" dirty="0"/>
              <a:t> </a:t>
            </a:r>
            <a:r>
              <a:rPr lang="ru-RU" dirty="0" err="1"/>
              <a:t>bunday</a:t>
            </a:r>
            <a:r>
              <a:rPr lang="ru-RU" dirty="0"/>
              <a:t> </a:t>
            </a:r>
            <a:r>
              <a:rPr lang="ru-RU" dirty="0" err="1"/>
              <a:t>ishlarni</a:t>
            </a:r>
            <a:r>
              <a:rPr lang="ru-RU" dirty="0"/>
              <a:t> </a:t>
            </a:r>
            <a:r>
              <a:rPr lang="ru-RU" dirty="0" err="1"/>
              <a:t>bajarishga</a:t>
            </a:r>
            <a:r>
              <a:rPr lang="ru-RU" dirty="0"/>
              <a:t> </a:t>
            </a:r>
            <a:r>
              <a:rPr lang="ru-RU" dirty="0" err="1"/>
              <a:t>unchalik</a:t>
            </a:r>
            <a:r>
              <a:rPr lang="ru-RU" dirty="0"/>
              <a:t> </a:t>
            </a:r>
            <a:r>
              <a:rPr lang="ru-RU" dirty="0" err="1"/>
              <a:t>qiziqish</a:t>
            </a:r>
            <a:r>
              <a:rPr lang="ru-RU" dirty="0"/>
              <a:t>, </a:t>
            </a:r>
            <a:r>
              <a:rPr lang="ru-RU" dirty="0" err="1"/>
              <a:t>intilish</a:t>
            </a:r>
            <a:r>
              <a:rPr lang="ru-RU" dirty="0"/>
              <a:t> </a:t>
            </a:r>
            <a:r>
              <a:rPr lang="ru-RU" dirty="0" err="1"/>
              <a:t>bo‘lmagan</a:t>
            </a:r>
            <a:r>
              <a:rPr lang="ru-RU" dirty="0"/>
              <a:t>. U </a:t>
            </a:r>
            <a:r>
              <a:rPr lang="ru-RU" dirty="0" err="1"/>
              <a:t>rus</a:t>
            </a:r>
            <a:r>
              <a:rPr lang="ru-RU" dirty="0"/>
              <a:t> </a:t>
            </a:r>
            <a:r>
              <a:rPr lang="ru-RU" dirty="0" err="1"/>
              <a:t>tilini</a:t>
            </a:r>
            <a:r>
              <a:rPr lang="ru-RU" dirty="0"/>
              <a:t> </a:t>
            </a:r>
            <a:r>
              <a:rPr lang="ru-RU" dirty="0" err="1"/>
              <a:t>o‘rganib</a:t>
            </a:r>
            <a:r>
              <a:rPr lang="ru-RU" dirty="0"/>
              <a:t>, </a:t>
            </a:r>
            <a:r>
              <a:rPr lang="ru-RU" dirty="0" err="1"/>
              <a:t>Semipalatinskka</a:t>
            </a:r>
            <a:r>
              <a:rPr lang="ru-RU" dirty="0"/>
              <a:t> </a:t>
            </a:r>
            <a:r>
              <a:rPr lang="ru-RU" dirty="0" err="1"/>
              <a:t>surgun</a:t>
            </a:r>
            <a:r>
              <a:rPr lang="ru-RU" dirty="0"/>
              <a:t> </a:t>
            </a:r>
            <a:r>
              <a:rPr lang="ru-RU" dirty="0" err="1"/>
              <a:t>qilingan</a:t>
            </a:r>
            <a:r>
              <a:rPr lang="ru-RU" dirty="0"/>
              <a:t> </a:t>
            </a:r>
            <a:r>
              <a:rPr lang="ru-RU" dirty="0" err="1"/>
              <a:t>ilg‘or</a:t>
            </a:r>
            <a:r>
              <a:rPr lang="ru-RU" dirty="0"/>
              <a:t> </a:t>
            </a:r>
            <a:r>
              <a:rPr lang="ru-RU" dirty="0" err="1"/>
              <a:t>dunyoqarashli</a:t>
            </a:r>
            <a:r>
              <a:rPr lang="ru-RU" dirty="0"/>
              <a:t> </a:t>
            </a:r>
            <a:r>
              <a:rPr lang="ru-RU" dirty="0" err="1"/>
              <a:t>rus</a:t>
            </a:r>
            <a:r>
              <a:rPr lang="ru-RU" dirty="0"/>
              <a:t> </a:t>
            </a:r>
            <a:r>
              <a:rPr lang="ru-RU" dirty="0" err="1"/>
              <a:t>ziyolilari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yaqindan</a:t>
            </a:r>
            <a:r>
              <a:rPr lang="ru-RU" dirty="0"/>
              <a:t> </a:t>
            </a:r>
            <a:r>
              <a:rPr lang="ru-RU" dirty="0" err="1"/>
              <a:t>tanishgan</a:t>
            </a:r>
            <a:r>
              <a:rPr lang="ru-RU" dirty="0"/>
              <a:t>. U </a:t>
            </a:r>
            <a:r>
              <a:rPr lang="ru-RU" dirty="0" err="1"/>
              <a:t>Sharq</a:t>
            </a:r>
            <a:r>
              <a:rPr lang="ru-RU" dirty="0"/>
              <a:t> </a:t>
            </a:r>
            <a:r>
              <a:rPr lang="ru-RU" dirty="0" err="1"/>
              <a:t>mumtoz</a:t>
            </a:r>
            <a:r>
              <a:rPr lang="ru-RU" dirty="0"/>
              <a:t> </a:t>
            </a:r>
            <a:r>
              <a:rPr lang="ru-RU" dirty="0" err="1"/>
              <a:t>adabiyotining</a:t>
            </a:r>
            <a:r>
              <a:rPr lang="ru-RU" dirty="0"/>
              <a:t> </a:t>
            </a:r>
            <a:r>
              <a:rPr lang="ru-RU" dirty="0" err="1"/>
              <a:t>Firdavsiy</a:t>
            </a:r>
            <a:r>
              <a:rPr lang="ru-RU" dirty="0"/>
              <a:t>, </a:t>
            </a:r>
            <a:r>
              <a:rPr lang="ru-RU" dirty="0" err="1"/>
              <a:t>Sa’diy</a:t>
            </a:r>
            <a:r>
              <a:rPr lang="ru-RU" dirty="0"/>
              <a:t>, </a:t>
            </a:r>
            <a:r>
              <a:rPr lang="ru-RU" dirty="0" err="1"/>
              <a:t>Navoiy</a:t>
            </a:r>
            <a:r>
              <a:rPr lang="ru-RU" dirty="0"/>
              <a:t>, </a:t>
            </a:r>
            <a:r>
              <a:rPr lang="ru-RU" dirty="0" err="1"/>
              <a:t>Fuzuliy</a:t>
            </a:r>
            <a:r>
              <a:rPr lang="ru-RU" dirty="0"/>
              <a:t> </a:t>
            </a:r>
            <a:r>
              <a:rPr lang="ru-RU" dirty="0" err="1"/>
              <a:t>singari</a:t>
            </a:r>
            <a:r>
              <a:rPr lang="ru-RU" dirty="0"/>
              <a:t> </a:t>
            </a:r>
            <a:r>
              <a:rPr lang="ru-RU" dirty="0" err="1"/>
              <a:t>namoyandalari</a:t>
            </a:r>
            <a:r>
              <a:rPr lang="ru-RU" dirty="0"/>
              <a:t> </a:t>
            </a:r>
            <a:r>
              <a:rPr lang="ru-RU" dirty="0" err="1"/>
              <a:t>asarlarini</a:t>
            </a:r>
            <a:r>
              <a:rPr lang="ru-RU" dirty="0"/>
              <a:t> </a:t>
            </a:r>
            <a:r>
              <a:rPr lang="ru-RU" dirty="0" err="1"/>
              <a:t>o‘qib</a:t>
            </a:r>
            <a:r>
              <a:rPr lang="ru-RU" dirty="0"/>
              <a:t> </a:t>
            </a:r>
            <a:r>
              <a:rPr lang="ru-RU" dirty="0" err="1"/>
              <a:t>o‘rgangan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shoirlarning</a:t>
            </a:r>
            <a:r>
              <a:rPr lang="ru-RU" dirty="0"/>
              <a:t> </a:t>
            </a:r>
            <a:r>
              <a:rPr lang="ru-RU" dirty="0" err="1"/>
              <a:t>asarlari</a:t>
            </a:r>
            <a:r>
              <a:rPr lang="ru-RU" dirty="0"/>
              <a:t> </a:t>
            </a:r>
            <a:r>
              <a:rPr lang="ru-RU" dirty="0" err="1"/>
              <a:t>ta’sirida</a:t>
            </a:r>
            <a:r>
              <a:rPr lang="ru-RU" dirty="0"/>
              <a:t> </a:t>
            </a:r>
            <a:r>
              <a:rPr lang="ru-RU" dirty="0" err="1"/>
              <a:t>xalqni</a:t>
            </a:r>
            <a:r>
              <a:rPr lang="ru-RU" dirty="0"/>
              <a:t> </a:t>
            </a:r>
            <a:r>
              <a:rPr lang="ru-RU" dirty="0" err="1"/>
              <a:t>ma’rifatga</a:t>
            </a:r>
            <a:r>
              <a:rPr lang="ru-RU" dirty="0"/>
              <a:t> </a:t>
            </a:r>
            <a:r>
              <a:rPr lang="ru-RU" dirty="0" err="1"/>
              <a:t>undovchi</a:t>
            </a:r>
            <a:r>
              <a:rPr lang="ru-RU" dirty="0"/>
              <a:t> </a:t>
            </a:r>
            <a:r>
              <a:rPr lang="ru-RU" dirty="0" err="1"/>
              <a:t>she’rlar</a:t>
            </a:r>
            <a:r>
              <a:rPr lang="ru-RU" dirty="0"/>
              <a:t> </a:t>
            </a:r>
            <a:r>
              <a:rPr lang="ru-RU" dirty="0" err="1"/>
              <a:t>yoza</a:t>
            </a:r>
            <a:r>
              <a:rPr lang="ru-RU" dirty="0"/>
              <a:t> </a:t>
            </a:r>
            <a:r>
              <a:rPr lang="ru-RU" dirty="0" err="1"/>
              <a:t>boshlagan</a:t>
            </a:r>
            <a:r>
              <a:rPr lang="ru-RU" dirty="0"/>
              <a:t>. </a:t>
            </a:r>
            <a:r>
              <a:rPr lang="ru-RU" dirty="0" err="1"/>
              <a:t>Abay</a:t>
            </a:r>
            <a:r>
              <a:rPr lang="ru-RU" dirty="0"/>
              <a:t> </a:t>
            </a:r>
            <a:r>
              <a:rPr lang="ru-RU" dirty="0" err="1"/>
              <a:t>dunyoqarashining</a:t>
            </a:r>
            <a:r>
              <a:rPr lang="ru-RU" dirty="0"/>
              <a:t> </a:t>
            </a:r>
            <a:r>
              <a:rPr lang="ru-RU" dirty="0" err="1"/>
              <a:t>shakllanishida</a:t>
            </a:r>
            <a:r>
              <a:rPr lang="ru-RU" dirty="0"/>
              <a:t> </a:t>
            </a:r>
            <a:r>
              <a:rPr lang="ru-RU" dirty="0" err="1"/>
              <a:t>Sharq</a:t>
            </a:r>
            <a:r>
              <a:rPr lang="ru-RU" dirty="0"/>
              <a:t> </a:t>
            </a:r>
            <a:r>
              <a:rPr lang="ru-RU" dirty="0" err="1"/>
              <a:t>mumtoz</a:t>
            </a:r>
            <a:r>
              <a:rPr lang="ru-RU" dirty="0"/>
              <a:t> </a:t>
            </a:r>
            <a:r>
              <a:rPr lang="ru-RU" dirty="0" err="1"/>
              <a:t>shoirlari</a:t>
            </a:r>
            <a:r>
              <a:rPr lang="ru-RU" dirty="0"/>
              <a:t> </a:t>
            </a:r>
            <a:r>
              <a:rPr lang="ru-RU" dirty="0" err="1"/>
              <a:t>hamda</a:t>
            </a:r>
            <a:r>
              <a:rPr lang="ru-RU" dirty="0"/>
              <a:t> </a:t>
            </a:r>
            <a:r>
              <a:rPr lang="ru-RU" dirty="0" err="1"/>
              <a:t>uning</a:t>
            </a:r>
            <a:r>
              <a:rPr lang="ru-RU" dirty="0"/>
              <a:t> </a:t>
            </a:r>
            <a:r>
              <a:rPr lang="ru-RU" dirty="0" err="1"/>
              <a:t>Krilov</a:t>
            </a:r>
            <a:r>
              <a:rPr lang="ru-RU" dirty="0"/>
              <a:t>, </a:t>
            </a:r>
            <a:r>
              <a:rPr lang="ru-RU" dirty="0" err="1"/>
              <a:t>Pushkin</a:t>
            </a:r>
            <a:r>
              <a:rPr lang="ru-RU" dirty="0"/>
              <a:t>, </a:t>
            </a:r>
            <a:r>
              <a:rPr lang="ru-RU" dirty="0" err="1"/>
              <a:t>Lermontov</a:t>
            </a:r>
            <a:r>
              <a:rPr lang="ru-RU" dirty="0"/>
              <a:t>, </a:t>
            </a:r>
            <a:r>
              <a:rPr lang="ru-RU" dirty="0" err="1"/>
              <a:t>Tolstoy</a:t>
            </a:r>
            <a:r>
              <a:rPr lang="ru-RU" dirty="0"/>
              <a:t> </a:t>
            </a:r>
            <a:r>
              <a:rPr lang="ru-RU" dirty="0" err="1"/>
              <a:t>kabi</a:t>
            </a:r>
            <a:r>
              <a:rPr lang="ru-RU" dirty="0"/>
              <a:t> </a:t>
            </a:r>
            <a:r>
              <a:rPr lang="ru-RU" dirty="0" err="1"/>
              <a:t>rus</a:t>
            </a:r>
            <a:r>
              <a:rPr lang="ru-RU" dirty="0"/>
              <a:t> </a:t>
            </a:r>
            <a:r>
              <a:rPr lang="ru-RU" dirty="0" err="1"/>
              <a:t>adabiyoti</a:t>
            </a:r>
            <a:r>
              <a:rPr lang="ru-RU" dirty="0"/>
              <a:t> </a:t>
            </a:r>
            <a:r>
              <a:rPr lang="ru-RU" dirty="0" err="1"/>
              <a:t>namoyandalari</a:t>
            </a:r>
            <a:r>
              <a:rPr lang="ru-RU" dirty="0"/>
              <a:t> </a:t>
            </a:r>
            <a:r>
              <a:rPr lang="ru-RU" dirty="0" err="1"/>
              <a:t>asarlari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tanishishi</a:t>
            </a:r>
            <a:r>
              <a:rPr lang="ru-RU" dirty="0"/>
              <a:t> </a:t>
            </a:r>
            <a:r>
              <a:rPr lang="ru-RU" dirty="0" err="1"/>
              <a:t>muhim</a:t>
            </a:r>
            <a:r>
              <a:rPr lang="ru-RU" dirty="0"/>
              <a:t> </a:t>
            </a:r>
            <a:r>
              <a:rPr lang="ru-RU" dirty="0" err="1"/>
              <a:t>rol</a:t>
            </a:r>
            <a:r>
              <a:rPr lang="ru-RU" dirty="0"/>
              <a:t> </a:t>
            </a:r>
            <a:r>
              <a:rPr lang="ru-RU" dirty="0" err="1"/>
              <a:t>o‘ynagan</a:t>
            </a:r>
            <a:r>
              <a:rPr lang="ru-RU" dirty="0"/>
              <a:t>. </a:t>
            </a:r>
            <a:r>
              <a:rPr lang="ru-RU" dirty="0" err="1"/>
              <a:t>Uning</a:t>
            </a:r>
            <a:r>
              <a:rPr lang="ru-RU" dirty="0"/>
              <a:t> </a:t>
            </a:r>
            <a:r>
              <a:rPr lang="ru-RU" dirty="0" err="1"/>
              <a:t>fikricha</a:t>
            </a:r>
            <a:r>
              <a:rPr lang="ru-RU" dirty="0"/>
              <a:t>, </a:t>
            </a:r>
            <a:r>
              <a:rPr lang="ru-RU" dirty="0" err="1"/>
              <a:t>ko‘chmanchilik</a:t>
            </a:r>
            <a:r>
              <a:rPr lang="ru-RU" dirty="0"/>
              <a:t> </a:t>
            </a:r>
            <a:r>
              <a:rPr lang="ru-RU" dirty="0" err="1"/>
              <a:t>sharoitida</a:t>
            </a:r>
            <a:r>
              <a:rPr lang="ru-RU" dirty="0"/>
              <a:t> </a:t>
            </a:r>
            <a:r>
              <a:rPr lang="ru-RU" dirty="0" err="1"/>
              <a:t>yashab</a:t>
            </a:r>
            <a:r>
              <a:rPr lang="ru-RU" dirty="0"/>
              <a:t> </a:t>
            </a:r>
            <a:r>
              <a:rPr lang="ru-RU" dirty="0" err="1"/>
              <a:t>kelayotgan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shu</a:t>
            </a:r>
            <a:r>
              <a:rPr lang="ru-RU" dirty="0"/>
              <a:t> </a:t>
            </a:r>
            <a:r>
              <a:rPr lang="ru-RU" dirty="0" err="1"/>
              <a:t>tufayli</a:t>
            </a:r>
            <a:r>
              <a:rPr lang="ru-RU" dirty="0"/>
              <a:t> </a:t>
            </a:r>
            <a:r>
              <a:rPr lang="ru-RU" dirty="0" err="1"/>
              <a:t>urug‘larga</a:t>
            </a:r>
            <a:r>
              <a:rPr lang="ru-RU" dirty="0"/>
              <a:t> </a:t>
            </a:r>
            <a:r>
              <a:rPr lang="ru-RU" dirty="0" err="1"/>
              <a:t>bo‘linib</a:t>
            </a:r>
            <a:r>
              <a:rPr lang="ru-RU" dirty="0"/>
              <a:t> </a:t>
            </a:r>
            <a:r>
              <a:rPr lang="ru-RU" dirty="0" err="1"/>
              <a:t>ketgan</a:t>
            </a:r>
            <a:r>
              <a:rPr lang="ru-RU" dirty="0"/>
              <a:t> </a:t>
            </a:r>
            <a:r>
              <a:rPr lang="ru-RU" dirty="0" err="1"/>
              <a:t>qozoq</a:t>
            </a:r>
            <a:r>
              <a:rPr lang="ru-RU" dirty="0"/>
              <a:t> </a:t>
            </a:r>
            <a:r>
              <a:rPr lang="ru-RU" dirty="0" err="1"/>
              <a:t>xalqi</a:t>
            </a:r>
            <a:r>
              <a:rPr lang="ru-RU" dirty="0"/>
              <a:t> </a:t>
            </a:r>
            <a:r>
              <a:rPr lang="ru-RU" dirty="0" err="1"/>
              <a:t>mentalitetidagi</a:t>
            </a:r>
            <a:r>
              <a:rPr lang="ru-RU" dirty="0"/>
              <a:t> </a:t>
            </a:r>
            <a:r>
              <a:rPr lang="ru-RU" dirty="0" err="1"/>
              <a:t>ayrim</a:t>
            </a:r>
            <a:r>
              <a:rPr lang="ru-RU" dirty="0"/>
              <a:t> </a:t>
            </a:r>
            <a:r>
              <a:rPr lang="ru-RU" dirty="0" err="1"/>
              <a:t>qusurlarni</a:t>
            </a:r>
            <a:r>
              <a:rPr lang="ru-RU" dirty="0"/>
              <a:t> </a:t>
            </a:r>
            <a:r>
              <a:rPr lang="ru-RU" dirty="0" err="1"/>
              <a:t>bartaraf</a:t>
            </a:r>
            <a:r>
              <a:rPr lang="ru-RU" dirty="0"/>
              <a:t> </a:t>
            </a:r>
            <a:r>
              <a:rPr lang="ru-RU" dirty="0" err="1"/>
              <a:t>etmay</a:t>
            </a:r>
            <a:r>
              <a:rPr lang="ru-RU" dirty="0"/>
              <a:t> </a:t>
            </a:r>
            <a:r>
              <a:rPr lang="ru-RU" dirty="0" err="1"/>
              <a:t>turib</a:t>
            </a:r>
            <a:r>
              <a:rPr lang="ru-RU" dirty="0"/>
              <a:t>, </a:t>
            </a:r>
            <a:r>
              <a:rPr lang="ru-RU" dirty="0" err="1"/>
              <a:t>ijtimoiy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madaniy</a:t>
            </a:r>
            <a:r>
              <a:rPr lang="ru-RU" dirty="0"/>
              <a:t> </a:t>
            </a:r>
            <a:r>
              <a:rPr lang="ru-RU" dirty="0" err="1"/>
              <a:t>taraqqiyotga</a:t>
            </a:r>
            <a:r>
              <a:rPr lang="ru-RU" dirty="0"/>
              <a:t> </a:t>
            </a:r>
            <a:r>
              <a:rPr lang="ru-RU" dirty="0" err="1"/>
              <a:t>erishish</a:t>
            </a:r>
            <a:r>
              <a:rPr lang="ru-RU" dirty="0"/>
              <a:t> </a:t>
            </a:r>
            <a:r>
              <a:rPr lang="ru-RU" dirty="0" err="1"/>
              <a:t>mumkin</a:t>
            </a:r>
            <a:r>
              <a:rPr lang="ru-RU" dirty="0"/>
              <a:t> </a:t>
            </a:r>
            <a:r>
              <a:rPr lang="ru-RU" dirty="0" err="1"/>
              <a:t>emas</a:t>
            </a:r>
            <a:r>
              <a:rPr lang="ru-RU" dirty="0"/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716426" cy="45158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871" y="4632960"/>
            <a:ext cx="3745483" cy="22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8135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137</TotalTime>
  <Words>5124</Words>
  <Application>Microsoft Office PowerPoint</Application>
  <PresentationFormat>Широкоэкранный</PresentationFormat>
  <Paragraphs>38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31</cp:revision>
  <dcterms:created xsi:type="dcterms:W3CDTF">2025-05-10T13:56:51Z</dcterms:created>
  <dcterms:modified xsi:type="dcterms:W3CDTF">2026-06-05T09:08:59Z</dcterms:modified>
</cp:coreProperties>
</file>