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9" r:id="rId5"/>
    <p:sldId id="260" r:id="rId6"/>
    <p:sldId id="262" r:id="rId7"/>
    <p:sldId id="263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6322" autoAdjust="0"/>
    <p:restoredTop sz="86457" autoAdjust="0"/>
  </p:normalViewPr>
  <p:slideViewPr>
    <p:cSldViewPr snapToGrid="0">
      <p:cViewPr>
        <p:scale>
          <a:sx n="90" d="100"/>
          <a:sy n="90" d="100"/>
        </p:scale>
        <p:origin x="-1090" y="-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44261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EF7E760-2C18-45EA-A94E-A7631DE778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1407D67-3D42-442F-B53C-5F814A2B35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5E1ABAE-8352-4107-A6EC-64B08E563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4BC4341-3EC4-4485-810A-57D9E67EC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78A4518-9D3C-46AE-8281-B057C3228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031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02D6686-F108-4C25-A2CF-332F07B91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86104E6-55F6-427D-B8C2-2EA15D04E4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5515CAC-5B64-4489-A2DC-9606B3898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0DB81BC-75FF-47BE-966D-CDA83BA51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C2884A7-560A-4EA5-B685-CF3F5210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699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ECD86A4-3FA6-4390-83E1-CEE6C49EE9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14B1726F-DEAF-4C56-970A-9C842AAB8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AFC1CA2-CA6F-47D8-BF54-AC7F97378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D9B9779-65E4-462F-B26A-15DD06785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5C731B5-DF0D-4A6C-970C-E238AA52A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111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F6B4F05-51DA-4078-875B-D45E0E195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07CD592-B0FC-441B-B2AB-A9C1DD1338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F76870F-6D9D-4490-BBBA-7332D8AF3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502858B-D05D-487C-B516-41D372C06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1B261C8-299B-4425-B0F1-A9884E9E0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124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7D5DE18-2F03-47C1-9A61-558CA1FAA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459F3D1-72E3-4257-B1EB-9A7285297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128A733-4104-4ACA-86E2-79DF3561D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EE9BAFF-EAC3-4669-B56E-EC254AB06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56346AE-4082-46D3-AC9F-3F28ABCCA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755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2BF8C7F-5651-4162-8B40-178A84685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35D56FA-823F-4BEB-8459-350FFEBC27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FB62BFB-5E9B-4E3F-B3FE-8EF251D5C3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38085CC-D42A-46B2-8EFD-B0B631356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887456B-DEB9-43A3-AF45-136F9FE52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C5D0F31-8882-4164-8CE0-67C8564F8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681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67000FC-460E-4493-BCBB-1D7BFCAA1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751F6E2-60B4-4E2F-8BB7-791171D25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70DB68A-0885-41A1-9C76-6B62D5D2A1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5EC280A-DD92-4E72-8E56-FE4649D2AB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8720A1A3-54F6-4CB6-B49A-6DC002FE5F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2949EC07-C833-4B59-99C3-AFD782BFE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03AE1AEA-0CD1-41F8-BD42-B242E11E4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5B893D23-9372-406C-BEF7-35E6A10C5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466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CCC3899-207C-4E2D-8E3B-335F731E9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2DEB113A-9FAF-4C7E-AC42-E43AC7EE0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17F45C67-F6FE-4A40-88A8-20472FE45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107829B-717A-4636-9324-E2B7A2375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081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47629100-F83B-48FF-844F-F4293A1BF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B8E936D4-3FAD-4A29-A4AE-6628241A9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F4C0EA22-6074-4087-9CA5-EB2D02CCB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72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0ABF22E-4DF6-495E-9064-32AF3CC06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37E3C7F-FA4F-4232-B974-F65E0DD73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1624568-99E5-4357-9A41-60A0FBEAA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AFE8190-BA9F-4A17-81F5-A201CBB78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ED4A096-5E8F-4504-8612-9E55C9760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CB430C8-6858-4D5A-A3AB-B59F4F03A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43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90F0FA8-DE99-400E-872F-567E3B373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7023831-86DF-41F5-AC67-7FEE47B23E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C419C77-37A0-46E4-BAC8-E5CD41E05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4D8C41B-6EBD-439B-BB8E-38F8B2699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96EB426-A82B-4875-A6FC-C33150874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074E86F-4F5A-4243-BACF-D1CA9D34B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503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8734C59-10D9-4ABA-9AA1-7FD425335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C20FE3E-43B1-4FB0-8985-2A3C06DEF2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640A575-B188-4865-A772-E44109DC58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B9704-95F2-42C0-A86A-505B4D17AC1D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A94A3F3-6FD7-48A2-8298-20E3987CE2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850AB71-23FC-4F6A-ACA7-B40B72E727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653DA-622C-4291-BDE5-B14210619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67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6D04A25-C049-4708-964D-728B87E916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5919" y="0"/>
            <a:ext cx="9144000" cy="2387600"/>
          </a:xfrm>
        </p:spPr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ETNOSOTSIOLOGIYA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075AAE9-83A5-4A64-BAD0-84A11B42FE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1962" y="1927226"/>
            <a:ext cx="11730038" cy="2555875"/>
          </a:xfrm>
        </p:spPr>
        <p:txBody>
          <a:bodyPr>
            <a:normAutofit/>
          </a:bodyPr>
          <a:lstStyle/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PSIXOLOGIYA VA SOTSIOLOGIYA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KAFEDRASI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Fanning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malakaviy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kodi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Tanlov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fan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667" y="3802592"/>
            <a:ext cx="4495800" cy="2528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4903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9EC1377-C692-4913-BD9A-24CA9C192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Etnosotsiologiya</a:t>
            </a:r>
            <a:endParaRPr lang="en-US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="" xmlns:a16="http://schemas.microsoft.com/office/drawing/2014/main" id="{29C49DA7-E9D7-49DF-9D18-FAE7C4BC19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8281430"/>
              </p:ext>
            </p:extLst>
          </p:nvPr>
        </p:nvGraphicFramePr>
        <p:xfrm>
          <a:off x="514350" y="1554162"/>
          <a:ext cx="10510838" cy="439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3038">
                  <a:extLst>
                    <a:ext uri="{9D8B030D-6E8A-4147-A177-3AD203B41FA5}">
                      <a16:colId xmlns="" xmlns:a16="http://schemas.microsoft.com/office/drawing/2014/main" val="2433426812"/>
                    </a:ext>
                  </a:extLst>
                </a:gridCol>
                <a:gridCol w="5257800">
                  <a:extLst>
                    <a:ext uri="{9D8B030D-6E8A-4147-A177-3AD203B41FA5}">
                      <a16:colId xmlns="" xmlns:a16="http://schemas.microsoft.com/office/drawing/2014/main" val="14433047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70399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Tavsiya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etilayotgan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kurs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kurs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29625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Tavsiya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etilayotgan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semester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semester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66945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Kredit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31299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Umumiy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yuklama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hajmi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8425214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Auditoriya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mashg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‘</a:t>
                      </a:r>
                      <a:r>
                        <a:rPr lang="en-US" sz="2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ulotlari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Jami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9574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Ma’ruza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37987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Seminar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78448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Mustaqil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ta’lim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43906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8492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F161E3-3E89-494B-A3C4-5FDC8768A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588" y="136682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tuchuncha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3CA3510-A77E-4539-9D92-32057E5B0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1" y="1182925"/>
            <a:ext cx="10515600" cy="4351338"/>
          </a:xfrm>
        </p:spPr>
        <p:txBody>
          <a:bodyPr>
            <a:noAutofit/>
          </a:bodyPr>
          <a:lstStyle/>
          <a:p>
            <a:pPr algn="just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Etnosotsiologiya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sotsiologiya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fanining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tarmoqlaridan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etnik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xalq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qabila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etnik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guruhlar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hayotdagi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munosabatlari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qonuniyatlari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jamiyatdagi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etnik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o‘rganadi.Mazkur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sotsiologiya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etnologiya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etnografiya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fanlarining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tutashgan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nuqtasida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shakllangan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etnik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guruhlarning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madaniyati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qadriyatlari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urf-odatlari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o‘zligini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anglash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664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F79BC7D-1FFB-4C2C-8E0C-B8E0193C8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Fanni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o‘qitishdan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9A38751-B221-4426-B77E-4A76BCD9B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464" y="1585914"/>
            <a:ext cx="11082336" cy="4591050"/>
          </a:xfrm>
        </p:spPr>
        <p:txBody>
          <a:bodyPr>
            <a:normAutofit/>
          </a:bodyPr>
          <a:lstStyle/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etnik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millatlar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elatlarning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vujudga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qonuniyatlari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millatlararo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munosabatlar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etnik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identifikatsiya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etnik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jamiyat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taraqqiyotidagi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to‘g‘risida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nazariy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bilimlarni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shakllantirish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etnik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hodisa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sotsiologik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ko‘nikmalarini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rivojlantirishdan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849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AE6C762-39DF-41A8-BD98-7E0073A12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Talaba nimaga erishadi (o‘quv natijalari)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BACDB82-38CA-408B-A1C1-A5FB17B5C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554162"/>
            <a:ext cx="11415713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Fanni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o‘zlashtirgan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etnosotsiologiyaning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nazariy-metodologik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asoslarini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o‘zlashtiradilar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etnos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etnik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guruh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etnik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identiklik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tushunchalarning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mazmun-mohiyatini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anglaydilar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millatlararo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munosabatlar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etnik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rivojlanishga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ta'sirini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o‘rganadilar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etnik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muammolar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etnik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ziddiyatlar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bartaraf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mexanizmlarini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jihatdan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baholash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ko‘nikmasiga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globallashuv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migratsiya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urbanizatsiya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sharoitida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berayotgan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etnik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o‘zgarishlarni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tahlil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oladilar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millatli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jamiyatlarda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bag‘rikenglik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millatlararo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totuvlik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fuqarolik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hamjihatligini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mustahkamlash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omillarini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o‘rganadilar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etnosotsiologik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tadqiqotlarni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o‘tkazish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bo‘yicha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kompetensiyalarni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egallaydilar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801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1BB2EB8-DDB9-41CC-8038-C0C822B8E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Autofit/>
          </a:bodyPr>
          <a:lstStyle/>
          <a:p>
            <a:pPr algn="just"/>
            <a:r>
              <a:rPr lang="ru-RU" sz="3200" b="1" dirty="0"/>
              <a:t/>
            </a:r>
            <a:br>
              <a:rPr lang="ru-RU" sz="3200" b="1" dirty="0"/>
            </a:b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Fan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doirasida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qaralishi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mavzular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taqribiy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mavzular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F259D17-0A1C-497C-BE52-505BF5340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188" y="1457325"/>
            <a:ext cx="10715624" cy="5243511"/>
          </a:xfrm>
        </p:spPr>
        <p:txBody>
          <a:bodyPr>
            <a:normAutofit lnSpcReduction="10000"/>
          </a:bodyPr>
          <a:lstStyle/>
          <a:p>
            <a:pPr marL="0" fontAlgn="ctr">
              <a:spcBef>
                <a:spcPts val="0"/>
              </a:spcBef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Etnosotsiologiya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ilmiy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fan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Milliy-etnik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hamjamiyatlar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haqidagi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tarixiy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nazariyalar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Millatlar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etnik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guruhlar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sotsiologiyaning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tadqiqot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obyekti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Etnik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identiklik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muammosi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o‘zlikni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anglash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Etnik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guruhlararo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munosabatlar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sotsiologiyasi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Etnik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ijtimoiylashuv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etnik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madaniyat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Etnik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stereotiplar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ksenofobiya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tolerantlik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Etnik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konfliktlar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tartibga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solish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mexanizmlari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Migratsiya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etnik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jarayonlar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Diasporalar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transmilliy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hamjamiyatlar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Globallashuv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sharoitida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etniklik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transformatsiyasi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Etnik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siyosatning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sotsiologik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asoslari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Etnosotsiologik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tadqiqot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metodlari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fontAlgn="ctr">
              <a:spcBef>
                <a:spcPts val="0"/>
              </a:spcBef>
            </a:pP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O‘zbekistonda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millatlararo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munosabatlar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etnik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jarayonlar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761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0B5FB37-B6F1-4377-8927-6B167FF0F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Tavsiya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etiladigan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E2F6237-F452-4576-9F2D-DF474E3B1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12" y="1690688"/>
            <a:ext cx="11363325" cy="435133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o‘quv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adabiyotlari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Ganiyeva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M.X.-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Etnosotsiologiya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O‘quv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qo‘llanma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.– Toshkent: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2006.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Волков Ю.Г., Мостовая И.В.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Этносоциология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учебник для вузов. – Москва : Академический Проект, 2008. – 448 с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Дробижева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Л.М.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Этносоциология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учебник для академического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бакалавриата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Москва : Издательство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2018. – 351 с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Садохин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А.П. Этнология : учебник. – Москва : ИНФРА-М, 2020. – 352 с.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2020.</a:t>
            </a:r>
          </a:p>
          <a:p>
            <a:pPr marL="0" indent="0">
              <a:buNone/>
            </a:pP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xorijiy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Imagined Communities: Reflections on the Origin and Spread of Nationalism. – London : Verso, 2006. – 240 p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Ethnic Origins of Nations. – Oxford : Blackwell Publishers, 1986. – 312 p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Identity. – Reno : University of Nevada Press, 1991. – 226 p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Nations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Nationalism. – Oxford : Blackwell Publishers, 2006. – 152 p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Nations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Nationalism since 1780: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Myth, Reality. – Cambridge : Cambridge University Press, 2012. – 232 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915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0C6228-D98E-43C8-9835-75C2952AC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Cyrl-UZ" dirty="0"/>
              <a:t> </a:t>
            </a:r>
            <a:endParaRPr lang="en-US" dirty="0"/>
          </a:p>
        </p:txBody>
      </p:sp>
      <p:pic>
        <p:nvPicPr>
          <p:cNvPr id="4" name="Picture 6" descr="Sotsiolog kim ? Uning bizning hayotimizda vazifasi qanday ...">
            <a:extLst>
              <a:ext uri="{FF2B5EF4-FFF2-40B4-BE49-F238E27FC236}">
                <a16:creationId xmlns="" xmlns:a16="http://schemas.microsoft.com/office/drawing/2014/main" id="{26D8F1DE-275B-4FB9-B54A-0B2FF9FC19D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99219"/>
            <a:ext cx="6429375" cy="6393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50770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520</Words>
  <Application>Microsoft Office PowerPoint</Application>
  <PresentationFormat>Произвольный</PresentationFormat>
  <Paragraphs>59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ETNOSOTSIOLOGIYA</vt:lpstr>
      <vt:lpstr>Etnosotsiologiya</vt:lpstr>
      <vt:lpstr>Fan haqida tuchuncha</vt:lpstr>
      <vt:lpstr>Fanni o‘qitishdan maqsad</vt:lpstr>
      <vt:lpstr>Talaba nimaga erishadi (o‘quv natijalari)</vt:lpstr>
      <vt:lpstr> Fan doirasida qaralishi mumkin bo'lgan mavzular (taqribiy mavzular)</vt:lpstr>
      <vt:lpstr>Tavsiya etiladigan adabiyotlar: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IJTIMOIY TARMOQLAR SOTSIOLOGIYASI</dc:title>
  <dc:creator>Farogat Fayzieva</dc:creator>
  <cp:lastModifiedBy>user</cp:lastModifiedBy>
  <cp:revision>21</cp:revision>
  <dcterms:created xsi:type="dcterms:W3CDTF">2025-05-13T07:06:54Z</dcterms:created>
  <dcterms:modified xsi:type="dcterms:W3CDTF">2026-06-05T13:26:39Z</dcterms:modified>
</cp:coreProperties>
</file>