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51FE7-BF3C-48C1-BC7C-A4FC3A1D1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A1DCC0-C8D2-4E92-BF01-8301EACFD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41099-5AAD-459A-9C3E-ED28E7F1C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65917B-1D29-4DD0-8A22-98664AFCB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F1A99A-8193-4958-811F-21D56BEB2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000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32FB47-4815-4DAE-BA31-74E9161F6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C6FA22-9735-412A-BA36-FC11924E9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8C75A6-3B9A-4B4A-B848-F5890101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B1D026-9EC9-42DC-AE12-F57248F3C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F2EE4A-05DA-4232-B34E-9FDF77EB3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5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6D58492-DD08-43B5-A4D5-D8638E4B58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3E99F7-333E-4404-AD20-40EB119CF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FF9C6C-103F-4E9A-8509-AC9A25B89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B8A508-C791-4CA4-B4E7-C0D64626A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7DC33F-9994-4E7E-A2FF-57382C94C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170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796" y="1122363"/>
            <a:ext cx="10364411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796" y="3602038"/>
            <a:ext cx="1036441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528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944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8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40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858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7" y="609602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21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21"/>
            <a:ext cx="5094155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685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7" y="609602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569" y="2088320"/>
            <a:ext cx="4800435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8974" y="2088320"/>
            <a:ext cx="4788583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11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66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25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5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2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32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5D3FD7-1D3F-4050-A598-736683629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BA4312-9655-425A-99C5-152613B49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1A8A1B-6E35-4D35-A447-9B3204B4D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159390-30EC-40BC-91F0-C7925DAC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C5A00-0C75-496B-81C8-BDDF6305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4922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9" y="609600"/>
            <a:ext cx="5556804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99910" y="758881"/>
            <a:ext cx="3955917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971800"/>
            <a:ext cx="5561656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289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7" y="4289374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7" y="621323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252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2"/>
            <a:ext cx="10353763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7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4140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3" y="4204821"/>
            <a:ext cx="10353763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3660" y="64174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95628" y="307337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3687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7" y="2126944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3520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3" y="609602"/>
            <a:ext cx="10353763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88321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9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9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7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933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2"/>
            <a:ext cx="10353763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6" y="3989147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092235"/>
            <a:ext cx="2940051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6" y="4565409"/>
            <a:ext cx="3298955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2" y="3989147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092235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565408"/>
            <a:ext cx="330033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3989147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5" y="2092235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7" y="4565410"/>
            <a:ext cx="3294259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9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3591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609601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601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940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3B7E6-D5CA-4E0F-AAD2-9A69AE28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9B31AA-D839-4184-99BE-FC087DD24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352B0E-D297-4F91-A6E4-A18827FCB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676DD5-E950-46B6-BA13-2F48F638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92EF4A-93A8-41D1-9720-A83F4F5DB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998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3104A0-4838-4983-8FFF-6B0A4D85D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287DAB-E038-4DC6-B167-50080FED5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7E9EE5-0DFE-49BE-B1F7-9CACC607A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4CCA2-43BC-410B-9B3D-6B8341266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A396F2-1B59-48F7-BAF6-7547B5543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CAFF2E-BFB3-45CC-AF69-4BA9FDB74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124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D6879-0A32-459B-BC09-89CAA6ADD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283CEB-CA8C-4E19-BB53-F0B8501DE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8C3864-E91A-4BB5-AC3B-3808B1B5C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38A6846-227A-4997-826A-1C4737F80D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9E445D-FCFA-47EA-9535-51137B0341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591F0CF-41C2-4106-8BEB-AFAC9ED2E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E52014-4941-4AA8-8C8B-022E65DB3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C523A4-406B-4F95-AB44-D23ED4087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11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FACFB-6AF2-4268-AC34-C47122BB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19A7EF3-9111-4DDA-A218-619ECFB0A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71F7020-D5D0-4050-8140-651732441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22C7104-696B-4659-8DD6-4B21DEB19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50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E561DC-808C-439B-A607-93A928547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7D40A89-F435-4392-8548-0CD0F241C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D47166-487A-4AC4-A47A-CF893CA2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69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3CE6A8-7D2E-41EA-B216-95B41FE79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EFEFC2-EA4B-4240-88C8-3C3EA8B63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8D9B48-1EA2-4DA4-AFB7-8670C030D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9FC59E-96E6-4030-84C5-58AD74836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A3D274-A404-44F0-9153-78BFD1916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5050CB-E581-4154-A02A-D99D25C5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56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5679B-8203-4512-9B73-5FA651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F551D84-A6CD-44A8-BD44-8DA29064F0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7A4C88-0944-4D01-8971-5EEFE6132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2D0792-BC07-4610-AFDB-2BA96971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B7C597-2FE0-4F3E-8A45-AD28F80FA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BA3332-E69E-4859-89D4-8E9A3AC19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01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BDCCD3-2B91-428A-9FF1-E3E3718C6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21BD36-E665-4D42-ABBF-7AF613211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351F2-03E8-466F-8ADC-227E17DBD4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772D1-3CF4-4400-896E-B36BD1807BE3}" type="datetimeFigureOut">
              <a:rPr lang="ru-RU" smtClean="0"/>
              <a:t>06.06.2026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C94CF6-5864-44C4-B2C0-03EBE5AB8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570CA1-4617-4206-A0E8-F635ED73B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F0EA6-0DA7-4A79-A79D-08369372A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42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7" y="609602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3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6" y="5883277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3" y="5883277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9256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z-Latn-UZ" dirty="0"/>
              <a:t>Yoshlar SOTSIOLOGIYASI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236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Madaniy</a:t>
            </a:r>
            <a:r>
              <a:rPr lang="en-US" dirty="0"/>
              <a:t> </a:t>
            </a:r>
            <a:r>
              <a:rPr lang="en-US" dirty="0" err="1"/>
              <a:t>yo'nalish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/>
              <a:t>Yo'nalish</a:t>
            </a:r>
            <a:r>
              <a:rPr lang="en-US" dirty="0"/>
              <a:t> </a:t>
            </a:r>
            <a:r>
              <a:rPr lang="en-US" dirty="0" err="1"/>
              <a:t>vakillari</a:t>
            </a:r>
            <a:r>
              <a:rPr lang="en-US" dirty="0"/>
              <a:t>: K. Mannheim, M. Mead</a:t>
            </a:r>
            <a:r>
              <a:rPr lang="uz-Latn-UZ" dirty="0"/>
              <a:t>:</a:t>
            </a:r>
          </a:p>
          <a:p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e'tibor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meros</a:t>
            </a:r>
            <a:r>
              <a:rPr lang="en-US" dirty="0"/>
              <a:t> </a:t>
            </a:r>
            <a:r>
              <a:rPr lang="en-US" dirty="0" err="1"/>
              <a:t>jarayonlariga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oldingi</a:t>
            </a:r>
            <a:r>
              <a:rPr lang="en-US" dirty="0"/>
              <a:t> </a:t>
            </a:r>
            <a:r>
              <a:rPr lang="en-US" dirty="0" err="1"/>
              <a:t>avlodlar</a:t>
            </a:r>
            <a:r>
              <a:rPr lang="en-US" dirty="0"/>
              <a:t> </a:t>
            </a:r>
            <a:r>
              <a:rPr lang="en-US" dirty="0" err="1"/>
              <a:t>tajribasini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ko'rib</a:t>
            </a:r>
            <a:r>
              <a:rPr lang="en-US" dirty="0"/>
              <a:t> </a:t>
            </a:r>
            <a:r>
              <a:rPr lang="en-US" dirty="0" err="1"/>
              <a:t>chiqishga</a:t>
            </a:r>
            <a:r>
              <a:rPr lang="en-US" dirty="0"/>
              <a:t> </a:t>
            </a:r>
            <a:r>
              <a:rPr lang="en-US" dirty="0" err="1"/>
              <a:t>qaratilgan</a:t>
            </a:r>
            <a:endParaRPr lang="uz-Latn-UZ" dirty="0"/>
          </a:p>
          <a:p>
            <a:r>
              <a:rPr lang="en-US" dirty="0" err="1"/>
              <a:t>Avlodlararo</a:t>
            </a:r>
            <a:r>
              <a:rPr lang="en-US" dirty="0"/>
              <a:t> </a:t>
            </a:r>
            <a:r>
              <a:rPr lang="en-US" dirty="0" err="1"/>
              <a:t>nizolar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asosga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degan</a:t>
            </a:r>
            <a:r>
              <a:rPr lang="en-US" dirty="0"/>
              <a:t> </a:t>
            </a:r>
            <a:r>
              <a:rPr lang="en-US" dirty="0" err="1"/>
              <a:t>xulosaga</a:t>
            </a:r>
            <a:r>
              <a:rPr lang="en-US" dirty="0"/>
              <a:t> </a:t>
            </a:r>
            <a:r>
              <a:rPr lang="en-US" dirty="0" err="1"/>
              <a:t>kelishdi</a:t>
            </a:r>
            <a:endParaRPr lang="uz-Latn-UZ" dirty="0"/>
          </a:p>
          <a:p>
            <a:r>
              <a:rPr lang="en-US" dirty="0" err="1"/>
              <a:t>Madaniyatlarning</a:t>
            </a:r>
            <a:r>
              <a:rPr lang="en-US" dirty="0"/>
              <a:t> </a:t>
            </a:r>
            <a:r>
              <a:rPr lang="en-US" dirty="0" err="1"/>
              <a:t>uch</a:t>
            </a:r>
            <a:r>
              <a:rPr lang="en-US" dirty="0"/>
              <a:t> </a:t>
            </a:r>
            <a:r>
              <a:rPr lang="en-US" dirty="0" err="1"/>
              <a:t>turi</a:t>
            </a:r>
            <a:r>
              <a:rPr lang="en-US" dirty="0"/>
              <a:t> </a:t>
            </a:r>
            <a:r>
              <a:rPr lang="en-US" dirty="0" err="1"/>
              <a:t>ajratilgan</a:t>
            </a:r>
            <a:r>
              <a:rPr lang="en-US" dirty="0"/>
              <a:t>: </a:t>
            </a:r>
            <a:r>
              <a:rPr lang="en-US" dirty="0" err="1"/>
              <a:t>shakldan</a:t>
            </a:r>
            <a:r>
              <a:rPr lang="en-US" dirty="0"/>
              <a:t> </a:t>
            </a:r>
            <a:r>
              <a:rPr lang="en-US" dirty="0" err="1"/>
              <a:t>keyingi</a:t>
            </a:r>
            <a:r>
              <a:rPr lang="en-US" dirty="0"/>
              <a:t>, </a:t>
            </a:r>
            <a:r>
              <a:rPr lang="en-US" dirty="0" err="1"/>
              <a:t>konfiguratsion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prefigurative</a:t>
            </a:r>
            <a:endParaRPr lang="uz-Latn-UZ" dirty="0"/>
          </a:p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avlodning</a:t>
            </a:r>
            <a:r>
              <a:rPr lang="en-US" dirty="0"/>
              <a:t> </a:t>
            </a:r>
            <a:r>
              <a:rPr lang="en-US" dirty="0" err="1"/>
              <a:t>bir-biriga</a:t>
            </a:r>
            <a:r>
              <a:rPr lang="en-US" dirty="0"/>
              <a:t> </a:t>
            </a:r>
            <a:r>
              <a:rPr lang="en-US" dirty="0" err="1"/>
              <a:t>o'zaro</a:t>
            </a:r>
            <a:r>
              <a:rPr lang="en-US" dirty="0"/>
              <a:t> </a:t>
            </a:r>
            <a:r>
              <a:rPr lang="en-US" dirty="0" err="1"/>
              <a:t>ta'siri</a:t>
            </a:r>
            <a:r>
              <a:rPr lang="en-US" dirty="0"/>
              <a:t> </a:t>
            </a:r>
            <a:r>
              <a:rPr lang="en-US" dirty="0" err="1"/>
              <a:t>jarayonlariga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ahamiyat</a:t>
            </a:r>
            <a:r>
              <a:rPr lang="en-US" dirty="0"/>
              <a:t> </a:t>
            </a:r>
            <a:r>
              <a:rPr lang="en-US" dirty="0" err="1"/>
              <a:t>berilmoqda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60636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YOSHLAR SOSIOLOGIYASINING SHAKLLANISHI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Sotsiologiyada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yo'nalishning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bo'lishiga</a:t>
            </a:r>
            <a:r>
              <a:rPr lang="en-US" dirty="0"/>
              <a:t> 60-yillardagi </a:t>
            </a:r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inqilobi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berdi</a:t>
            </a:r>
            <a:r>
              <a:rPr lang="en-US" dirty="0"/>
              <a:t>.</a:t>
            </a:r>
            <a:endParaRPr lang="uz-Latn-UZ" dirty="0"/>
          </a:p>
          <a:p>
            <a:r>
              <a:rPr lang="en-US" dirty="0"/>
              <a:t>Bu </a:t>
            </a:r>
            <a:r>
              <a:rPr lang="en-US" dirty="0" err="1"/>
              <a:t>vaqtda</a:t>
            </a:r>
            <a:r>
              <a:rPr lang="en-US" dirty="0"/>
              <a:t> K. </a:t>
            </a:r>
            <a:r>
              <a:rPr lang="en-US" dirty="0" err="1"/>
              <a:t>Manggeymning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taraqqiyot</a:t>
            </a:r>
            <a:r>
              <a:rPr lang="en-US" dirty="0"/>
              <a:t>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avlodlar</a:t>
            </a:r>
            <a:r>
              <a:rPr lang="en-US" dirty="0"/>
              <a:t> </a:t>
            </a:r>
            <a:r>
              <a:rPr lang="en-US" dirty="0" err="1"/>
              <a:t>haqidagi</a:t>
            </a:r>
            <a:r>
              <a:rPr lang="en-US" dirty="0"/>
              <a:t> </a:t>
            </a:r>
            <a:r>
              <a:rPr lang="en-US" dirty="0" err="1"/>
              <a:t>tadqiqotlariga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M. </a:t>
            </a:r>
            <a:r>
              <a:rPr lang="en-US" dirty="0" err="1"/>
              <a:t>Meadning</a:t>
            </a:r>
            <a:r>
              <a:rPr lang="en-US" dirty="0"/>
              <a:t> </a:t>
            </a:r>
            <a:r>
              <a:rPr lang="en-US" dirty="0" err="1"/>
              <a:t>tarixiy</a:t>
            </a:r>
            <a:r>
              <a:rPr lang="en-US" dirty="0"/>
              <a:t> </a:t>
            </a:r>
            <a:r>
              <a:rPr lang="en-US" dirty="0" err="1"/>
              <a:t>rivojlanishning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bosqichlarida</a:t>
            </a:r>
            <a:r>
              <a:rPr lang="en-US" dirty="0"/>
              <a:t> </a:t>
            </a:r>
            <a:r>
              <a:rPr lang="en-US" dirty="0" err="1"/>
              <a:t>avlodlar</a:t>
            </a:r>
            <a:r>
              <a:rPr lang="en-US" dirty="0"/>
              <a:t> </a:t>
            </a:r>
            <a:r>
              <a:rPr lang="en-US" dirty="0" err="1"/>
              <a:t>o'rtasidagi</a:t>
            </a:r>
            <a:r>
              <a:rPr lang="en-US" dirty="0"/>
              <a:t> </a:t>
            </a:r>
            <a:r>
              <a:rPr lang="en-US" dirty="0" err="1"/>
              <a:t>madaniy</a:t>
            </a:r>
            <a:r>
              <a:rPr lang="en-US" dirty="0"/>
              <a:t> </a:t>
            </a:r>
            <a:r>
              <a:rPr lang="en-US" dirty="0" err="1"/>
              <a:t>aloqa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 </a:t>
            </a:r>
            <a:r>
              <a:rPr lang="en-US" dirty="0" err="1"/>
              <a:t>to'g'risidagi</a:t>
            </a:r>
            <a:r>
              <a:rPr lang="en-US" dirty="0"/>
              <a:t> </a:t>
            </a:r>
            <a:r>
              <a:rPr lang="en-US" dirty="0" err="1"/>
              <a:t>ishlariga</a:t>
            </a:r>
            <a:r>
              <a:rPr lang="en-US" dirty="0"/>
              <a:t> </a:t>
            </a:r>
            <a:r>
              <a:rPr lang="en-US" dirty="0" err="1"/>
              <a:t>qiziqish</a:t>
            </a:r>
            <a:r>
              <a:rPr lang="en-US" dirty="0"/>
              <a:t> </a:t>
            </a:r>
            <a:r>
              <a:rPr lang="en-US" dirty="0" err="1"/>
              <a:t>ortdi</a:t>
            </a:r>
            <a:r>
              <a:rPr lang="en-US" dirty="0"/>
              <a:t>.</a:t>
            </a:r>
            <a:endParaRPr lang="uz-Latn-UZ" dirty="0"/>
          </a:p>
          <a:p>
            <a:r>
              <a:rPr lang="en-US" dirty="0" err="1"/>
              <a:t>Avlodlararo</a:t>
            </a:r>
            <a:r>
              <a:rPr lang="en-US" dirty="0"/>
              <a:t> </a:t>
            </a:r>
            <a:r>
              <a:rPr lang="en-US" dirty="0" err="1"/>
              <a:t>mojaro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madaniyatining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talqinlari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bo'ldi</a:t>
            </a:r>
            <a:r>
              <a:rPr lang="en-US" dirty="0"/>
              <a:t>.</a:t>
            </a:r>
            <a:endParaRPr lang="uz-Latn-UZ" dirty="0"/>
          </a:p>
          <a:p>
            <a:r>
              <a:rPr lang="en-US" dirty="0"/>
              <a:t>70-yillarda.xorijiy </a:t>
            </a:r>
            <a:r>
              <a:rPr lang="en-US" dirty="0" err="1"/>
              <a:t>sotsiologlarning</a:t>
            </a:r>
            <a:r>
              <a:rPr lang="en-US" dirty="0"/>
              <a:t> </a:t>
            </a:r>
            <a:r>
              <a:rPr lang="en-US" dirty="0" err="1"/>
              <a:t>asarlarida</a:t>
            </a:r>
            <a:r>
              <a:rPr lang="en-US" dirty="0"/>
              <a:t> </a:t>
            </a:r>
            <a:r>
              <a:rPr lang="en-US" dirty="0" err="1"/>
              <a:t>yoshlarning</a:t>
            </a:r>
            <a:r>
              <a:rPr lang="en-US" dirty="0"/>
              <a:t> </a:t>
            </a:r>
            <a:r>
              <a:rPr lang="en-US" dirty="0" err="1"/>
              <a:t>ijtimoiy-iqtisodiy</a:t>
            </a:r>
            <a:r>
              <a:rPr lang="en-US" dirty="0"/>
              <a:t> </a:t>
            </a:r>
            <a:r>
              <a:rPr lang="en-US" dirty="0" err="1"/>
              <a:t>muammolari</a:t>
            </a:r>
            <a:r>
              <a:rPr lang="en-US" dirty="0"/>
              <a:t> </a:t>
            </a:r>
            <a:r>
              <a:rPr lang="en-US" dirty="0" err="1"/>
              <a:t>ko'rib</a:t>
            </a:r>
            <a:r>
              <a:rPr lang="en-US" dirty="0"/>
              <a:t> </a:t>
            </a:r>
            <a:r>
              <a:rPr lang="en-US" dirty="0" err="1"/>
              <a:t>chiqila</a:t>
            </a:r>
            <a:r>
              <a:rPr lang="en-US" dirty="0"/>
              <a:t> </a:t>
            </a:r>
            <a:r>
              <a:rPr lang="en-US" dirty="0" err="1"/>
              <a:t>boshlandi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65406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Yoshlikning</a:t>
            </a:r>
            <a:r>
              <a:rPr lang="en-US" dirty="0"/>
              <a:t> </a:t>
            </a:r>
            <a:r>
              <a:rPr lang="en-US" dirty="0" err="1"/>
              <a:t>yosh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ijtimoiy-psixologik</a:t>
            </a:r>
            <a:r>
              <a:rPr lang="en-US" dirty="0"/>
              <a:t> </a:t>
            </a:r>
            <a:r>
              <a:rPr lang="en-US" dirty="0" err="1"/>
              <a:t>jihatlari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78309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347" y="123041"/>
            <a:ext cx="7765321" cy="91719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Yoshga</a:t>
            </a:r>
            <a:r>
              <a:rPr lang="en-US" dirty="0"/>
              <a:t> </a:t>
            </a:r>
            <a:r>
              <a:rPr lang="en-US" dirty="0" err="1"/>
              <a:t>bog'liq</a:t>
            </a:r>
            <a:r>
              <a:rPr lang="en-US" dirty="0"/>
              <a:t> </a:t>
            </a:r>
            <a:r>
              <a:rPr lang="en-US" dirty="0" err="1"/>
              <a:t>tabaqalanish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8284" y="897623"/>
            <a:ext cx="8430935" cy="5641063"/>
          </a:xfrm>
        </p:spPr>
        <p:txBody>
          <a:bodyPr>
            <a:noAutofit/>
          </a:bodyPr>
          <a:lstStyle/>
          <a:p>
            <a:pPr algn="just"/>
            <a:r>
              <a:rPr lang="en-US" sz="1800" dirty="0" err="1"/>
              <a:t>Yoshlik-bolalikdan</a:t>
            </a:r>
            <a:r>
              <a:rPr lang="en-US" sz="1800" dirty="0"/>
              <a:t> </a:t>
            </a:r>
            <a:r>
              <a:rPr lang="en-US" sz="1800" dirty="0" err="1"/>
              <a:t>etuklikka</a:t>
            </a:r>
            <a:r>
              <a:rPr lang="en-US" sz="1800" dirty="0"/>
              <a:t> </a:t>
            </a:r>
            <a:r>
              <a:rPr lang="en-US" sz="1800" dirty="0" err="1"/>
              <a:t>o'tishning</a:t>
            </a:r>
            <a:r>
              <a:rPr lang="en-US" sz="1800" dirty="0"/>
              <a:t> </a:t>
            </a:r>
            <a:r>
              <a:rPr lang="en-US" sz="1800" dirty="0" err="1"/>
              <a:t>oraliq</a:t>
            </a:r>
            <a:r>
              <a:rPr lang="en-US" sz="1800" dirty="0"/>
              <a:t> </a:t>
            </a:r>
            <a:r>
              <a:rPr lang="en-US" sz="1800" dirty="0" err="1"/>
              <a:t>bosqichi</a:t>
            </a:r>
            <a:r>
              <a:rPr lang="en-US" sz="1800" dirty="0"/>
              <a:t>. Bu </a:t>
            </a:r>
            <a:r>
              <a:rPr lang="en-US" sz="1800" dirty="0" err="1"/>
              <a:t>balog'at</a:t>
            </a:r>
            <a:r>
              <a:rPr lang="en-US" sz="1800" dirty="0"/>
              <a:t> </a:t>
            </a:r>
            <a:r>
              <a:rPr lang="en-US" sz="1800" dirty="0" err="1"/>
              <a:t>yoshi</a:t>
            </a:r>
            <a:r>
              <a:rPr lang="en-US" sz="1800" dirty="0"/>
              <a:t>, </a:t>
            </a:r>
            <a:r>
              <a:rPr lang="en-US" sz="1800" dirty="0" err="1"/>
              <a:t>inqiroz</a:t>
            </a:r>
            <a:r>
              <a:rPr lang="en-US" sz="1800" dirty="0"/>
              <a:t> </a:t>
            </a:r>
            <a:r>
              <a:rPr lang="en-US" sz="1800" dirty="0" err="1"/>
              <a:t>belgilarining</a:t>
            </a:r>
            <a:r>
              <a:rPr lang="en-US" sz="1800" dirty="0"/>
              <a:t> </a:t>
            </a:r>
            <a:r>
              <a:rPr lang="en-US" sz="1800" dirty="0" err="1"/>
              <a:t>namoyon</a:t>
            </a:r>
            <a:r>
              <a:rPr lang="en-US" sz="1800" dirty="0"/>
              <a:t> </a:t>
            </a:r>
            <a:r>
              <a:rPr lang="en-US" sz="1800" dirty="0" err="1"/>
              <a:t>bo'lishi</a:t>
            </a:r>
            <a:r>
              <a:rPr lang="en-US" sz="1800" dirty="0"/>
              <a:t>, </a:t>
            </a:r>
            <a:r>
              <a:rPr lang="en-US" sz="1800" dirty="0" err="1"/>
              <a:t>qadriyatlarni</a:t>
            </a:r>
            <a:r>
              <a:rPr lang="en-US" sz="1800" dirty="0"/>
              <a:t> </a:t>
            </a:r>
            <a:r>
              <a:rPr lang="en-US" sz="1800" dirty="0" err="1"/>
              <a:t>qayta</a:t>
            </a:r>
            <a:r>
              <a:rPr lang="en-US" sz="1800" dirty="0"/>
              <a:t> </a:t>
            </a:r>
            <a:r>
              <a:rPr lang="en-US" sz="1800" dirty="0" err="1"/>
              <a:t>baholash</a:t>
            </a:r>
            <a:r>
              <a:rPr lang="en-US" sz="1800" dirty="0"/>
              <a:t> , </a:t>
            </a:r>
            <a:r>
              <a:rPr lang="en-US" sz="1800" dirty="0" err="1"/>
              <a:t>ota-onalarga</a:t>
            </a:r>
            <a:r>
              <a:rPr lang="en-US" sz="1800" dirty="0"/>
              <a:t> </a:t>
            </a:r>
            <a:r>
              <a:rPr lang="en-US" sz="1800" dirty="0" err="1"/>
              <a:t>tanqidiy</a:t>
            </a:r>
            <a:r>
              <a:rPr lang="en-US" sz="1800" dirty="0"/>
              <a:t> </a:t>
            </a:r>
            <a:r>
              <a:rPr lang="en-US" sz="1800" dirty="0" err="1"/>
              <a:t>munosabat</a:t>
            </a:r>
            <a:r>
              <a:rPr lang="en-US" sz="1800" dirty="0"/>
              <a:t>, </a:t>
            </a:r>
            <a:r>
              <a:rPr lang="en-US" sz="1800" dirty="0" err="1"/>
              <a:t>o'z</a:t>
            </a:r>
            <a:r>
              <a:rPr lang="en-US" sz="1800" dirty="0"/>
              <a:t> </a:t>
            </a:r>
            <a:r>
              <a:rPr lang="en-US" sz="1800" dirty="0" err="1"/>
              <a:t>taqdirini</a:t>
            </a:r>
            <a:r>
              <a:rPr lang="en-US" sz="1800" dirty="0"/>
              <a:t> </a:t>
            </a:r>
            <a:r>
              <a:rPr lang="en-US" sz="1800" dirty="0" err="1"/>
              <a:t>o'zi</a:t>
            </a:r>
            <a:r>
              <a:rPr lang="en-US" sz="1800" dirty="0"/>
              <a:t> </a:t>
            </a:r>
            <a:r>
              <a:rPr lang="en-US" sz="1800" dirty="0" err="1"/>
              <a:t>belgilash</a:t>
            </a:r>
            <a:r>
              <a:rPr lang="en-US" sz="1800" dirty="0"/>
              <a:t> </a:t>
            </a:r>
            <a:r>
              <a:rPr lang="en-US" sz="1800" dirty="0" err="1"/>
              <a:t>jarayonining</a:t>
            </a:r>
            <a:r>
              <a:rPr lang="en-US" sz="1800" dirty="0"/>
              <a:t> </a:t>
            </a:r>
            <a:r>
              <a:rPr lang="en-US" sz="1800" dirty="0" err="1"/>
              <a:t>faollashishi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tavsiflanadi</a:t>
            </a:r>
            <a:r>
              <a:rPr lang="en-US" sz="1800" dirty="0"/>
              <a:t>.</a:t>
            </a:r>
          </a:p>
          <a:p>
            <a:pPr algn="just"/>
            <a:r>
              <a:rPr lang="en-US" sz="1800" dirty="0" err="1"/>
              <a:t>Yoshlik</a:t>
            </a:r>
            <a:r>
              <a:rPr lang="en-US" sz="1800" dirty="0"/>
              <a:t> </a:t>
            </a:r>
            <a:r>
              <a:rPr lang="en-US" sz="1800" dirty="0" err="1"/>
              <a:t>farqlari</a:t>
            </a:r>
            <a:r>
              <a:rPr lang="en-US" sz="1800" dirty="0"/>
              <a:t> </a:t>
            </a:r>
            <a:r>
              <a:rPr lang="en-US" sz="1800" dirty="0" err="1"/>
              <a:t>o'ziga</a:t>
            </a:r>
            <a:r>
              <a:rPr lang="en-US" sz="1800" dirty="0"/>
              <a:t> </a:t>
            </a:r>
            <a:r>
              <a:rPr lang="en-US" sz="1800" dirty="0" err="1"/>
              <a:t>xos</a:t>
            </a:r>
            <a:r>
              <a:rPr lang="en-US" sz="1800" dirty="0"/>
              <a:t> </a:t>
            </a:r>
            <a:r>
              <a:rPr lang="en-US" sz="1800" dirty="0" err="1"/>
              <a:t>yoshlar</a:t>
            </a:r>
            <a:r>
              <a:rPr lang="en-US" sz="1800" dirty="0"/>
              <a:t> </a:t>
            </a:r>
            <a:r>
              <a:rPr lang="en-US" sz="1800" dirty="0" err="1"/>
              <a:t>madaniyati</a:t>
            </a:r>
            <a:r>
              <a:rPr lang="en-US" sz="1800" dirty="0"/>
              <a:t> </a:t>
            </a:r>
            <a:r>
              <a:rPr lang="en-US" sz="1800" dirty="0" err="1"/>
              <a:t>mavjudligida</a:t>
            </a:r>
            <a:r>
              <a:rPr lang="en-US" sz="1800" dirty="0"/>
              <a:t> </a:t>
            </a:r>
            <a:r>
              <a:rPr lang="en-US" sz="1800" dirty="0" err="1"/>
              <a:t>namoyon</a:t>
            </a:r>
            <a:r>
              <a:rPr lang="en-US" sz="1800" dirty="0"/>
              <a:t> </a:t>
            </a:r>
            <a:r>
              <a:rPr lang="en-US" sz="1800" dirty="0" err="1"/>
              <a:t>bo'ladi</a:t>
            </a:r>
            <a:r>
              <a:rPr lang="en-US" sz="1800" dirty="0"/>
              <a:t> </a:t>
            </a:r>
          </a:p>
          <a:p>
            <a:pPr algn="just"/>
            <a:r>
              <a:rPr lang="en-US" sz="1800" dirty="0" err="1"/>
              <a:t>Yosh</a:t>
            </a:r>
            <a:r>
              <a:rPr lang="en-US" sz="1800" dirty="0"/>
              <a:t> </a:t>
            </a:r>
            <a:r>
              <a:rPr lang="en-US" sz="1800" dirty="0" err="1"/>
              <a:t>tushunchasi</a:t>
            </a:r>
            <a:r>
              <a:rPr lang="en-US" sz="1800" dirty="0"/>
              <a:t> </a:t>
            </a:r>
            <a:r>
              <a:rPr lang="en-US" sz="1800" dirty="0" err="1"/>
              <a:t>ikki</a:t>
            </a:r>
            <a:r>
              <a:rPr lang="en-US" sz="1800" dirty="0"/>
              <a:t> </a:t>
            </a:r>
            <a:r>
              <a:rPr lang="en-US" sz="1800" dirty="0" err="1"/>
              <a:t>o'lchovni</a:t>
            </a:r>
            <a:r>
              <a:rPr lang="en-US" sz="1800" dirty="0"/>
              <a:t> </a:t>
            </a:r>
            <a:r>
              <a:rPr lang="en-US" sz="1800" dirty="0" err="1"/>
              <a:t>o'z</a:t>
            </a:r>
            <a:r>
              <a:rPr lang="en-US" sz="1800" dirty="0"/>
              <a:t> </a:t>
            </a:r>
            <a:r>
              <a:rPr lang="en-US" sz="1800" dirty="0" err="1"/>
              <a:t>ichiga</a:t>
            </a:r>
            <a:r>
              <a:rPr lang="en-US" sz="1800" dirty="0"/>
              <a:t> </a:t>
            </a:r>
            <a:r>
              <a:rPr lang="en-US" sz="1800" dirty="0" err="1"/>
              <a:t>oladi</a:t>
            </a:r>
            <a:r>
              <a:rPr lang="en-US" sz="1800" dirty="0"/>
              <a:t>: </a:t>
            </a:r>
            <a:r>
              <a:rPr lang="en-US" sz="1800" dirty="0" err="1"/>
              <a:t>metrik</a:t>
            </a:r>
            <a:r>
              <a:rPr lang="en-US" sz="1800" dirty="0"/>
              <a:t> (</a:t>
            </a:r>
            <a:r>
              <a:rPr lang="en-US" sz="1800" dirty="0" err="1"/>
              <a:t>hayot</a:t>
            </a:r>
            <a:r>
              <a:rPr lang="en-US" sz="1800" dirty="0"/>
              <a:t> </a:t>
            </a:r>
            <a:r>
              <a:rPr lang="en-US" sz="1800" dirty="0" err="1"/>
              <a:t>yillari</a:t>
            </a:r>
            <a:r>
              <a:rPr lang="en-US" sz="1800" dirty="0"/>
              <a:t>)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topologik</a:t>
            </a:r>
            <a:r>
              <a:rPr lang="en-US" sz="1800" dirty="0"/>
              <a:t> (</a:t>
            </a:r>
            <a:r>
              <a:rPr lang="en-US" sz="1800" dirty="0" err="1"/>
              <a:t>uning</a:t>
            </a:r>
            <a:r>
              <a:rPr lang="en-US" sz="1800" dirty="0"/>
              <a:t> </a:t>
            </a:r>
            <a:r>
              <a:rPr lang="en-US" sz="1800" dirty="0" err="1"/>
              <a:t>rivojlanishining</a:t>
            </a:r>
            <a:r>
              <a:rPr lang="en-US" sz="1800" dirty="0"/>
              <a:t> </a:t>
            </a:r>
            <a:r>
              <a:rPr lang="en-US" sz="1800" dirty="0" err="1"/>
              <a:t>umumiy</a:t>
            </a:r>
            <a:r>
              <a:rPr lang="en-US" sz="1800" dirty="0"/>
              <a:t> </a:t>
            </a:r>
            <a:r>
              <a:rPr lang="en-US" sz="1800" dirty="0" err="1"/>
              <a:t>jarayonida</a:t>
            </a:r>
            <a:r>
              <a:rPr lang="en-US" sz="1800" dirty="0"/>
              <a:t> </a:t>
            </a:r>
            <a:r>
              <a:rPr lang="en-US" sz="1800" dirty="0" err="1"/>
              <a:t>inson</a:t>
            </a:r>
            <a:r>
              <a:rPr lang="en-US" sz="1800" dirty="0"/>
              <a:t> </a:t>
            </a:r>
            <a:r>
              <a:rPr lang="en-US" sz="1800" dirty="0" err="1"/>
              <a:t>fazilatlarining</a:t>
            </a:r>
            <a:r>
              <a:rPr lang="en-US" sz="1800" dirty="0"/>
              <a:t> </a:t>
            </a:r>
            <a:r>
              <a:rPr lang="en-US" sz="1800" dirty="0" err="1"/>
              <a:t>xususiyatlarini</a:t>
            </a:r>
            <a:r>
              <a:rPr lang="en-US" sz="1800" dirty="0"/>
              <a:t> </a:t>
            </a:r>
            <a:r>
              <a:rPr lang="en-US" sz="1800" dirty="0" err="1"/>
              <a:t>aniqlash</a:t>
            </a:r>
            <a:r>
              <a:rPr lang="en-US" sz="1800" dirty="0"/>
              <a:t>).</a:t>
            </a:r>
          </a:p>
          <a:p>
            <a:pPr algn="just"/>
            <a:r>
              <a:rPr lang="en-US" sz="1800" dirty="0" err="1"/>
              <a:t>Yosh-bu</a:t>
            </a:r>
            <a:r>
              <a:rPr lang="en-US" sz="1800" dirty="0"/>
              <a:t> </a:t>
            </a:r>
            <a:r>
              <a:rPr lang="en-US" sz="1800" dirty="0" err="1"/>
              <a:t>nafaqat</a:t>
            </a:r>
            <a:r>
              <a:rPr lang="en-US" sz="1800" dirty="0"/>
              <a:t> </a:t>
            </a:r>
            <a:r>
              <a:rPr lang="en-US" sz="1800" dirty="0" err="1"/>
              <a:t>yashagan</a:t>
            </a:r>
            <a:r>
              <a:rPr lang="en-US" sz="1800" dirty="0"/>
              <a:t> </a:t>
            </a:r>
            <a:r>
              <a:rPr lang="en-US" sz="1800" dirty="0" err="1"/>
              <a:t>yillar</a:t>
            </a:r>
            <a:r>
              <a:rPr lang="en-US" sz="1800" dirty="0"/>
              <a:t> </a:t>
            </a:r>
            <a:r>
              <a:rPr lang="en-US" sz="1800" dirty="0" err="1"/>
              <a:t>soni</a:t>
            </a:r>
            <a:r>
              <a:rPr lang="en-US" sz="1800" dirty="0"/>
              <a:t>, </a:t>
            </a:r>
            <a:r>
              <a:rPr lang="en-US" sz="1800" dirty="0" err="1"/>
              <a:t>balki</a:t>
            </a:r>
            <a:r>
              <a:rPr lang="en-US" sz="1800" dirty="0"/>
              <a:t> har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shaxsning</a:t>
            </a:r>
            <a:r>
              <a:rPr lang="en-US" sz="1800" dirty="0"/>
              <a:t> </a:t>
            </a:r>
            <a:r>
              <a:rPr lang="en-US" sz="1800" dirty="0" err="1"/>
              <a:t>o'ziga</a:t>
            </a:r>
            <a:r>
              <a:rPr lang="en-US" sz="1800" dirty="0"/>
              <a:t> </a:t>
            </a:r>
            <a:r>
              <a:rPr lang="en-US" sz="1800" dirty="0" err="1"/>
              <a:t>xosligini</a:t>
            </a:r>
            <a:r>
              <a:rPr lang="en-US" sz="1800" dirty="0"/>
              <a:t> </a:t>
            </a:r>
            <a:r>
              <a:rPr lang="en-US" sz="1800" dirty="0" err="1"/>
              <a:t>belgilaydigan</a:t>
            </a:r>
            <a:r>
              <a:rPr lang="en-US" sz="1800" dirty="0"/>
              <a:t> </a:t>
            </a:r>
            <a:r>
              <a:rPr lang="en-US" sz="1800" dirty="0" err="1"/>
              <a:t>noyob</a:t>
            </a:r>
            <a:r>
              <a:rPr lang="en-US" sz="1800" dirty="0"/>
              <a:t> </a:t>
            </a:r>
            <a:r>
              <a:rPr lang="en-US" sz="1800" dirty="0" err="1"/>
              <a:t>to'plangan</a:t>
            </a:r>
            <a:r>
              <a:rPr lang="en-US" sz="1800" dirty="0"/>
              <a:t> </a:t>
            </a:r>
            <a:r>
              <a:rPr lang="en-US" sz="1800" dirty="0" err="1"/>
              <a:t>hayotiy</a:t>
            </a:r>
            <a:r>
              <a:rPr lang="en-US" sz="1800" dirty="0"/>
              <a:t> </a:t>
            </a:r>
            <a:r>
              <a:rPr lang="en-US" sz="1800" dirty="0" err="1"/>
              <a:t>tajriba</a:t>
            </a:r>
            <a:r>
              <a:rPr lang="en-US" sz="1800" dirty="0"/>
              <a:t>.</a:t>
            </a:r>
          </a:p>
          <a:p>
            <a:pPr algn="just"/>
            <a:r>
              <a:rPr lang="en-US" sz="1800" dirty="0" err="1"/>
              <a:t>Shaxsning</a:t>
            </a:r>
            <a:r>
              <a:rPr lang="en-US" sz="1800" dirty="0"/>
              <a:t> </a:t>
            </a:r>
            <a:r>
              <a:rPr lang="en-US" sz="1800" dirty="0" err="1"/>
              <a:t>rivojlanishi</a:t>
            </a:r>
            <a:r>
              <a:rPr lang="en-US" sz="1800" dirty="0"/>
              <a:t> </a:t>
            </a:r>
            <a:r>
              <a:rPr lang="en-US" sz="1800" dirty="0" err="1"/>
              <a:t>hayotning</a:t>
            </a:r>
            <a:r>
              <a:rPr lang="en-US" sz="1800" dirty="0"/>
              <a:t> </a:t>
            </a:r>
            <a:r>
              <a:rPr lang="en-US" sz="1800" dirty="0" err="1"/>
              <a:t>turli</a:t>
            </a:r>
            <a:r>
              <a:rPr lang="en-US" sz="1800" dirty="0"/>
              <a:t> </a:t>
            </a:r>
            <a:r>
              <a:rPr lang="en-US" sz="1800" dirty="0" err="1"/>
              <a:t>davrlarida</a:t>
            </a:r>
            <a:r>
              <a:rPr lang="en-US" sz="1800" dirty="0"/>
              <a:t> har </a:t>
            </a:r>
            <a:r>
              <a:rPr lang="en-US" sz="1800" dirty="0" err="1"/>
              <a:t>xil</a:t>
            </a:r>
            <a:r>
              <a:rPr lang="en-US" sz="1800" dirty="0"/>
              <a:t> </a:t>
            </a:r>
            <a:r>
              <a:rPr lang="en-US" sz="1800" dirty="0" err="1"/>
              <a:t>sur'atlarda</a:t>
            </a:r>
            <a:r>
              <a:rPr lang="en-US" sz="1800" dirty="0"/>
              <a:t> </a:t>
            </a:r>
            <a:r>
              <a:rPr lang="en-US" sz="1800" dirty="0" err="1"/>
              <a:t>sodir</a:t>
            </a:r>
            <a:r>
              <a:rPr lang="en-US" sz="1800" dirty="0"/>
              <a:t> </a:t>
            </a:r>
            <a:r>
              <a:rPr lang="en-US" sz="1800" dirty="0" err="1"/>
              <a:t>bo'ladi</a:t>
            </a:r>
            <a:r>
              <a:rPr lang="en-US" sz="1800" dirty="0"/>
              <a:t>, </a:t>
            </a:r>
            <a:r>
              <a:rPr lang="en-US" sz="1800" dirty="0" err="1"/>
              <a:t>bundan</a:t>
            </a:r>
            <a:r>
              <a:rPr lang="en-US" sz="1800" dirty="0"/>
              <a:t> </a:t>
            </a:r>
            <a:r>
              <a:rPr lang="en-US" sz="1800" dirty="0" err="1"/>
              <a:t>tashqari</a:t>
            </a:r>
            <a:r>
              <a:rPr lang="en-US" sz="1800" dirty="0"/>
              <a:t>, </a:t>
            </a:r>
            <a:r>
              <a:rPr lang="en-US" sz="1800" dirty="0" err="1"/>
              <a:t>rivojlanishning</a:t>
            </a:r>
            <a:r>
              <a:rPr lang="en-US" sz="1800" dirty="0"/>
              <a:t> </a:t>
            </a:r>
            <a:r>
              <a:rPr lang="en-US" sz="1800" dirty="0" err="1"/>
              <a:t>biologik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ijtimoiy</a:t>
            </a:r>
            <a:r>
              <a:rPr lang="en-US" sz="1800" dirty="0"/>
              <a:t> </a:t>
            </a:r>
            <a:r>
              <a:rPr lang="en-US" sz="1800" dirty="0" err="1"/>
              <a:t>omillarining</a:t>
            </a:r>
            <a:r>
              <a:rPr lang="en-US" sz="1800" dirty="0"/>
              <a:t> </a:t>
            </a:r>
            <a:r>
              <a:rPr lang="en-US" sz="1800" dirty="0" err="1"/>
              <a:t>nisbati</a:t>
            </a:r>
            <a:r>
              <a:rPr lang="en-US" sz="1800" dirty="0"/>
              <a:t> har </a:t>
            </a:r>
            <a:r>
              <a:rPr lang="en-US" sz="1800" dirty="0" err="1"/>
              <a:t>xil</a:t>
            </a:r>
            <a:r>
              <a:rPr lang="en-US" sz="1800" dirty="0"/>
              <a:t>. </a:t>
            </a:r>
            <a:r>
              <a:rPr lang="en-US" sz="1800" dirty="0" err="1"/>
              <a:t>Masalan</a:t>
            </a:r>
            <a:r>
              <a:rPr lang="en-US" sz="1800" dirty="0"/>
              <a:t>, </a:t>
            </a:r>
            <a:r>
              <a:rPr lang="en-US" sz="1800" dirty="0" err="1"/>
              <a:t>inson</a:t>
            </a:r>
            <a:r>
              <a:rPr lang="en-US" sz="1800" dirty="0"/>
              <a:t> </a:t>
            </a:r>
            <a:r>
              <a:rPr lang="en-US" sz="1800" dirty="0" err="1"/>
              <a:t>hayotining</a:t>
            </a:r>
            <a:r>
              <a:rPr lang="en-US" sz="1800" dirty="0"/>
              <a:t> </a:t>
            </a:r>
            <a:r>
              <a:rPr lang="en-US" sz="1800" dirty="0" err="1"/>
              <a:t>turli</a:t>
            </a:r>
            <a:r>
              <a:rPr lang="en-US" sz="1800" dirty="0"/>
              <a:t> </a:t>
            </a:r>
            <a:r>
              <a:rPr lang="en-US" sz="1800" dirty="0" err="1"/>
              <a:t>davrlarini</a:t>
            </a:r>
            <a:r>
              <a:rPr lang="en-US" sz="1800" dirty="0"/>
              <a:t> </a:t>
            </a:r>
            <a:r>
              <a:rPr lang="en-US" sz="1800" dirty="0" err="1"/>
              <a:t>tasniflashda</a:t>
            </a:r>
            <a:r>
              <a:rPr lang="en-US" sz="1800" dirty="0"/>
              <a:t> </a:t>
            </a:r>
            <a:r>
              <a:rPr lang="en-US" sz="1800" dirty="0" err="1"/>
              <a:t>bolalik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yoshlik</a:t>
            </a:r>
            <a:r>
              <a:rPr lang="en-US" sz="1800" dirty="0"/>
              <a:t> </a:t>
            </a:r>
            <a:r>
              <a:rPr lang="en-US" sz="1800" dirty="0" err="1"/>
              <a:t>davrlari</a:t>
            </a:r>
            <a:r>
              <a:rPr lang="en-US" sz="1800" dirty="0"/>
              <a:t> </a:t>
            </a:r>
            <a:r>
              <a:rPr lang="en-US" sz="1800" dirty="0" err="1"/>
              <a:t>nisbatan</a:t>
            </a:r>
            <a:r>
              <a:rPr lang="en-US" sz="1800" dirty="0"/>
              <a:t> </a:t>
            </a:r>
            <a:r>
              <a:rPr lang="en-US" sz="1800" dirty="0" err="1"/>
              <a:t>qisqa</a:t>
            </a:r>
            <a:r>
              <a:rPr lang="en-US" sz="1800" dirty="0"/>
              <a:t> - 3-4 </a:t>
            </a:r>
            <a:r>
              <a:rPr lang="en-US" sz="1800" dirty="0" err="1"/>
              <a:t>yil</a:t>
            </a:r>
            <a:r>
              <a:rPr lang="en-US" sz="1800" dirty="0"/>
              <a:t>, </a:t>
            </a:r>
            <a:r>
              <a:rPr lang="en-US" sz="1800" dirty="0" err="1"/>
              <a:t>o'rta</a:t>
            </a:r>
            <a:r>
              <a:rPr lang="en-US" sz="1800" dirty="0"/>
              <a:t> </a:t>
            </a:r>
            <a:r>
              <a:rPr lang="en-US" sz="1800" dirty="0" err="1"/>
              <a:t>yoshda</a:t>
            </a:r>
            <a:r>
              <a:rPr lang="en-US" sz="1800" dirty="0"/>
              <a:t> </a:t>
            </a:r>
            <a:r>
              <a:rPr lang="en-US" sz="1800" dirty="0" err="1"/>
              <a:t>esa</a:t>
            </a:r>
            <a:r>
              <a:rPr lang="en-US" sz="1800" dirty="0"/>
              <a:t> 20-30 </a:t>
            </a:r>
            <a:r>
              <a:rPr lang="en-US" sz="1800" dirty="0" err="1"/>
              <a:t>yoshga</a:t>
            </a:r>
            <a:r>
              <a:rPr lang="en-US" sz="1800" dirty="0"/>
              <a:t> </a:t>
            </a:r>
            <a:r>
              <a:rPr lang="en-US" sz="1800" dirty="0" err="1"/>
              <a:t>etishi</a:t>
            </a:r>
            <a:r>
              <a:rPr lang="en-US" sz="1800" dirty="0"/>
              <a:t> </a:t>
            </a:r>
            <a:r>
              <a:rPr lang="en-US" sz="1800" dirty="0" err="1"/>
              <a:t>mumkin</a:t>
            </a:r>
            <a:r>
              <a:rPr lang="en-US" sz="18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2176533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YOSHNI TASNIFLASH VARIANTLARI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2209801" y="2095500"/>
          <a:ext cx="7764463" cy="36931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299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4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4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4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Авторы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Периоды юности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Ранняя</a:t>
                      </a:r>
                      <a:r>
                        <a:rPr lang="ru-RU" sz="1400" baseline="0" dirty="0"/>
                        <a:t> зрелость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Поздняя зрелость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АПН СССР по</a:t>
                      </a:r>
                      <a:r>
                        <a:rPr lang="ru-RU" sz="1400" baseline="0" dirty="0"/>
                        <a:t> возрастной физиологии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17-21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21-35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36-60 лет (мужчины)</a:t>
                      </a:r>
                    </a:p>
                    <a:p>
                      <a:r>
                        <a:rPr lang="ru-RU" sz="1400" dirty="0"/>
                        <a:t>36-55 лет (женщины)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По Д. </a:t>
                      </a:r>
                      <a:r>
                        <a:rPr lang="ru-RU" sz="1400" dirty="0" err="1"/>
                        <a:t>Биррену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12-17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17-25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50-75 лет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По Д. </a:t>
                      </a:r>
                      <a:r>
                        <a:rPr lang="ru-RU" sz="1400" dirty="0" err="1"/>
                        <a:t>Бромелю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11-21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21-25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40-55 лет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По Д. Векслеру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16-20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20-35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46-53 лет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По</a:t>
                      </a:r>
                      <a:r>
                        <a:rPr lang="ru-RU" sz="1400" baseline="0" dirty="0"/>
                        <a:t> В. </a:t>
                      </a:r>
                      <a:r>
                        <a:rPr lang="ru-RU" sz="1400" baseline="0" dirty="0" err="1"/>
                        <a:t>Бунаку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17-25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25-35 лет (мужчины)</a:t>
                      </a:r>
                    </a:p>
                    <a:p>
                      <a:r>
                        <a:rPr lang="ru-RU" sz="1400" dirty="0"/>
                        <a:t>25-30 лет (женщины)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По В. Гинзбургу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16-24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24-40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45-50 лет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2751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8742" y="64318"/>
            <a:ext cx="7765321" cy="97591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Yosh</a:t>
            </a:r>
            <a:r>
              <a:rPr lang="en-US" dirty="0"/>
              <a:t> </a:t>
            </a:r>
            <a:r>
              <a:rPr lang="en-US" dirty="0" err="1"/>
              <a:t>chegarasi</a:t>
            </a:r>
            <a:r>
              <a:rPr lang="en-US" dirty="0"/>
              <a:t> </a:t>
            </a:r>
            <a:r>
              <a:rPr lang="en-US" dirty="0" err="1"/>
              <a:t>farqlarining</a:t>
            </a:r>
            <a:r>
              <a:rPr lang="en-US" dirty="0"/>
              <a:t> </a:t>
            </a:r>
            <a:r>
              <a:rPr lang="en-US" dirty="0" err="1"/>
              <a:t>sabablari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8741" y="1040236"/>
            <a:ext cx="7765322" cy="5603845"/>
          </a:xfrm>
        </p:spPr>
        <p:txBody>
          <a:bodyPr>
            <a:noAutofit/>
          </a:bodyPr>
          <a:lstStyle/>
          <a:p>
            <a:r>
              <a:rPr lang="en-US" sz="1600" dirty="0" err="1"/>
              <a:t>Tasniflarni</a:t>
            </a:r>
            <a:r>
              <a:rPr lang="en-US" sz="1600" dirty="0"/>
              <a:t> </a:t>
            </a:r>
            <a:r>
              <a:rPr lang="en-US" sz="1600" dirty="0" err="1"/>
              <a:t>turli</a:t>
            </a:r>
            <a:r>
              <a:rPr lang="en-US" sz="1600" dirty="0"/>
              <a:t> </a:t>
            </a:r>
            <a:r>
              <a:rPr lang="en-US" sz="1600" dirty="0" err="1"/>
              <a:t>sabablarga</a:t>
            </a:r>
            <a:r>
              <a:rPr lang="en-US" sz="1600" dirty="0"/>
              <a:t> </a:t>
            </a:r>
            <a:r>
              <a:rPr lang="en-US" sz="1600" dirty="0" err="1"/>
              <a:t>ko'ra</a:t>
            </a:r>
            <a:r>
              <a:rPr lang="en-US" sz="1600" dirty="0"/>
              <a:t> </a:t>
            </a:r>
            <a:r>
              <a:rPr lang="en-US" sz="1600" dirty="0" err="1"/>
              <a:t>qurish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:</a:t>
            </a:r>
          </a:p>
          <a:p>
            <a:r>
              <a:rPr lang="en-US" sz="1600" dirty="0" err="1"/>
              <a:t>Fiziologik</a:t>
            </a:r>
            <a:endParaRPr lang="en-US" sz="1600" dirty="0"/>
          </a:p>
          <a:p>
            <a:r>
              <a:rPr lang="en-US" sz="1600" dirty="0" err="1"/>
              <a:t>Antropologik</a:t>
            </a:r>
            <a:endParaRPr lang="en-US" sz="1600" dirty="0"/>
          </a:p>
          <a:p>
            <a:r>
              <a:rPr lang="en-US" sz="1600" dirty="0" err="1"/>
              <a:t>Demografik</a:t>
            </a:r>
            <a:endParaRPr lang="en-US" sz="1600" dirty="0"/>
          </a:p>
          <a:p>
            <a:r>
              <a:rPr lang="en-US" sz="1600" dirty="0" err="1"/>
              <a:t>Psixologik</a:t>
            </a:r>
            <a:endParaRPr lang="en-US" sz="1600" dirty="0"/>
          </a:p>
          <a:p>
            <a:r>
              <a:rPr lang="en-US" sz="1600" dirty="0" err="1"/>
              <a:t>Sotsiologik</a:t>
            </a:r>
            <a:endParaRPr lang="en-US" sz="1600" dirty="0"/>
          </a:p>
          <a:p>
            <a:r>
              <a:rPr lang="en-US" sz="1600" dirty="0" err="1"/>
              <a:t>Yoshlik</a:t>
            </a:r>
            <a:r>
              <a:rPr lang="en-US" sz="1600" dirty="0"/>
              <a:t> </a:t>
            </a:r>
            <a:r>
              <a:rPr lang="en-US" sz="1600" dirty="0" err="1"/>
              <a:t>bolalikning</a:t>
            </a:r>
            <a:r>
              <a:rPr lang="en-US" sz="1600" dirty="0"/>
              <a:t> </a:t>
            </a:r>
            <a:r>
              <a:rPr lang="en-US" sz="1600" dirty="0" err="1"/>
              <a:t>yakuniy</a:t>
            </a:r>
            <a:r>
              <a:rPr lang="en-US" sz="1600" dirty="0"/>
              <a:t> </a:t>
            </a:r>
            <a:r>
              <a:rPr lang="en-US" sz="1600" dirty="0" err="1"/>
              <a:t>bosqichi</a:t>
            </a:r>
            <a:r>
              <a:rPr lang="en-US" sz="1600" dirty="0"/>
              <a:t> </a:t>
            </a:r>
            <a:r>
              <a:rPr lang="en-US" sz="1600" dirty="0" err="1"/>
              <a:t>yoki</a:t>
            </a:r>
            <a:r>
              <a:rPr lang="en-US" sz="1600" dirty="0"/>
              <a:t> </a:t>
            </a:r>
            <a:r>
              <a:rPr lang="en-US" sz="1600" dirty="0" err="1"/>
              <a:t>etuklikning</a:t>
            </a:r>
            <a:r>
              <a:rPr lang="en-US" sz="1600" dirty="0"/>
              <a:t> </a:t>
            </a:r>
            <a:r>
              <a:rPr lang="en-US" sz="1600" dirty="0" err="1"/>
              <a:t>dastlabki</a:t>
            </a:r>
            <a:r>
              <a:rPr lang="en-US" sz="1600" dirty="0"/>
              <a:t> </a:t>
            </a:r>
            <a:r>
              <a:rPr lang="en-US" sz="1600" dirty="0" err="1"/>
              <a:t>bosqichi</a:t>
            </a:r>
            <a:r>
              <a:rPr lang="en-US" sz="1600" dirty="0"/>
              <a:t> </a:t>
            </a:r>
            <a:r>
              <a:rPr lang="en-US" sz="1600" dirty="0" err="1"/>
              <a:t>sifatida</a:t>
            </a:r>
            <a:r>
              <a:rPr lang="en-US" sz="1600" dirty="0"/>
              <a:t> </a:t>
            </a:r>
            <a:r>
              <a:rPr lang="en-US" sz="1600" dirty="0" err="1"/>
              <a:t>qaraladi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O'sish</a:t>
            </a:r>
            <a:r>
              <a:rPr lang="en-US" sz="1600" dirty="0"/>
              <a:t> </a:t>
            </a:r>
            <a:r>
              <a:rPr lang="en-US" sz="1600" dirty="0" err="1"/>
              <a:t>o'rtasida</a:t>
            </a:r>
            <a:r>
              <a:rPr lang="en-US" sz="1600" dirty="0"/>
              <a:t> </a:t>
            </a:r>
            <a:r>
              <a:rPr lang="en-US" sz="1600" dirty="0" err="1"/>
              <a:t>ziddiyat</a:t>
            </a:r>
            <a:r>
              <a:rPr lang="en-US" sz="1600" dirty="0"/>
              <a:t> </a:t>
            </a:r>
            <a:r>
              <a:rPr lang="en-US" sz="1600" dirty="0" err="1"/>
              <a:t>mavjud</a:t>
            </a:r>
            <a:r>
              <a:rPr lang="en-US" sz="1600" dirty="0"/>
              <a:t> </a:t>
            </a:r>
            <a:r>
              <a:rPr lang="en-US" sz="1600" dirty="0" err="1"/>
              <a:t>farovonlik</a:t>
            </a:r>
            <a:r>
              <a:rPr lang="en-US" sz="1600" dirty="0"/>
              <a:t> </a:t>
            </a:r>
            <a:r>
              <a:rPr lang="en-US" sz="1600" dirty="0" err="1"/>
              <a:t>yoshlarning</a:t>
            </a:r>
            <a:r>
              <a:rPr lang="en-US" sz="1600" dirty="0"/>
              <a:t> </a:t>
            </a:r>
            <a:r>
              <a:rPr lang="en-US" sz="1600" dirty="0" err="1"/>
              <a:t>jadal</a:t>
            </a:r>
            <a:r>
              <a:rPr lang="en-US" sz="1600" dirty="0"/>
              <a:t> </a:t>
            </a:r>
            <a:r>
              <a:rPr lang="en-US" sz="1600" dirty="0" err="1"/>
              <a:t>rivojlanishini</a:t>
            </a:r>
            <a:r>
              <a:rPr lang="en-US" sz="1600" dirty="0"/>
              <a:t> </a:t>
            </a:r>
            <a:r>
              <a:rPr lang="en-US" sz="1600" dirty="0" err="1"/>
              <a:t>ta'minlaydigan</a:t>
            </a:r>
            <a:r>
              <a:rPr lang="en-US" sz="1600" dirty="0"/>
              <a:t>, ammo </a:t>
            </a:r>
            <a:r>
              <a:rPr lang="en-US" sz="1600" dirty="0" err="1"/>
              <a:t>keyinchalik</a:t>
            </a:r>
            <a:r>
              <a:rPr lang="en-US" sz="1600" dirty="0"/>
              <a:t> </a:t>
            </a:r>
            <a:r>
              <a:rPr lang="en-US" sz="1600" dirty="0" err="1"/>
              <a:t>yoshlarning</a:t>
            </a:r>
            <a:r>
              <a:rPr lang="en-US" sz="1600" dirty="0"/>
              <a:t> </a:t>
            </a:r>
            <a:r>
              <a:rPr lang="en-US" sz="1600" dirty="0" err="1"/>
              <a:t>ta'lim</a:t>
            </a:r>
            <a:r>
              <a:rPr lang="en-US" sz="1600" dirty="0"/>
              <a:t> </a:t>
            </a:r>
            <a:r>
              <a:rPr lang="en-US" sz="1600" dirty="0" err="1"/>
              <a:t>olish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qo'shimcha</a:t>
            </a:r>
            <a:r>
              <a:rPr lang="en-US" sz="1600" dirty="0"/>
              <a:t> </a:t>
            </a:r>
            <a:r>
              <a:rPr lang="en-US" sz="1600" dirty="0" err="1"/>
              <a:t>vaqt</a:t>
            </a:r>
            <a:r>
              <a:rPr lang="en-US" sz="1600" dirty="0"/>
              <a:t> </a:t>
            </a:r>
            <a:r>
              <a:rPr lang="en-US" sz="1600" dirty="0" err="1"/>
              <a:t>sarflab</a:t>
            </a:r>
            <a:r>
              <a:rPr lang="en-US" sz="1600" dirty="0"/>
              <a:t>, </a:t>
            </a:r>
            <a:r>
              <a:rPr lang="en-US" sz="1600" dirty="0" err="1"/>
              <a:t>hayotlarining</a:t>
            </a:r>
            <a:r>
              <a:rPr lang="en-US" sz="1600" dirty="0"/>
              <a:t> </a:t>
            </a:r>
            <a:r>
              <a:rPr lang="en-US" sz="1600" dirty="0" err="1"/>
              <a:t>faol</a:t>
            </a:r>
            <a:r>
              <a:rPr lang="en-US" sz="1600" dirty="0"/>
              <a:t> </a:t>
            </a:r>
            <a:r>
              <a:rPr lang="en-US" sz="1600" dirty="0" err="1"/>
              <a:t>bosqichiga</a:t>
            </a:r>
            <a:r>
              <a:rPr lang="en-US" sz="1600" dirty="0"/>
              <a:t> </a:t>
            </a:r>
            <a:r>
              <a:rPr lang="en-US" sz="1600" dirty="0" err="1"/>
              <a:t>o'tishiga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keladigan</a:t>
            </a:r>
            <a:r>
              <a:rPr lang="en-US" sz="1600" dirty="0"/>
              <a:t> </a:t>
            </a:r>
            <a:r>
              <a:rPr lang="en-US" sz="1600" dirty="0" err="1"/>
              <a:t>jamiyat</a:t>
            </a:r>
            <a:r>
              <a:rPr lang="en-US" sz="1600" dirty="0"/>
              <a:t>. </a:t>
            </a:r>
          </a:p>
          <a:p>
            <a:r>
              <a:rPr lang="en-US" sz="1600" dirty="0" err="1"/>
              <a:t>O'rta</a:t>
            </a:r>
            <a:r>
              <a:rPr lang="en-US" sz="1600" dirty="0"/>
              <a:t>, </a:t>
            </a:r>
            <a:r>
              <a:rPr lang="en-US" sz="1600" dirty="0" err="1"/>
              <a:t>o'rta</a:t>
            </a:r>
            <a:r>
              <a:rPr lang="en-US" sz="1600" dirty="0"/>
              <a:t> </a:t>
            </a:r>
            <a:r>
              <a:rPr lang="en-US" sz="1600" dirty="0" err="1"/>
              <a:t>maxsus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oliy</a:t>
            </a:r>
            <a:r>
              <a:rPr lang="en-US" sz="1600" dirty="0"/>
              <a:t> </a:t>
            </a:r>
            <a:r>
              <a:rPr lang="en-US" sz="1600" dirty="0" err="1"/>
              <a:t>o'quv</a:t>
            </a:r>
            <a:r>
              <a:rPr lang="en-US" sz="1600" dirty="0"/>
              <a:t> </a:t>
            </a:r>
            <a:r>
              <a:rPr lang="en-US" sz="1600" dirty="0" err="1"/>
              <a:t>yurtlari</a:t>
            </a:r>
            <a:r>
              <a:rPr lang="en-US" sz="1600" dirty="0"/>
              <a:t> </a:t>
            </a:r>
            <a:r>
              <a:rPr lang="en-US" sz="1600" dirty="0" err="1"/>
              <a:t>o'quvchilari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yoshlikning</a:t>
            </a:r>
            <a:r>
              <a:rPr lang="en-US" sz="1600" dirty="0"/>
              <a:t> </a:t>
            </a:r>
            <a:r>
              <a:rPr lang="en-US" sz="1600" dirty="0" err="1"/>
              <a:t>yosh</a:t>
            </a:r>
            <a:r>
              <a:rPr lang="en-US" sz="1600" dirty="0"/>
              <a:t> </a:t>
            </a:r>
            <a:r>
              <a:rPr lang="en-US" sz="1600" dirty="0" err="1"/>
              <a:t>chegaralari</a:t>
            </a:r>
            <a:r>
              <a:rPr lang="en-US" sz="1600" dirty="0"/>
              <a:t> har </a:t>
            </a:r>
            <a:r>
              <a:rPr lang="en-US" sz="1600" dirty="0" err="1"/>
              <a:t>xil</a:t>
            </a:r>
            <a:r>
              <a:rPr lang="en-US" sz="1600" dirty="0"/>
              <a:t> </a:t>
            </a:r>
            <a:r>
              <a:rPr lang="en-US" sz="1600" dirty="0" err="1"/>
              <a:t>bo'ladi</a:t>
            </a:r>
            <a:r>
              <a:rPr lang="en-US" sz="1600" dirty="0"/>
              <a:t>, </a:t>
            </a:r>
            <a:r>
              <a:rPr lang="en-US" sz="1600" dirty="0" err="1"/>
              <a:t>chunki</a:t>
            </a:r>
            <a:r>
              <a:rPr lang="en-US" sz="1600" dirty="0"/>
              <a:t> </a:t>
            </a:r>
            <a:r>
              <a:rPr lang="en-US" sz="1600" dirty="0" err="1"/>
              <a:t>o'quv</a:t>
            </a:r>
            <a:r>
              <a:rPr lang="en-US" sz="1600" dirty="0"/>
              <a:t> </a:t>
            </a:r>
            <a:r>
              <a:rPr lang="en-US" sz="1600" dirty="0" err="1"/>
              <a:t>sharoitlari</a:t>
            </a:r>
            <a:r>
              <a:rPr lang="en-US" sz="1600" dirty="0"/>
              <a:t> </a:t>
            </a:r>
            <a:r>
              <a:rPr lang="en-US" sz="1600" dirty="0" err="1"/>
              <a:t>shaxsning</a:t>
            </a:r>
            <a:r>
              <a:rPr lang="en-US" sz="1600" dirty="0"/>
              <a:t> </a:t>
            </a:r>
            <a:r>
              <a:rPr lang="en-US" sz="1600" dirty="0" err="1"/>
              <a:t>rivojlanishini</a:t>
            </a:r>
            <a:r>
              <a:rPr lang="en-US" sz="1600" dirty="0"/>
              <a:t> </a:t>
            </a:r>
            <a:r>
              <a:rPr lang="en-US" sz="1600" dirty="0" err="1"/>
              <a:t>turlicha</a:t>
            </a:r>
            <a:r>
              <a:rPr lang="en-US" sz="1600" dirty="0"/>
              <a:t> </a:t>
            </a:r>
            <a:r>
              <a:rPr lang="en-US" sz="1600" dirty="0" err="1"/>
              <a:t>rag'batlantiradi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2279670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3340" y="114652"/>
            <a:ext cx="7765321" cy="699080"/>
          </a:xfrm>
        </p:spPr>
        <p:txBody>
          <a:bodyPr>
            <a:normAutofit/>
          </a:bodyPr>
          <a:lstStyle/>
          <a:p>
            <a:r>
              <a:rPr lang="en-US" dirty="0" err="1"/>
              <a:t>Yoshlik</a:t>
            </a:r>
            <a:r>
              <a:rPr lang="en-US" dirty="0"/>
              <a:t> </a:t>
            </a:r>
            <a:r>
              <a:rPr lang="en-US" dirty="0" err="1"/>
              <a:t>bosqichlari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0956" y="687898"/>
            <a:ext cx="8173429" cy="5922627"/>
          </a:xfrm>
        </p:spPr>
        <p:txBody>
          <a:bodyPr>
            <a:noAutofit/>
          </a:bodyPr>
          <a:lstStyle/>
          <a:p>
            <a:r>
              <a:rPr lang="en-US" sz="1700" dirty="0"/>
              <a:t>B. G. </a:t>
            </a:r>
            <a:r>
              <a:rPr lang="en-US" sz="1700" dirty="0" err="1"/>
              <a:t>Ananyev</a:t>
            </a:r>
            <a:r>
              <a:rPr lang="en-US" sz="1700" dirty="0"/>
              <a:t> </a:t>
            </a:r>
            <a:r>
              <a:rPr lang="en-US" sz="1700" dirty="0" err="1"/>
              <a:t>yoshlikning</a:t>
            </a:r>
            <a:r>
              <a:rPr lang="en-US" sz="1700" dirty="0"/>
              <a:t> </a:t>
            </a:r>
            <a:r>
              <a:rPr lang="en-US" sz="1700" dirty="0" err="1"/>
              <a:t>ikki</a:t>
            </a:r>
            <a:r>
              <a:rPr lang="en-US" sz="1700" dirty="0"/>
              <a:t> </a:t>
            </a:r>
            <a:r>
              <a:rPr lang="en-US" sz="1700" dirty="0" err="1"/>
              <a:t>bosqichini</a:t>
            </a:r>
            <a:r>
              <a:rPr lang="en-US" sz="1700" dirty="0"/>
              <a:t> </a:t>
            </a:r>
            <a:r>
              <a:rPr lang="en-US" sz="1700" dirty="0" err="1"/>
              <a:t>ajratib</a:t>
            </a:r>
            <a:r>
              <a:rPr lang="en-US" sz="1700" dirty="0"/>
              <a:t> </a:t>
            </a:r>
            <a:r>
              <a:rPr lang="en-US" sz="1700" dirty="0" err="1"/>
              <a:t>ko'rsatdi</a:t>
            </a:r>
            <a:r>
              <a:rPr lang="en-US" sz="1700" dirty="0"/>
              <a:t>:</a:t>
            </a:r>
          </a:p>
          <a:p>
            <a:r>
              <a:rPr lang="en-US" sz="1700" dirty="0" err="1"/>
              <a:t>Ulardan</a:t>
            </a:r>
            <a:r>
              <a:rPr lang="en-US" sz="1700" dirty="0"/>
              <a:t> </a:t>
            </a:r>
            <a:r>
              <a:rPr lang="en-US" sz="1700" dirty="0" err="1"/>
              <a:t>biri</a:t>
            </a:r>
            <a:r>
              <a:rPr lang="en-US" sz="1700" dirty="0"/>
              <a:t> </a:t>
            </a:r>
            <a:r>
              <a:rPr lang="en-US" sz="1700" dirty="0" err="1"/>
              <a:t>bolalik</a:t>
            </a:r>
            <a:r>
              <a:rPr lang="en-US" sz="1700" dirty="0"/>
              <a:t> </a:t>
            </a:r>
            <a:r>
              <a:rPr lang="en-US" sz="1700" dirty="0" err="1"/>
              <a:t>bilan</a:t>
            </a:r>
            <a:r>
              <a:rPr lang="en-US" sz="1700" dirty="0"/>
              <a:t> </a:t>
            </a:r>
            <a:r>
              <a:rPr lang="en-US" sz="1700" dirty="0" err="1"/>
              <a:t>bog'liq</a:t>
            </a:r>
            <a:r>
              <a:rPr lang="en-US" sz="1700" dirty="0"/>
              <a:t>. </a:t>
            </a:r>
            <a:r>
              <a:rPr lang="en-US" sz="1700" dirty="0" err="1"/>
              <a:t>Uning</a:t>
            </a:r>
            <a:r>
              <a:rPr lang="en-US" sz="1700" dirty="0"/>
              <a:t> </a:t>
            </a:r>
            <a:r>
              <a:rPr lang="en-US" sz="1700" dirty="0" err="1"/>
              <a:t>doirasida</a:t>
            </a:r>
            <a:r>
              <a:rPr lang="en-US" sz="1700" dirty="0"/>
              <a:t> </a:t>
            </a:r>
            <a:r>
              <a:rPr lang="en-US" sz="1700" dirty="0" err="1"/>
              <a:t>mustaqil</a:t>
            </a:r>
            <a:r>
              <a:rPr lang="en-US" sz="1700" dirty="0"/>
              <a:t> </a:t>
            </a:r>
            <a:r>
              <a:rPr lang="en-US" sz="1700" dirty="0" err="1"/>
              <a:t>hayotga</a:t>
            </a:r>
            <a:r>
              <a:rPr lang="en-US" sz="1700" dirty="0"/>
              <a:t> </a:t>
            </a:r>
            <a:r>
              <a:rPr lang="en-US" sz="1700" dirty="0" err="1"/>
              <a:t>tayyorgarlik</a:t>
            </a:r>
            <a:r>
              <a:rPr lang="en-US" sz="1700" dirty="0"/>
              <a:t> </a:t>
            </a:r>
            <a:r>
              <a:rPr lang="en-US" sz="1700" dirty="0" err="1"/>
              <a:t>ko'rilmoqda</a:t>
            </a:r>
            <a:r>
              <a:rPr lang="en-US" sz="1700" dirty="0"/>
              <a:t>.</a:t>
            </a:r>
          </a:p>
          <a:p>
            <a:r>
              <a:rPr lang="en-US" sz="1700" dirty="0" err="1"/>
              <a:t>Ikkinchisi</a:t>
            </a:r>
            <a:r>
              <a:rPr lang="en-US" sz="1700" dirty="0"/>
              <a:t> </a:t>
            </a:r>
            <a:r>
              <a:rPr lang="en-US" sz="1700" dirty="0" err="1"/>
              <a:t>etuklik</a:t>
            </a:r>
            <a:r>
              <a:rPr lang="en-US" sz="1700" dirty="0"/>
              <a:t> </a:t>
            </a:r>
            <a:r>
              <a:rPr lang="en-US" sz="1700" dirty="0" err="1"/>
              <a:t>bilan</a:t>
            </a:r>
            <a:r>
              <a:rPr lang="en-US" sz="1700" dirty="0"/>
              <a:t> </a:t>
            </a:r>
            <a:r>
              <a:rPr lang="en-US" sz="1700" dirty="0" err="1"/>
              <a:t>chegarada</a:t>
            </a:r>
            <a:r>
              <a:rPr lang="en-US" sz="1700" dirty="0"/>
              <a:t>. </a:t>
            </a:r>
            <a:r>
              <a:rPr lang="en-US" sz="1700" dirty="0" err="1"/>
              <a:t>Uning</a:t>
            </a:r>
            <a:r>
              <a:rPr lang="en-US" sz="1700" dirty="0"/>
              <a:t> </a:t>
            </a:r>
            <a:r>
              <a:rPr lang="en-US" sz="1700" dirty="0" err="1"/>
              <a:t>doirasida</a:t>
            </a:r>
            <a:r>
              <a:rPr lang="en-US" sz="1700" dirty="0"/>
              <a:t> </a:t>
            </a:r>
            <a:r>
              <a:rPr lang="en-US" sz="1700" dirty="0" err="1"/>
              <a:t>mustaqil</a:t>
            </a:r>
            <a:r>
              <a:rPr lang="en-US" sz="1700" dirty="0"/>
              <a:t> </a:t>
            </a:r>
            <a:r>
              <a:rPr lang="en-US" sz="1700" dirty="0" err="1"/>
              <a:t>hayot</a:t>
            </a:r>
            <a:r>
              <a:rPr lang="en-US" sz="1700" dirty="0"/>
              <a:t>, </a:t>
            </a:r>
            <a:r>
              <a:rPr lang="en-US" sz="1700" dirty="0" err="1"/>
              <a:t>ijtimoiy-amaliy</a:t>
            </a:r>
            <a:r>
              <a:rPr lang="en-US" sz="1700" dirty="0"/>
              <a:t> </a:t>
            </a:r>
            <a:r>
              <a:rPr lang="en-US" sz="1700" dirty="0" err="1"/>
              <a:t>faoliyat</a:t>
            </a:r>
            <a:r>
              <a:rPr lang="en-US" sz="1700" dirty="0"/>
              <a:t>, </a:t>
            </a:r>
            <a:r>
              <a:rPr lang="en-US" sz="1700" dirty="0" err="1"/>
              <a:t>yangi</a:t>
            </a:r>
            <a:r>
              <a:rPr lang="en-US" sz="1700" dirty="0"/>
              <a:t> </a:t>
            </a:r>
            <a:r>
              <a:rPr lang="en-US" sz="1700" dirty="0" err="1"/>
              <a:t>turmush</a:t>
            </a:r>
            <a:r>
              <a:rPr lang="en-US" sz="1700" dirty="0"/>
              <a:t> </a:t>
            </a:r>
            <a:r>
              <a:rPr lang="en-US" sz="1700" dirty="0" err="1"/>
              <a:t>tarzini</a:t>
            </a:r>
            <a:r>
              <a:rPr lang="en-US" sz="1700" dirty="0"/>
              <a:t> </a:t>
            </a:r>
            <a:r>
              <a:rPr lang="en-US" sz="1700" dirty="0" err="1"/>
              <a:t>yaratish</a:t>
            </a:r>
            <a:r>
              <a:rPr lang="en-US" sz="1700" dirty="0"/>
              <a:t> </a:t>
            </a:r>
            <a:r>
              <a:rPr lang="en-US" sz="1700" dirty="0" err="1"/>
              <a:t>boshlanadi</a:t>
            </a:r>
            <a:r>
              <a:rPr lang="en-US" sz="1700" dirty="0"/>
              <a:t>.</a:t>
            </a:r>
          </a:p>
          <a:p>
            <a:r>
              <a:rPr lang="en-US" sz="1700" dirty="0" err="1"/>
              <a:t>Erta</a:t>
            </a:r>
            <a:r>
              <a:rPr lang="en-US" sz="1700" dirty="0"/>
              <a:t> </a:t>
            </a:r>
            <a:r>
              <a:rPr lang="en-US" sz="1700" dirty="0" err="1"/>
              <a:t>yoshlik</a:t>
            </a:r>
            <a:r>
              <a:rPr lang="en-US" sz="1700" dirty="0"/>
              <a:t> (15-17 </a:t>
            </a:r>
            <a:r>
              <a:rPr lang="en-US" sz="1700" dirty="0" err="1"/>
              <a:t>yosh</a:t>
            </a:r>
            <a:r>
              <a:rPr lang="en-US" sz="1700" dirty="0"/>
              <a:t>) </a:t>
            </a:r>
            <a:r>
              <a:rPr lang="en-US" sz="1700" dirty="0" err="1"/>
              <a:t>yigitning</a:t>
            </a:r>
            <a:r>
              <a:rPr lang="en-US" sz="1700" dirty="0"/>
              <a:t> </a:t>
            </a:r>
            <a:r>
              <a:rPr lang="en-US" sz="1700" dirty="0" err="1"/>
              <a:t>jamiyatdagi</a:t>
            </a:r>
            <a:r>
              <a:rPr lang="en-US" sz="1700" dirty="0"/>
              <a:t> </a:t>
            </a:r>
            <a:r>
              <a:rPr lang="en-US" sz="1700" dirty="0" err="1"/>
              <a:t>mavqeining</a:t>
            </a:r>
            <a:r>
              <a:rPr lang="en-US" sz="1700" dirty="0"/>
              <a:t> </a:t>
            </a:r>
            <a:r>
              <a:rPr lang="en-US" sz="1700" dirty="0" err="1"/>
              <a:t>noaniqligi</a:t>
            </a:r>
            <a:r>
              <a:rPr lang="en-US" sz="1700" dirty="0"/>
              <a:t> </a:t>
            </a:r>
            <a:r>
              <a:rPr lang="en-US" sz="1700" dirty="0" err="1"/>
              <a:t>bilan</a:t>
            </a:r>
            <a:r>
              <a:rPr lang="en-US" sz="1700" dirty="0"/>
              <a:t> </a:t>
            </a:r>
            <a:r>
              <a:rPr lang="en-US" sz="1700" dirty="0" err="1"/>
              <a:t>ajralib</a:t>
            </a:r>
            <a:r>
              <a:rPr lang="en-US" sz="1700" dirty="0"/>
              <a:t> </a:t>
            </a:r>
            <a:r>
              <a:rPr lang="en-US" sz="1700" dirty="0" err="1"/>
              <a:t>turadi</a:t>
            </a:r>
            <a:r>
              <a:rPr lang="en-US" sz="1700" dirty="0"/>
              <a:t>. Bu </a:t>
            </a:r>
            <a:r>
              <a:rPr lang="en-US" sz="1700" dirty="0" err="1"/>
              <a:t>yoshda</a:t>
            </a:r>
            <a:r>
              <a:rPr lang="en-US" sz="1700" dirty="0"/>
              <a:t>, </a:t>
            </a:r>
            <a:r>
              <a:rPr lang="en-US" sz="1700" dirty="0" err="1"/>
              <a:t>odam</a:t>
            </a:r>
            <a:r>
              <a:rPr lang="en-US" sz="1700" dirty="0"/>
              <a:t> </a:t>
            </a:r>
            <a:r>
              <a:rPr lang="en-US" sz="1700" dirty="0" err="1"/>
              <a:t>endi</a:t>
            </a:r>
            <a:r>
              <a:rPr lang="en-US" sz="1700" dirty="0"/>
              <a:t> bola </a:t>
            </a:r>
            <a:r>
              <a:rPr lang="en-US" sz="1700" dirty="0" err="1"/>
              <a:t>emasligini</a:t>
            </a:r>
            <a:r>
              <a:rPr lang="en-US" sz="1700" dirty="0"/>
              <a:t>, </a:t>
            </a:r>
            <a:r>
              <a:rPr lang="en-US" sz="1700" dirty="0" err="1"/>
              <a:t>lekin</a:t>
            </a:r>
            <a:r>
              <a:rPr lang="en-US" sz="1700" dirty="0"/>
              <a:t> </a:t>
            </a:r>
            <a:r>
              <a:rPr lang="en-US" sz="1700" dirty="0" err="1"/>
              <a:t>ayni</a:t>
            </a:r>
            <a:r>
              <a:rPr lang="en-US" sz="1700" dirty="0"/>
              <a:t> </a:t>
            </a:r>
            <a:r>
              <a:rPr lang="en-US" sz="1700" dirty="0" err="1"/>
              <a:t>paytda</a:t>
            </a:r>
            <a:r>
              <a:rPr lang="en-US" sz="1700" dirty="0"/>
              <a:t> </a:t>
            </a:r>
            <a:r>
              <a:rPr lang="en-US" sz="1700" dirty="0" err="1"/>
              <a:t>kattalar</a:t>
            </a:r>
            <a:r>
              <a:rPr lang="en-US" sz="1700" dirty="0"/>
              <a:t> </a:t>
            </a:r>
            <a:r>
              <a:rPr lang="en-US" sz="1700" dirty="0" err="1"/>
              <a:t>emasligini</a:t>
            </a:r>
            <a:r>
              <a:rPr lang="en-US" sz="1700" dirty="0"/>
              <a:t> </a:t>
            </a:r>
            <a:r>
              <a:rPr lang="en-US" sz="1700" dirty="0" err="1"/>
              <a:t>tushunadi</a:t>
            </a:r>
            <a:r>
              <a:rPr lang="en-US" sz="1700" dirty="0"/>
              <a:t>. </a:t>
            </a:r>
            <a:r>
              <a:rPr lang="en-US" sz="1700" dirty="0" err="1"/>
              <a:t>Maktabda</a:t>
            </a:r>
            <a:r>
              <a:rPr lang="en-US" sz="1700" dirty="0"/>
              <a:t> </a:t>
            </a:r>
            <a:r>
              <a:rPr lang="en-US" sz="1700" dirty="0" err="1"/>
              <a:t>olingan</a:t>
            </a:r>
            <a:r>
              <a:rPr lang="en-US" sz="1700" dirty="0"/>
              <a:t> </a:t>
            </a:r>
            <a:r>
              <a:rPr lang="en-US" sz="1700" dirty="0" err="1"/>
              <a:t>bilimlar</a:t>
            </a:r>
            <a:r>
              <a:rPr lang="en-US" sz="1700" dirty="0"/>
              <a:t> </a:t>
            </a:r>
            <a:r>
              <a:rPr lang="en-US" sz="1700" dirty="0" err="1"/>
              <a:t>e'tiqodlarni</a:t>
            </a:r>
            <a:r>
              <a:rPr lang="en-US" sz="1700" dirty="0"/>
              <a:t> </a:t>
            </a:r>
            <a:r>
              <a:rPr lang="en-US" sz="1700" dirty="0" err="1"/>
              <a:t>shakllantirish</a:t>
            </a:r>
            <a:r>
              <a:rPr lang="en-US" sz="1700" dirty="0"/>
              <a:t> </a:t>
            </a:r>
            <a:r>
              <a:rPr lang="en-US" sz="1700" dirty="0" err="1"/>
              <a:t>uchun</a:t>
            </a:r>
            <a:r>
              <a:rPr lang="en-US" sz="1700" dirty="0"/>
              <a:t> </a:t>
            </a:r>
            <a:r>
              <a:rPr lang="en-US" sz="1700" dirty="0" err="1"/>
              <a:t>asos</a:t>
            </a:r>
            <a:r>
              <a:rPr lang="en-US" sz="1700" dirty="0"/>
              <a:t> </a:t>
            </a:r>
            <a:r>
              <a:rPr lang="en-US" sz="1700" dirty="0" err="1"/>
              <a:t>yaratadi</a:t>
            </a:r>
            <a:r>
              <a:rPr lang="en-US" sz="1700" dirty="0"/>
              <a:t>, ammo </a:t>
            </a:r>
            <a:r>
              <a:rPr lang="en-US" sz="1700" dirty="0" err="1"/>
              <a:t>ulardan</a:t>
            </a:r>
            <a:r>
              <a:rPr lang="en-US" sz="1700" dirty="0"/>
              <a:t> </a:t>
            </a:r>
            <a:r>
              <a:rPr lang="en-US" sz="1700" dirty="0" err="1"/>
              <a:t>amaliy</a:t>
            </a:r>
            <a:r>
              <a:rPr lang="en-US" sz="1700" dirty="0"/>
              <a:t> </a:t>
            </a:r>
            <a:r>
              <a:rPr lang="en-US" sz="1700" dirty="0" err="1"/>
              <a:t>sohada</a:t>
            </a:r>
            <a:r>
              <a:rPr lang="en-US" sz="1700" dirty="0"/>
              <a:t> </a:t>
            </a:r>
            <a:r>
              <a:rPr lang="en-US" sz="1700" dirty="0" err="1"/>
              <a:t>foydalanish</a:t>
            </a:r>
            <a:r>
              <a:rPr lang="en-US" sz="1700" dirty="0"/>
              <a:t> </a:t>
            </a:r>
            <a:r>
              <a:rPr lang="en-US" sz="1700" dirty="0" err="1"/>
              <a:t>hali</a:t>
            </a:r>
            <a:r>
              <a:rPr lang="en-US" sz="1700" dirty="0"/>
              <a:t> </a:t>
            </a:r>
            <a:r>
              <a:rPr lang="en-US" sz="1700" dirty="0" err="1"/>
              <a:t>mumkin</a:t>
            </a:r>
            <a:r>
              <a:rPr lang="en-US" sz="1700" dirty="0"/>
              <a:t> </a:t>
            </a:r>
            <a:r>
              <a:rPr lang="en-US" sz="1700" dirty="0" err="1"/>
              <a:t>emas</a:t>
            </a:r>
            <a:r>
              <a:rPr lang="en-US" sz="1700" dirty="0"/>
              <a:t>. </a:t>
            </a:r>
            <a:r>
              <a:rPr lang="en-US" sz="1700" dirty="0" err="1"/>
              <a:t>Ushbu</a:t>
            </a:r>
            <a:r>
              <a:rPr lang="en-US" sz="1700" dirty="0"/>
              <a:t> </a:t>
            </a:r>
            <a:r>
              <a:rPr lang="en-US" sz="1700" dirty="0" err="1"/>
              <a:t>yosh</a:t>
            </a:r>
            <a:r>
              <a:rPr lang="en-US" sz="1700" dirty="0"/>
              <a:t>, </a:t>
            </a:r>
            <a:r>
              <a:rPr lang="en-US" sz="1700" dirty="0" err="1"/>
              <a:t>aksariyat</a:t>
            </a:r>
            <a:r>
              <a:rPr lang="en-US" sz="1700" dirty="0"/>
              <a:t> </a:t>
            </a:r>
            <a:r>
              <a:rPr lang="en-US" sz="1700" dirty="0" err="1"/>
              <a:t>hollarda</a:t>
            </a:r>
            <a:r>
              <a:rPr lang="en-US" sz="1700" dirty="0"/>
              <a:t> </a:t>
            </a:r>
            <a:r>
              <a:rPr lang="en-US" sz="1700" dirty="0" err="1"/>
              <a:t>o'z</a:t>
            </a:r>
            <a:r>
              <a:rPr lang="en-US" sz="1700" dirty="0"/>
              <a:t> </a:t>
            </a:r>
            <a:r>
              <a:rPr lang="en-US" sz="1700" dirty="0" err="1"/>
              <a:t>imkoniyatlarini</a:t>
            </a:r>
            <a:r>
              <a:rPr lang="en-US" sz="1700" dirty="0"/>
              <a:t> </a:t>
            </a:r>
            <a:r>
              <a:rPr lang="en-US" sz="1700" dirty="0" err="1"/>
              <a:t>yuqori</a:t>
            </a:r>
            <a:r>
              <a:rPr lang="en-US" sz="1700" dirty="0"/>
              <a:t> </a:t>
            </a:r>
            <a:r>
              <a:rPr lang="en-US" sz="1700" dirty="0" err="1"/>
              <a:t>baholashga</a:t>
            </a:r>
            <a:r>
              <a:rPr lang="en-US" sz="1700" dirty="0"/>
              <a:t> </a:t>
            </a:r>
            <a:r>
              <a:rPr lang="en-US" sz="1700" dirty="0" err="1"/>
              <a:t>asoslangan</a:t>
            </a:r>
            <a:r>
              <a:rPr lang="en-US" sz="1700" dirty="0"/>
              <a:t> </a:t>
            </a:r>
            <a:r>
              <a:rPr lang="en-US" sz="1700" dirty="0" err="1"/>
              <a:t>yuqori</a:t>
            </a:r>
            <a:r>
              <a:rPr lang="en-US" sz="1700" dirty="0"/>
              <a:t> </a:t>
            </a:r>
            <a:r>
              <a:rPr lang="en-US" sz="1700" dirty="0" err="1"/>
              <a:t>darajadagi</a:t>
            </a:r>
            <a:r>
              <a:rPr lang="en-US" sz="1700" dirty="0"/>
              <a:t> </a:t>
            </a:r>
            <a:r>
              <a:rPr lang="en-US" sz="1700" dirty="0" err="1"/>
              <a:t>da'volar</a:t>
            </a:r>
            <a:r>
              <a:rPr lang="en-US" sz="1700" dirty="0"/>
              <a:t> </a:t>
            </a:r>
            <a:r>
              <a:rPr lang="en-US" sz="1700" dirty="0" err="1"/>
              <a:t>bilan</a:t>
            </a:r>
            <a:r>
              <a:rPr lang="en-US" sz="1700" dirty="0"/>
              <a:t> </a:t>
            </a:r>
            <a:r>
              <a:rPr lang="en-US" sz="1700" dirty="0" err="1"/>
              <a:t>tavsiflanadi</a:t>
            </a:r>
            <a:r>
              <a:rPr lang="en-US" sz="1700" dirty="0"/>
              <a:t>. </a:t>
            </a:r>
            <a:r>
              <a:rPr lang="en-US" sz="1700" dirty="0" err="1"/>
              <a:t>Demak</a:t>
            </a:r>
            <a:r>
              <a:rPr lang="en-US" sz="1700" dirty="0"/>
              <a:t>, </a:t>
            </a:r>
            <a:r>
              <a:rPr lang="en-US" sz="1700" dirty="0" err="1"/>
              <a:t>haqiqiy</a:t>
            </a:r>
            <a:r>
              <a:rPr lang="en-US" sz="1700" dirty="0"/>
              <a:t> </a:t>
            </a:r>
            <a:r>
              <a:rPr lang="en-US" sz="1700" dirty="0" err="1"/>
              <a:t>imkoniyatlar</a:t>
            </a:r>
            <a:r>
              <a:rPr lang="en-US" sz="1700" dirty="0"/>
              <a:t> </a:t>
            </a:r>
            <a:r>
              <a:rPr lang="en-US" sz="1700" dirty="0" err="1"/>
              <a:t>va</a:t>
            </a:r>
            <a:r>
              <a:rPr lang="en-US" sz="1700" dirty="0"/>
              <a:t> </a:t>
            </a:r>
            <a:r>
              <a:rPr lang="en-US" sz="1700" dirty="0" err="1"/>
              <a:t>yashash</a:t>
            </a:r>
            <a:r>
              <a:rPr lang="en-US" sz="1700" dirty="0"/>
              <a:t> </a:t>
            </a:r>
            <a:r>
              <a:rPr lang="en-US" sz="1700" dirty="0" err="1"/>
              <a:t>sharoitlarining</a:t>
            </a:r>
            <a:r>
              <a:rPr lang="en-US" sz="1700" dirty="0"/>
              <a:t> </a:t>
            </a:r>
            <a:r>
              <a:rPr lang="en-US" sz="1700" dirty="0" err="1"/>
              <a:t>qarama-qarshiliklari</a:t>
            </a:r>
            <a:r>
              <a:rPr lang="en-US" sz="1700" dirty="0"/>
              <a:t> </a:t>
            </a:r>
            <a:r>
              <a:rPr lang="en-US" sz="1700" dirty="0" err="1"/>
              <a:t>paydo</a:t>
            </a:r>
            <a:r>
              <a:rPr lang="en-US" sz="1700" dirty="0"/>
              <a:t> </a:t>
            </a:r>
            <a:r>
              <a:rPr lang="en-US" sz="1700" dirty="0" err="1"/>
              <a:t>bo'ladi</a:t>
            </a:r>
            <a:r>
              <a:rPr lang="en-US" sz="1700" dirty="0"/>
              <a:t>.</a:t>
            </a:r>
          </a:p>
          <a:p>
            <a:r>
              <a:rPr lang="en-US" sz="1700" dirty="0" err="1"/>
              <a:t>Ikkinchi</a:t>
            </a:r>
            <a:r>
              <a:rPr lang="en-US" sz="1700" dirty="0"/>
              <a:t> </a:t>
            </a:r>
            <a:r>
              <a:rPr lang="en-US" sz="1700" dirty="0" err="1"/>
              <a:t>bosqich-aslida</a:t>
            </a:r>
            <a:r>
              <a:rPr lang="en-US" sz="1700" dirty="0"/>
              <a:t> </a:t>
            </a:r>
            <a:r>
              <a:rPr lang="en-US" sz="1700" dirty="0" err="1"/>
              <a:t>yoshlik</a:t>
            </a:r>
            <a:r>
              <a:rPr lang="en-US" sz="1700" dirty="0"/>
              <a:t> (18-25 </a:t>
            </a:r>
            <a:r>
              <a:rPr lang="en-US" sz="1700" dirty="0" err="1"/>
              <a:t>yosh</a:t>
            </a:r>
            <a:r>
              <a:rPr lang="en-US" sz="1700" dirty="0"/>
              <a:t>). L. S. </a:t>
            </a:r>
            <a:r>
              <a:rPr lang="en-US" sz="1700" dirty="0" err="1"/>
              <a:t>Vygodskiyning</a:t>
            </a:r>
            <a:r>
              <a:rPr lang="en-US" sz="1700" dirty="0"/>
              <a:t> </a:t>
            </a:r>
            <a:r>
              <a:rPr lang="en-US" sz="1700" dirty="0" err="1"/>
              <a:t>fikricha</a:t>
            </a:r>
            <a:r>
              <a:rPr lang="en-US" sz="1700" dirty="0"/>
              <a:t>, </a:t>
            </a:r>
            <a:r>
              <a:rPr lang="en-US" sz="1700" dirty="0" err="1"/>
              <a:t>bu</a:t>
            </a:r>
            <a:r>
              <a:rPr lang="en-US" sz="1700" dirty="0"/>
              <a:t> </a:t>
            </a:r>
            <a:r>
              <a:rPr lang="en-US" sz="1700" dirty="0" err="1"/>
              <a:t>yosh</a:t>
            </a:r>
            <a:r>
              <a:rPr lang="en-US" sz="1700" dirty="0"/>
              <a:t> </a:t>
            </a:r>
            <a:r>
              <a:rPr lang="en-US" sz="1700" dirty="0" err="1"/>
              <a:t>yetuklikning</a:t>
            </a:r>
            <a:r>
              <a:rPr lang="en-US" sz="1700" dirty="0"/>
              <a:t> </a:t>
            </a:r>
            <a:r>
              <a:rPr lang="en-US" sz="1700" dirty="0" err="1"/>
              <a:t>dastlabki</a:t>
            </a:r>
            <a:r>
              <a:rPr lang="en-US" sz="1700" dirty="0"/>
              <a:t> </a:t>
            </a:r>
            <a:r>
              <a:rPr lang="en-US" sz="1700" dirty="0" err="1"/>
              <a:t>bosqichidir.Shaxsning</a:t>
            </a:r>
            <a:r>
              <a:rPr lang="en-US" sz="1700" dirty="0"/>
              <a:t> </a:t>
            </a:r>
            <a:r>
              <a:rPr lang="en-US" sz="1700" dirty="0" err="1"/>
              <a:t>rivojlanishining</a:t>
            </a:r>
            <a:r>
              <a:rPr lang="en-US" sz="1700" dirty="0"/>
              <a:t> </a:t>
            </a:r>
          </a:p>
          <a:p>
            <a:r>
              <a:rPr lang="en-US" sz="1700" dirty="0" err="1"/>
              <a:t>ijtimoiy-iqtisodiy</a:t>
            </a:r>
            <a:r>
              <a:rPr lang="en-US" sz="1700" dirty="0"/>
              <a:t> </a:t>
            </a:r>
            <a:r>
              <a:rPr lang="en-US" sz="1700" dirty="0" err="1"/>
              <a:t>sharoitlari</a:t>
            </a:r>
            <a:r>
              <a:rPr lang="en-US" sz="1700" dirty="0"/>
              <a:t> </a:t>
            </a:r>
            <a:r>
              <a:rPr lang="en-US" sz="1700" dirty="0" err="1"/>
              <a:t>yoshlikning</a:t>
            </a:r>
            <a:r>
              <a:rPr lang="en-US" sz="1700" dirty="0"/>
              <a:t> </a:t>
            </a:r>
            <a:r>
              <a:rPr lang="en-US" sz="1700" dirty="0" err="1"/>
              <a:t>yosh</a:t>
            </a:r>
            <a:r>
              <a:rPr lang="en-US" sz="1700" dirty="0"/>
              <a:t> </a:t>
            </a:r>
            <a:r>
              <a:rPr lang="en-US" sz="1700" dirty="0" err="1"/>
              <a:t>chegaralariga</a:t>
            </a:r>
            <a:r>
              <a:rPr lang="en-US" sz="1700" dirty="0"/>
              <a:t> </a:t>
            </a:r>
            <a:r>
              <a:rPr lang="en-US" sz="1700" dirty="0" err="1"/>
              <a:t>hal</a:t>
            </a:r>
            <a:r>
              <a:rPr lang="en-US" sz="1700" dirty="0"/>
              <a:t> </a:t>
            </a:r>
            <a:r>
              <a:rPr lang="en-US" sz="1700" dirty="0" err="1"/>
              <a:t>qiluvchi</a:t>
            </a:r>
            <a:r>
              <a:rPr lang="en-US" sz="1700" dirty="0"/>
              <a:t> </a:t>
            </a:r>
            <a:r>
              <a:rPr lang="en-US" sz="1700" dirty="0" err="1"/>
              <a:t>ta'sir</a:t>
            </a:r>
            <a:r>
              <a:rPr lang="en-US" sz="1700" dirty="0"/>
              <a:t> </a:t>
            </a:r>
            <a:r>
              <a:rPr lang="en-US" sz="1700" dirty="0" err="1"/>
              <a:t>ko'rsatadi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72492979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426" y="67113"/>
            <a:ext cx="8867162" cy="93117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Yoshlikning</a:t>
            </a:r>
            <a:r>
              <a:rPr lang="en-US" dirty="0"/>
              <a:t> </a:t>
            </a:r>
            <a:r>
              <a:rPr lang="en-US" dirty="0" err="1"/>
              <a:t>psixologik</a:t>
            </a:r>
            <a:r>
              <a:rPr lang="en-US" dirty="0"/>
              <a:t> </a:t>
            </a:r>
            <a:r>
              <a:rPr lang="en-US" dirty="0" err="1"/>
              <a:t>nazariyalari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7616" y="998292"/>
            <a:ext cx="8598715" cy="5540395"/>
          </a:xfrm>
        </p:spPr>
        <p:txBody>
          <a:bodyPr>
            <a:noAutofit/>
          </a:bodyPr>
          <a:lstStyle/>
          <a:p>
            <a:pPr algn="just"/>
            <a:r>
              <a:rPr lang="en-US" sz="1800" dirty="0" err="1"/>
              <a:t>Yoshlikni</a:t>
            </a:r>
            <a:r>
              <a:rPr lang="en-US" sz="1800" dirty="0"/>
              <a:t> </a:t>
            </a:r>
            <a:r>
              <a:rPr lang="en-US" sz="1800" dirty="0" err="1"/>
              <a:t>o'rganishda</a:t>
            </a:r>
            <a:r>
              <a:rPr lang="en-US" sz="1800" dirty="0"/>
              <a:t> </a:t>
            </a:r>
            <a:r>
              <a:rPr lang="en-US" sz="1800" dirty="0" err="1"/>
              <a:t>uchta</a:t>
            </a:r>
            <a:r>
              <a:rPr lang="en-US" sz="1800" dirty="0"/>
              <a:t> </a:t>
            </a:r>
            <a:r>
              <a:rPr lang="en-US" sz="1800" dirty="0" err="1"/>
              <a:t>psixologik</a:t>
            </a:r>
            <a:r>
              <a:rPr lang="en-US" sz="1800" dirty="0"/>
              <a:t> </a:t>
            </a:r>
            <a:r>
              <a:rPr lang="en-US" sz="1800" dirty="0" err="1"/>
              <a:t>yondashuv</a:t>
            </a:r>
            <a:r>
              <a:rPr lang="en-US" sz="1800" dirty="0"/>
              <a:t> </a:t>
            </a:r>
            <a:r>
              <a:rPr lang="en-US" sz="1800" dirty="0" err="1"/>
              <a:t>mavjud</a:t>
            </a:r>
            <a:r>
              <a:rPr lang="en-US" sz="1800" dirty="0"/>
              <a:t>: </a:t>
            </a:r>
            <a:r>
              <a:rPr lang="en-US" sz="1800" dirty="0" err="1"/>
              <a:t>biogenetik</a:t>
            </a:r>
            <a:r>
              <a:rPr lang="en-US" sz="1800" dirty="0"/>
              <a:t>, </a:t>
            </a:r>
            <a:r>
              <a:rPr lang="en-US" sz="1800" dirty="0" err="1"/>
              <a:t>sotsiogenetik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psixogenetik</a:t>
            </a:r>
            <a:endParaRPr lang="en-US" sz="1800" dirty="0"/>
          </a:p>
          <a:p>
            <a:pPr algn="just"/>
            <a:r>
              <a:rPr lang="en-US" sz="1800" dirty="0" err="1"/>
              <a:t>Biogenetik</a:t>
            </a:r>
            <a:r>
              <a:rPr lang="en-US" sz="1800" dirty="0"/>
              <a:t> </a:t>
            </a:r>
            <a:r>
              <a:rPr lang="en-US" sz="1800" dirty="0" err="1"/>
              <a:t>nazariyalar</a:t>
            </a:r>
            <a:r>
              <a:rPr lang="en-US" sz="1800" dirty="0"/>
              <a:t> </a:t>
            </a:r>
            <a:r>
              <a:rPr lang="en-US" sz="1800" dirty="0" err="1"/>
              <a:t>asosiy</a:t>
            </a:r>
            <a:r>
              <a:rPr lang="en-US" sz="1800" dirty="0"/>
              <a:t> </a:t>
            </a:r>
            <a:r>
              <a:rPr lang="en-US" sz="1800" dirty="0" err="1"/>
              <a:t>e'tiborni</a:t>
            </a:r>
            <a:r>
              <a:rPr lang="en-US" sz="1800" dirty="0"/>
              <a:t> </a:t>
            </a:r>
            <a:r>
              <a:rPr lang="en-US" sz="1800" dirty="0" err="1"/>
              <a:t>rivojlanishning</a:t>
            </a:r>
            <a:r>
              <a:rPr lang="en-US" sz="1800" dirty="0"/>
              <a:t> </a:t>
            </a:r>
            <a:r>
              <a:rPr lang="en-US" sz="1800" dirty="0" err="1"/>
              <a:t>biologik</a:t>
            </a:r>
            <a:r>
              <a:rPr lang="en-US" sz="1800" dirty="0"/>
              <a:t> </a:t>
            </a:r>
            <a:r>
              <a:rPr lang="en-US" sz="1800" dirty="0" err="1"/>
              <a:t>xususiyatlariga</a:t>
            </a:r>
            <a:r>
              <a:rPr lang="en-US" sz="1800" dirty="0"/>
              <a:t> </a:t>
            </a:r>
            <a:r>
              <a:rPr lang="en-US" sz="1800" dirty="0" err="1"/>
              <a:t>qaratadi</a:t>
            </a:r>
            <a:r>
              <a:rPr lang="en-US" sz="1800" dirty="0"/>
              <a:t>, </a:t>
            </a:r>
            <a:r>
              <a:rPr lang="en-US" sz="1800" dirty="0" err="1"/>
              <a:t>ulardan</a:t>
            </a:r>
            <a:r>
              <a:rPr lang="en-US" sz="1800" dirty="0"/>
              <a:t> </a:t>
            </a:r>
            <a:r>
              <a:rPr lang="en-US" sz="1800" dirty="0" err="1"/>
              <a:t>ijtimoiy-psixologik</a:t>
            </a:r>
            <a:r>
              <a:rPr lang="en-US" sz="1800" dirty="0"/>
              <a:t> </a:t>
            </a:r>
            <a:r>
              <a:rPr lang="en-US" sz="1800" dirty="0" err="1"/>
              <a:t>xususiyatlar</a:t>
            </a:r>
            <a:r>
              <a:rPr lang="en-US" sz="1800" dirty="0"/>
              <a:t> </a:t>
            </a:r>
            <a:r>
              <a:rPr lang="en-US" sz="1800" dirty="0" err="1"/>
              <a:t>olinadi</a:t>
            </a:r>
            <a:r>
              <a:rPr lang="en-US" sz="1800" dirty="0"/>
              <a:t>. S. </a:t>
            </a:r>
            <a:r>
              <a:rPr lang="en-US" sz="1800" dirty="0" err="1"/>
              <a:t>Xoll</a:t>
            </a:r>
            <a:r>
              <a:rPr lang="en-US" sz="1800" dirty="0"/>
              <a:t> </a:t>
            </a:r>
            <a:r>
              <a:rPr lang="en-US" sz="1800" dirty="0" err="1"/>
              <a:t>yoshlikni</a:t>
            </a:r>
            <a:r>
              <a:rPr lang="en-US" sz="1800" dirty="0"/>
              <a:t> </a:t>
            </a:r>
            <a:r>
              <a:rPr lang="en-US" sz="1800" dirty="0" err="1"/>
              <a:t>o'z</a:t>
            </a:r>
            <a:r>
              <a:rPr lang="en-US" sz="1800" dirty="0"/>
              <a:t> – </a:t>
            </a:r>
            <a:r>
              <a:rPr lang="en-US" sz="1800" dirty="0" err="1"/>
              <a:t>o'zini</a:t>
            </a:r>
            <a:r>
              <a:rPr lang="en-US" sz="1800" dirty="0"/>
              <a:t> </a:t>
            </a:r>
            <a:r>
              <a:rPr lang="en-US" sz="1800" dirty="0" err="1"/>
              <a:t>anglash</a:t>
            </a:r>
            <a:r>
              <a:rPr lang="en-US" sz="1800" dirty="0"/>
              <a:t> </a:t>
            </a:r>
            <a:r>
              <a:rPr lang="en-US" sz="1800" dirty="0" err="1"/>
              <a:t>inqirozi</a:t>
            </a:r>
            <a:r>
              <a:rPr lang="en-US" sz="1800" dirty="0"/>
              <a:t> </a:t>
            </a:r>
            <a:r>
              <a:rPr lang="en-US" sz="1800" dirty="0" err="1"/>
              <a:t>sifatida</a:t>
            </a:r>
            <a:r>
              <a:rPr lang="en-US" sz="1800" dirty="0"/>
              <a:t> </a:t>
            </a:r>
            <a:r>
              <a:rPr lang="en-US" sz="1800" dirty="0" err="1"/>
              <a:t>tavsiflaydi</a:t>
            </a:r>
            <a:r>
              <a:rPr lang="en-US" sz="1800" dirty="0"/>
              <a:t>, </a:t>
            </a:r>
            <a:r>
              <a:rPr lang="en-US" sz="1800" dirty="0" err="1"/>
              <a:t>uni</a:t>
            </a:r>
            <a:r>
              <a:rPr lang="en-US" sz="1800" dirty="0"/>
              <a:t> </a:t>
            </a:r>
            <a:r>
              <a:rPr lang="en-US" sz="1800" dirty="0" err="1"/>
              <a:t>engib</a:t>
            </a:r>
            <a:r>
              <a:rPr lang="en-US" sz="1800" dirty="0"/>
              <a:t>, </a:t>
            </a:r>
            <a:r>
              <a:rPr lang="en-US" sz="1800" dirty="0" err="1"/>
              <a:t>odam</a:t>
            </a:r>
            <a:r>
              <a:rPr lang="en-US" sz="1800" dirty="0"/>
              <a:t> "</a:t>
            </a:r>
            <a:r>
              <a:rPr lang="en-US" sz="1800" dirty="0" err="1"/>
              <a:t>individuallik</a:t>
            </a:r>
            <a:r>
              <a:rPr lang="en-US" sz="1800" dirty="0"/>
              <a:t> </a:t>
            </a:r>
            <a:r>
              <a:rPr lang="en-US" sz="1800" dirty="0" err="1"/>
              <a:t>hissi"ga</a:t>
            </a:r>
            <a:r>
              <a:rPr lang="en-US" sz="1800" dirty="0"/>
              <a:t> </a:t>
            </a:r>
            <a:r>
              <a:rPr lang="en-US" sz="1800" dirty="0" err="1"/>
              <a:t>ega</a:t>
            </a:r>
            <a:r>
              <a:rPr lang="en-US" sz="1800" dirty="0"/>
              <a:t> </a:t>
            </a:r>
            <a:r>
              <a:rPr lang="en-US" sz="1800" dirty="0" err="1"/>
              <a:t>bo'ladi</a:t>
            </a:r>
            <a:r>
              <a:rPr lang="en-US" sz="1800" dirty="0"/>
              <a:t>. </a:t>
            </a:r>
            <a:r>
              <a:rPr lang="en-US" sz="1800" dirty="0" err="1"/>
              <a:t>Yoshlik-dramatik</a:t>
            </a:r>
            <a:r>
              <a:rPr lang="en-US" sz="1800" dirty="0"/>
              <a:t> </a:t>
            </a:r>
            <a:r>
              <a:rPr lang="en-US" sz="1800" dirty="0" err="1"/>
              <a:t>jinsiy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fiziologik</a:t>
            </a:r>
            <a:r>
              <a:rPr lang="en-US" sz="1800" dirty="0"/>
              <a:t> </a:t>
            </a:r>
            <a:r>
              <a:rPr lang="en-US" sz="1800" dirty="0" err="1"/>
              <a:t>o'zgarishlar</a:t>
            </a:r>
            <a:r>
              <a:rPr lang="en-US" sz="1800" dirty="0"/>
              <a:t> </a:t>
            </a:r>
            <a:r>
              <a:rPr lang="en-US" sz="1800" dirty="0" err="1"/>
              <a:t>natijasida</a:t>
            </a:r>
            <a:r>
              <a:rPr lang="en-US" sz="1800" dirty="0"/>
              <a:t> </a:t>
            </a:r>
            <a:r>
              <a:rPr lang="en-US" sz="1800" dirty="0" err="1"/>
              <a:t>yuzaga</a:t>
            </a:r>
            <a:r>
              <a:rPr lang="en-US" sz="1800" dirty="0"/>
              <a:t> </a:t>
            </a:r>
            <a:r>
              <a:rPr lang="en-US" sz="1800" dirty="0" err="1"/>
              <a:t>kelgan</a:t>
            </a:r>
            <a:r>
              <a:rPr lang="en-US" sz="1800" dirty="0"/>
              <a:t> "</a:t>
            </a:r>
            <a:r>
              <a:rPr lang="en-US" sz="1800" dirty="0" err="1"/>
              <a:t>bo'ron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hujum</a:t>
            </a:r>
            <a:r>
              <a:rPr lang="en-US" sz="1800" dirty="0"/>
              <a:t>", </a:t>
            </a:r>
            <a:r>
              <a:rPr lang="en-US" sz="1800" dirty="0" err="1"/>
              <a:t>ichki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tashqi</a:t>
            </a:r>
            <a:r>
              <a:rPr lang="en-US" sz="1800" dirty="0"/>
              <a:t> </a:t>
            </a:r>
            <a:r>
              <a:rPr lang="en-US" sz="1800" dirty="0" err="1"/>
              <a:t>mojarolar</a:t>
            </a:r>
            <a:r>
              <a:rPr lang="en-US" sz="1800" dirty="0"/>
              <a:t> </a:t>
            </a:r>
            <a:r>
              <a:rPr lang="en-US" sz="1800" dirty="0" err="1"/>
              <a:t>davri</a:t>
            </a:r>
            <a:r>
              <a:rPr lang="en-US" sz="1800" dirty="0"/>
              <a:t>. </a:t>
            </a:r>
            <a:r>
              <a:rPr lang="en-US" sz="1800" dirty="0" err="1"/>
              <a:t>Yoshlik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qator</a:t>
            </a:r>
            <a:r>
              <a:rPr lang="en-US" sz="1800" dirty="0"/>
              <a:t> </a:t>
            </a:r>
            <a:r>
              <a:rPr lang="en-US" sz="1800" dirty="0" err="1"/>
              <a:t>salbiy</a:t>
            </a:r>
            <a:r>
              <a:rPr lang="en-US" sz="1800" dirty="0"/>
              <a:t> </a:t>
            </a:r>
            <a:r>
              <a:rPr lang="en-US" sz="1800" dirty="0" err="1"/>
              <a:t>xususiyatlarni</a:t>
            </a:r>
            <a:r>
              <a:rPr lang="en-US" sz="1800" dirty="0"/>
              <a:t> </a:t>
            </a:r>
            <a:r>
              <a:rPr lang="en-US" sz="1800" dirty="0" err="1"/>
              <a:t>o'z</a:t>
            </a:r>
            <a:r>
              <a:rPr lang="en-US" sz="1800" dirty="0"/>
              <a:t> </a:t>
            </a:r>
            <a:r>
              <a:rPr lang="en-US" sz="1800" dirty="0" err="1"/>
              <a:t>ichiga</a:t>
            </a:r>
            <a:r>
              <a:rPr lang="en-US" sz="1800" dirty="0"/>
              <a:t> </a:t>
            </a:r>
            <a:r>
              <a:rPr lang="en-US" sz="1800" dirty="0" err="1"/>
              <a:t>oladi</a:t>
            </a:r>
            <a:r>
              <a:rPr lang="en-US" sz="1800" dirty="0"/>
              <a:t>, </a:t>
            </a:r>
            <a:r>
              <a:rPr lang="en-US" sz="1800" dirty="0" err="1"/>
              <a:t>masalan</a:t>
            </a:r>
            <a:r>
              <a:rPr lang="en-US" sz="1800" dirty="0"/>
              <a:t>, </a:t>
            </a:r>
            <a:r>
              <a:rPr lang="en-US" sz="1800" dirty="0" err="1"/>
              <a:t>tarbiyalash</a:t>
            </a:r>
            <a:r>
              <a:rPr lang="en-US" sz="1800" dirty="0"/>
              <a:t> </a:t>
            </a:r>
            <a:r>
              <a:rPr lang="en-US" sz="1800" dirty="0" err="1"/>
              <a:t>qiyinligi</a:t>
            </a:r>
            <a:r>
              <a:rPr lang="en-US" sz="1800" dirty="0"/>
              <a:t>, </a:t>
            </a:r>
            <a:r>
              <a:rPr lang="en-US" sz="1800" dirty="0" err="1"/>
              <a:t>ziddiyat</a:t>
            </a:r>
            <a:r>
              <a:rPr lang="en-US" sz="1800" dirty="0"/>
              <a:t>, </a:t>
            </a:r>
            <a:r>
              <a:rPr lang="en-US" sz="1800" dirty="0" err="1"/>
              <a:t>hissiy</a:t>
            </a:r>
            <a:r>
              <a:rPr lang="en-US" sz="1800" dirty="0"/>
              <a:t> </a:t>
            </a:r>
            <a:r>
              <a:rPr lang="en-US" sz="1800" dirty="0" err="1"/>
              <a:t>beqarorlik</a:t>
            </a:r>
            <a:r>
              <a:rPr lang="en-US" sz="1800" dirty="0"/>
              <a:t>.</a:t>
            </a:r>
          </a:p>
          <a:p>
            <a:pPr algn="just"/>
            <a:r>
              <a:rPr lang="en-US" sz="1800" dirty="0" err="1"/>
              <a:t>Rivojlanishning</a:t>
            </a:r>
            <a:r>
              <a:rPr lang="en-US" sz="1800" dirty="0"/>
              <a:t> </a:t>
            </a:r>
            <a:r>
              <a:rPr lang="en-US" sz="1800" dirty="0" err="1"/>
              <a:t>ushbu</a:t>
            </a:r>
            <a:r>
              <a:rPr lang="en-US" sz="1800" dirty="0"/>
              <a:t> </a:t>
            </a:r>
            <a:r>
              <a:rPr lang="en-US" sz="1800" dirty="0" err="1"/>
              <a:t>bosqichida</a:t>
            </a:r>
            <a:r>
              <a:rPr lang="en-US" sz="1800" dirty="0"/>
              <a:t> </a:t>
            </a:r>
            <a:r>
              <a:rPr lang="en-US" sz="1800" dirty="0" err="1"/>
              <a:t>shaxsning</a:t>
            </a:r>
            <a:r>
              <a:rPr lang="en-US" sz="1800" dirty="0"/>
              <a:t> </a:t>
            </a:r>
            <a:r>
              <a:rPr lang="en-US" sz="1800" dirty="0" err="1"/>
              <a:t>asosiy</a:t>
            </a:r>
            <a:r>
              <a:rPr lang="en-US" sz="1800" dirty="0"/>
              <a:t> </a:t>
            </a:r>
            <a:r>
              <a:rPr lang="en-US" sz="1800" dirty="0" err="1"/>
              <a:t>vazifalari</a:t>
            </a:r>
            <a:r>
              <a:rPr lang="en-US" sz="1800" dirty="0"/>
              <a:t> </a:t>
            </a:r>
            <a:r>
              <a:rPr lang="en-US" sz="1800" dirty="0" err="1"/>
              <a:t>quyidagilardan</a:t>
            </a:r>
            <a:r>
              <a:rPr lang="en-US" sz="1800" dirty="0"/>
              <a:t> </a:t>
            </a:r>
            <a:r>
              <a:rPr lang="en-US" sz="1800" dirty="0" err="1"/>
              <a:t>iborat</a:t>
            </a:r>
            <a:r>
              <a:rPr lang="en-US" sz="1800" dirty="0"/>
              <a:t>: </a:t>
            </a:r>
            <a:r>
              <a:rPr lang="en-US" sz="1800" dirty="0" err="1"/>
              <a:t>qarama-qarshi</a:t>
            </a:r>
            <a:r>
              <a:rPr lang="en-US" sz="1800" dirty="0"/>
              <a:t>/</a:t>
            </a:r>
            <a:r>
              <a:rPr lang="en-US" sz="1800" dirty="0" err="1"/>
              <a:t>o'z</a:t>
            </a:r>
            <a:r>
              <a:rPr lang="en-US" sz="1800" dirty="0"/>
              <a:t> </a:t>
            </a:r>
            <a:r>
              <a:rPr lang="en-US" sz="1800" dirty="0" err="1"/>
              <a:t>jinsi</a:t>
            </a:r>
            <a:r>
              <a:rPr lang="en-US" sz="1800" dirty="0"/>
              <a:t> </a:t>
            </a:r>
            <a:r>
              <a:rPr lang="en-US" sz="1800" dirty="0" err="1"/>
              <a:t>vakillari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etuk</a:t>
            </a:r>
            <a:r>
              <a:rPr lang="en-US" sz="1800" dirty="0"/>
              <a:t> </a:t>
            </a:r>
            <a:r>
              <a:rPr lang="en-US" sz="1800" dirty="0" err="1"/>
              <a:t>munosabatlarga</a:t>
            </a:r>
            <a:r>
              <a:rPr lang="en-US" sz="1800" dirty="0"/>
              <a:t> </a:t>
            </a:r>
            <a:r>
              <a:rPr lang="en-US" sz="1800" dirty="0" err="1"/>
              <a:t>erishish</a:t>
            </a:r>
            <a:r>
              <a:rPr lang="en-US" sz="1800" dirty="0"/>
              <a:t>, </a:t>
            </a:r>
            <a:r>
              <a:rPr lang="en-US" sz="1800" dirty="0" err="1"/>
              <a:t>maqbul</a:t>
            </a:r>
            <a:r>
              <a:rPr lang="en-US" sz="1800" dirty="0"/>
              <a:t> </a:t>
            </a:r>
            <a:r>
              <a:rPr lang="en-US" sz="1800" dirty="0" err="1"/>
              <a:t>jinsiy</a:t>
            </a:r>
            <a:r>
              <a:rPr lang="en-US" sz="1800" dirty="0"/>
              <a:t> </a:t>
            </a:r>
            <a:r>
              <a:rPr lang="en-US" sz="1800" dirty="0" err="1"/>
              <a:t>rolga</a:t>
            </a:r>
            <a:r>
              <a:rPr lang="en-US" sz="1800" dirty="0"/>
              <a:t> </a:t>
            </a:r>
            <a:r>
              <a:rPr lang="en-US" sz="1800" dirty="0" err="1"/>
              <a:t>erishish</a:t>
            </a:r>
            <a:r>
              <a:rPr lang="en-US" sz="1800" dirty="0"/>
              <a:t>, </a:t>
            </a:r>
            <a:r>
              <a:rPr lang="en-US" sz="1800" dirty="0" err="1"/>
              <a:t>tanadagi</a:t>
            </a:r>
            <a:r>
              <a:rPr lang="en-US" sz="1800" dirty="0"/>
              <a:t> </a:t>
            </a:r>
            <a:r>
              <a:rPr lang="en-US" sz="1800" dirty="0" err="1"/>
              <a:t>jismoniy</a:t>
            </a:r>
            <a:r>
              <a:rPr lang="en-US" sz="1800" dirty="0"/>
              <a:t> </a:t>
            </a:r>
            <a:r>
              <a:rPr lang="en-US" sz="1800" dirty="0" err="1"/>
              <a:t>o'zgarishlarga</a:t>
            </a:r>
            <a:r>
              <a:rPr lang="en-US" sz="1800" dirty="0"/>
              <a:t> </a:t>
            </a:r>
            <a:r>
              <a:rPr lang="en-US" sz="1800" dirty="0" err="1"/>
              <a:t>moslashish</a:t>
            </a:r>
            <a:r>
              <a:rPr lang="en-US" sz="1800" dirty="0"/>
              <a:t>, </a:t>
            </a:r>
            <a:r>
              <a:rPr lang="en-US" sz="1800" dirty="0" err="1"/>
              <a:t>iqtisodiy</a:t>
            </a:r>
            <a:r>
              <a:rPr lang="en-US" sz="1800" dirty="0"/>
              <a:t> </a:t>
            </a:r>
            <a:r>
              <a:rPr lang="en-US" sz="1800" dirty="0" err="1"/>
              <a:t>mustaqillikka</a:t>
            </a:r>
            <a:r>
              <a:rPr lang="en-US" sz="1800" dirty="0"/>
              <a:t> </a:t>
            </a:r>
            <a:r>
              <a:rPr lang="en-US" sz="1800" dirty="0" err="1"/>
              <a:t>erishish</a:t>
            </a:r>
            <a:r>
              <a:rPr lang="en-US" sz="1800" dirty="0"/>
              <a:t>, </a:t>
            </a:r>
            <a:r>
              <a:rPr lang="en-US" sz="1800" dirty="0" err="1"/>
              <a:t>kasb</a:t>
            </a:r>
            <a:r>
              <a:rPr lang="en-US" sz="1800" dirty="0"/>
              <a:t> </a:t>
            </a:r>
            <a:r>
              <a:rPr lang="en-US" sz="1800" dirty="0" err="1"/>
              <a:t>tanlash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unga</a:t>
            </a:r>
            <a:r>
              <a:rPr lang="en-US" sz="1800" dirty="0"/>
              <a:t> </a:t>
            </a:r>
            <a:r>
              <a:rPr lang="en-US" sz="1800" dirty="0" err="1"/>
              <a:t>tayyorgarlik</a:t>
            </a:r>
            <a:r>
              <a:rPr lang="en-US" sz="1800" dirty="0"/>
              <a:t>, </a:t>
            </a:r>
            <a:r>
              <a:rPr lang="en-US" sz="1800" dirty="0" err="1"/>
              <a:t>oilaviy</a:t>
            </a:r>
            <a:r>
              <a:rPr lang="en-US" sz="1800" dirty="0"/>
              <a:t> </a:t>
            </a:r>
            <a:r>
              <a:rPr lang="en-US" sz="1800" dirty="0" err="1"/>
              <a:t>munosabatlarga</a:t>
            </a:r>
            <a:r>
              <a:rPr lang="en-US" sz="1800" dirty="0"/>
              <a:t>/</a:t>
            </a:r>
            <a:r>
              <a:rPr lang="en-US" sz="1800" dirty="0" err="1"/>
              <a:t>nikohga</a:t>
            </a:r>
            <a:r>
              <a:rPr lang="en-US" sz="1800" dirty="0"/>
              <a:t> </a:t>
            </a:r>
            <a:r>
              <a:rPr lang="en-US" sz="1800" dirty="0" err="1"/>
              <a:t>tayyorgarlik</a:t>
            </a:r>
            <a:r>
              <a:rPr lang="en-US" sz="1800" dirty="0"/>
              <a:t>, </a:t>
            </a:r>
            <a:r>
              <a:rPr lang="en-US" sz="1800" dirty="0" err="1"/>
              <a:t>intellektual</a:t>
            </a:r>
            <a:r>
              <a:rPr lang="en-US" sz="1800" dirty="0"/>
              <a:t> </a:t>
            </a:r>
            <a:r>
              <a:rPr lang="en-US" sz="1800" dirty="0" err="1"/>
              <a:t>qobiliyat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mafkuraviy</a:t>
            </a:r>
            <a:r>
              <a:rPr lang="en-US" sz="1800" dirty="0"/>
              <a:t> </a:t>
            </a:r>
            <a:r>
              <a:rPr lang="en-US" sz="1800" dirty="0" err="1"/>
              <a:t>g'oyalarni</a:t>
            </a:r>
            <a:r>
              <a:rPr lang="en-US" sz="1800" dirty="0"/>
              <a:t> </a:t>
            </a:r>
            <a:r>
              <a:rPr lang="en-US" sz="1800" dirty="0" err="1"/>
              <a:t>rivojlantirish</a:t>
            </a:r>
            <a:r>
              <a:rPr lang="en-US" sz="1800" dirty="0"/>
              <a:t>, </a:t>
            </a:r>
            <a:r>
              <a:rPr lang="en-US" sz="1800" dirty="0" err="1"/>
              <a:t>ijtimoiy</a:t>
            </a:r>
            <a:r>
              <a:rPr lang="en-US" sz="1800" dirty="0"/>
              <a:t> </a:t>
            </a:r>
            <a:r>
              <a:rPr lang="en-US" sz="1800" dirty="0" err="1"/>
              <a:t>mas'uliyatli</a:t>
            </a:r>
            <a:r>
              <a:rPr lang="en-US" sz="1800" dirty="0"/>
              <a:t> </a:t>
            </a:r>
            <a:r>
              <a:rPr lang="en-US" sz="1800" dirty="0" err="1"/>
              <a:t>xatti-harakatlar</a:t>
            </a:r>
            <a:r>
              <a:rPr lang="en-US" sz="1800" dirty="0"/>
              <a:t> </a:t>
            </a:r>
            <a:r>
              <a:rPr lang="en-US" sz="1800" dirty="0" err="1"/>
              <a:t>ko'nikmalarini</a:t>
            </a:r>
            <a:r>
              <a:rPr lang="en-US" sz="1800" dirty="0"/>
              <a:t> </a:t>
            </a:r>
            <a:r>
              <a:rPr lang="en-US" sz="1800" dirty="0" err="1"/>
              <a:t>rivojlantirish</a:t>
            </a:r>
            <a:r>
              <a:rPr lang="en-US" sz="1800" dirty="0"/>
              <a:t>, </a:t>
            </a:r>
            <a:r>
              <a:rPr lang="en-US" sz="1800" dirty="0" err="1"/>
              <a:t>shuningdek</a:t>
            </a:r>
            <a:r>
              <a:rPr lang="en-US" sz="1800" dirty="0"/>
              <a:t> </a:t>
            </a:r>
            <a:r>
              <a:rPr lang="en-US" sz="1800" dirty="0" err="1"/>
              <a:t>qadriyatlar</a:t>
            </a:r>
            <a:r>
              <a:rPr lang="en-US" sz="1800" dirty="0"/>
              <a:t> </a:t>
            </a:r>
            <a:r>
              <a:rPr lang="en-US" sz="1800" dirty="0" err="1"/>
              <a:t>majmuasini</a:t>
            </a:r>
            <a:r>
              <a:rPr lang="en-US" sz="1800" dirty="0"/>
              <a:t> </a:t>
            </a:r>
            <a:r>
              <a:rPr lang="en-US" sz="1800" dirty="0" err="1"/>
              <a:t>shakllantirish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0003003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3058" y="123041"/>
            <a:ext cx="9034942" cy="732636"/>
          </a:xfrm>
        </p:spPr>
        <p:txBody>
          <a:bodyPr>
            <a:normAutofit fontScale="90000"/>
          </a:bodyPr>
          <a:lstStyle/>
          <a:p>
            <a:r>
              <a:rPr lang="en-US" dirty="0"/>
              <a:t>PSIXOANALITIK AN'ANALARDA YOSHLIK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0170" y="1006680"/>
            <a:ext cx="8774884" cy="5532007"/>
          </a:xfrm>
        </p:spPr>
        <p:txBody>
          <a:bodyPr>
            <a:noAutofit/>
          </a:bodyPr>
          <a:lstStyle/>
          <a:p>
            <a:pPr algn="just"/>
            <a:r>
              <a:rPr lang="en-US" sz="1800" dirty="0" err="1"/>
              <a:t>Zigmund</a:t>
            </a:r>
            <a:r>
              <a:rPr lang="en-US" sz="1800" dirty="0"/>
              <a:t> </a:t>
            </a:r>
            <a:r>
              <a:rPr lang="en-US" sz="1800" dirty="0" err="1"/>
              <a:t>Freyd</a:t>
            </a:r>
            <a:r>
              <a:rPr lang="en-US" sz="1800" dirty="0"/>
              <a:t> </a:t>
            </a:r>
            <a:r>
              <a:rPr lang="en-US" sz="1800" dirty="0" err="1"/>
              <a:t>yoshlikni</a:t>
            </a:r>
            <a:r>
              <a:rPr lang="en-US" sz="1800" dirty="0"/>
              <a:t> </a:t>
            </a:r>
            <a:r>
              <a:rPr lang="en-US" sz="1800" dirty="0" err="1"/>
              <a:t>psixoseksualizmni</a:t>
            </a:r>
            <a:r>
              <a:rPr lang="en-US" sz="1800" dirty="0"/>
              <a:t> </a:t>
            </a:r>
            <a:r>
              <a:rPr lang="en-US" sz="1800" dirty="0" err="1"/>
              <a:t>rivojlantirish</a:t>
            </a:r>
            <a:r>
              <a:rPr lang="en-US" sz="1800" dirty="0"/>
              <a:t> </a:t>
            </a:r>
            <a:r>
              <a:rPr lang="en-US" sz="1800" dirty="0" err="1"/>
              <a:t>nuqtai</a:t>
            </a:r>
            <a:r>
              <a:rPr lang="en-US" sz="1800" dirty="0"/>
              <a:t> </a:t>
            </a:r>
            <a:r>
              <a:rPr lang="en-US" sz="1800" dirty="0" err="1"/>
              <a:t>nazaridan</a:t>
            </a:r>
            <a:r>
              <a:rPr lang="en-US" sz="1800" dirty="0"/>
              <a:t> </a:t>
            </a:r>
            <a:r>
              <a:rPr lang="en-US" sz="1800" dirty="0" err="1"/>
              <a:t>ko'rib</a:t>
            </a:r>
            <a:r>
              <a:rPr lang="en-US" sz="1800" dirty="0"/>
              <a:t> </a:t>
            </a:r>
            <a:r>
              <a:rPr lang="en-US" sz="1800" dirty="0" err="1"/>
              <a:t>chiqdi</a:t>
            </a:r>
            <a:r>
              <a:rPr lang="en-US" sz="1800" dirty="0"/>
              <a:t>. U </a:t>
            </a:r>
            <a:r>
              <a:rPr lang="en-US" sz="1800" dirty="0" err="1"/>
              <a:t>shaxsiyat</a:t>
            </a:r>
            <a:r>
              <a:rPr lang="en-US" sz="1800" dirty="0"/>
              <a:t> </a:t>
            </a:r>
            <a:r>
              <a:rPr lang="en-US" sz="1800" dirty="0" err="1"/>
              <a:t>rivojlanishining</a:t>
            </a:r>
            <a:r>
              <a:rPr lang="en-US" sz="1800" dirty="0"/>
              <a:t> </a:t>
            </a:r>
            <a:r>
              <a:rPr lang="en-US" sz="1800" dirty="0" err="1"/>
              <a:t>to'rt</a:t>
            </a:r>
            <a:r>
              <a:rPr lang="en-US" sz="1800" dirty="0"/>
              <a:t> </a:t>
            </a:r>
            <a:r>
              <a:rPr lang="en-US" sz="1800" dirty="0" err="1"/>
              <a:t>bosqichi</a:t>
            </a:r>
            <a:r>
              <a:rPr lang="en-US" sz="1800" dirty="0"/>
              <a:t>: </a:t>
            </a:r>
            <a:r>
              <a:rPr lang="en-US" sz="1800" dirty="0" err="1"/>
              <a:t>og'zaki</a:t>
            </a:r>
            <a:r>
              <a:rPr lang="en-US" sz="1800" dirty="0"/>
              <a:t>, anal, </a:t>
            </a:r>
            <a:r>
              <a:rPr lang="en-US" sz="1800" dirty="0" err="1"/>
              <a:t>fallik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genital (u </a:t>
            </a:r>
            <a:r>
              <a:rPr lang="en-US" sz="1800" dirty="0" err="1"/>
              <a:t>yoshlikni</a:t>
            </a:r>
            <a:r>
              <a:rPr lang="en-US" sz="1800" dirty="0"/>
              <a:t> </a:t>
            </a:r>
            <a:r>
              <a:rPr lang="en-US" sz="1800" dirty="0" err="1"/>
              <a:t>unga</a:t>
            </a:r>
            <a:r>
              <a:rPr lang="en-US" sz="1800" dirty="0"/>
              <a:t> </a:t>
            </a:r>
            <a:r>
              <a:rPr lang="en-US" sz="1800" dirty="0" err="1"/>
              <a:t>bog'lagan</a:t>
            </a:r>
            <a:r>
              <a:rPr lang="en-US" sz="1800" dirty="0"/>
              <a:t>) </a:t>
            </a:r>
            <a:r>
              <a:rPr lang="en-US" sz="1800" dirty="0" err="1"/>
              <a:t>nazariyasini</a:t>
            </a:r>
            <a:r>
              <a:rPr lang="en-US" sz="1800" dirty="0"/>
              <a:t> </a:t>
            </a:r>
            <a:r>
              <a:rPr lang="en-US" sz="1800" dirty="0" err="1"/>
              <a:t>yaratdi</a:t>
            </a:r>
            <a:r>
              <a:rPr lang="en-US" sz="1800" dirty="0"/>
              <a:t>. </a:t>
            </a:r>
            <a:r>
              <a:rPr lang="en-US" sz="1800" dirty="0" err="1"/>
              <a:t>Barcha</a:t>
            </a:r>
            <a:r>
              <a:rPr lang="en-US" sz="1800" dirty="0"/>
              <a:t> </a:t>
            </a:r>
            <a:r>
              <a:rPr lang="en-US" sz="1800" dirty="0" err="1"/>
              <a:t>bosqichlar</a:t>
            </a:r>
            <a:r>
              <a:rPr lang="en-US" sz="1800" dirty="0"/>
              <a:t> </a:t>
            </a:r>
            <a:r>
              <a:rPr lang="en-US" sz="1800" dirty="0" err="1"/>
              <a:t>libidoning</a:t>
            </a:r>
            <a:r>
              <a:rPr lang="en-US" sz="1800" dirty="0"/>
              <a:t> </a:t>
            </a:r>
            <a:r>
              <a:rPr lang="en-US" sz="1800" dirty="0" err="1"/>
              <a:t>shakllanish</a:t>
            </a:r>
            <a:r>
              <a:rPr lang="en-US" sz="1800" dirty="0"/>
              <a:t> </a:t>
            </a:r>
            <a:r>
              <a:rPr lang="en-US" sz="1800" dirty="0" err="1"/>
              <a:t>markazlari</a:t>
            </a:r>
            <a:r>
              <a:rPr lang="en-US" sz="1800" dirty="0"/>
              <a:t> </a:t>
            </a:r>
            <a:r>
              <a:rPr lang="en-US" sz="1800" dirty="0" err="1"/>
              <a:t>bo'lgan</a:t>
            </a:r>
            <a:r>
              <a:rPr lang="en-US" sz="1800" dirty="0"/>
              <a:t> </a:t>
            </a:r>
            <a:r>
              <a:rPr lang="en-US" sz="1800" dirty="0" err="1"/>
              <a:t>erogen</a:t>
            </a:r>
            <a:r>
              <a:rPr lang="en-US" sz="1800" dirty="0"/>
              <a:t> </a:t>
            </a:r>
            <a:r>
              <a:rPr lang="en-US" sz="1800" dirty="0" err="1"/>
              <a:t>zonalar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bog'liq</a:t>
            </a:r>
            <a:r>
              <a:rPr lang="en-US" sz="1800" dirty="0"/>
              <a:t>.</a:t>
            </a:r>
          </a:p>
          <a:p>
            <a:pPr algn="just"/>
            <a:r>
              <a:rPr lang="en-US" sz="1800" dirty="0" err="1"/>
              <a:t>Psixoseksual</a:t>
            </a:r>
            <a:r>
              <a:rPr lang="en-US" sz="1800" dirty="0"/>
              <a:t> </a:t>
            </a:r>
            <a:r>
              <a:rPr lang="en-US" sz="1800" dirty="0" err="1"/>
              <a:t>rivojlanish-insonning</a:t>
            </a:r>
            <a:r>
              <a:rPr lang="en-US" sz="1800" dirty="0"/>
              <a:t> </a:t>
            </a:r>
            <a:r>
              <a:rPr lang="en-US" sz="1800" dirty="0" err="1"/>
              <a:t>erogen</a:t>
            </a:r>
            <a:r>
              <a:rPr lang="en-US" sz="1800" dirty="0"/>
              <a:t> </a:t>
            </a:r>
            <a:r>
              <a:rPr lang="en-US" sz="1800" dirty="0" err="1"/>
              <a:t>zonalarga</a:t>
            </a:r>
            <a:r>
              <a:rPr lang="en-US" sz="1800" dirty="0"/>
              <a:t> </a:t>
            </a:r>
            <a:r>
              <a:rPr lang="en-US" sz="1800" dirty="0" err="1"/>
              <a:t>e'tiborini</a:t>
            </a:r>
            <a:r>
              <a:rPr lang="en-US" sz="1800" dirty="0"/>
              <a:t> </a:t>
            </a:r>
            <a:r>
              <a:rPr lang="en-US" sz="1800" dirty="0" err="1"/>
              <a:t>o'zgartirishning</a:t>
            </a:r>
            <a:r>
              <a:rPr lang="en-US" sz="1800" dirty="0"/>
              <a:t> </a:t>
            </a:r>
            <a:r>
              <a:rPr lang="en-US" sz="1800" dirty="0" err="1"/>
              <a:t>biologik</a:t>
            </a:r>
            <a:r>
              <a:rPr lang="en-US" sz="1800" dirty="0"/>
              <a:t> </a:t>
            </a:r>
            <a:r>
              <a:rPr lang="en-US" sz="1800" dirty="0" err="1"/>
              <a:t>jihatdan</a:t>
            </a:r>
            <a:r>
              <a:rPr lang="en-US" sz="1800" dirty="0"/>
              <a:t> </a:t>
            </a:r>
            <a:r>
              <a:rPr lang="en-US" sz="1800" dirty="0" err="1"/>
              <a:t>aniqlangan</a:t>
            </a:r>
            <a:r>
              <a:rPr lang="en-US" sz="1800" dirty="0"/>
              <a:t> </a:t>
            </a:r>
            <a:r>
              <a:rPr lang="en-US" sz="1800" dirty="0" err="1"/>
              <a:t>ketma-ketligi</a:t>
            </a:r>
            <a:r>
              <a:rPr lang="en-US" sz="1800" dirty="0"/>
              <a:t>, </a:t>
            </a:r>
            <a:r>
              <a:rPr lang="en-US" sz="1800" dirty="0" err="1"/>
              <a:t>madaniyatdan</a:t>
            </a:r>
            <a:r>
              <a:rPr lang="en-US" sz="1800" dirty="0"/>
              <a:t> </a:t>
            </a:r>
            <a:r>
              <a:rPr lang="en-US" sz="1800" dirty="0" err="1"/>
              <a:t>qat'i</a:t>
            </a:r>
            <a:r>
              <a:rPr lang="en-US" sz="1800" dirty="0"/>
              <a:t> </a:t>
            </a:r>
            <a:r>
              <a:rPr lang="en-US" sz="1800" dirty="0" err="1"/>
              <a:t>nazar</a:t>
            </a:r>
            <a:r>
              <a:rPr lang="en-US" sz="1800" dirty="0"/>
              <a:t>, </a:t>
            </a:r>
            <a:r>
              <a:rPr lang="en-US" sz="1800" dirty="0" err="1"/>
              <a:t>barcha</a:t>
            </a:r>
            <a:r>
              <a:rPr lang="en-US" sz="1800" dirty="0"/>
              <a:t> </a:t>
            </a:r>
            <a:r>
              <a:rPr lang="en-US" sz="1800" dirty="0" err="1"/>
              <a:t>odamlarga</a:t>
            </a:r>
            <a:r>
              <a:rPr lang="en-US" sz="1800" dirty="0"/>
              <a:t> </a:t>
            </a:r>
            <a:r>
              <a:rPr lang="en-US" sz="1800" dirty="0" err="1"/>
              <a:t>xos</a:t>
            </a:r>
            <a:r>
              <a:rPr lang="en-US" sz="1800" dirty="0"/>
              <a:t> </a:t>
            </a:r>
            <a:r>
              <a:rPr lang="en-US" sz="1800" dirty="0" err="1"/>
              <a:t>bo'lib</a:t>
            </a:r>
            <a:r>
              <a:rPr lang="en-US" sz="1800" dirty="0"/>
              <a:t>, </a:t>
            </a:r>
            <a:r>
              <a:rPr lang="en-US" sz="1800" dirty="0" err="1"/>
              <a:t>o'zgarmagan</a:t>
            </a:r>
            <a:r>
              <a:rPr lang="en-US" sz="1800" dirty="0"/>
              <a:t> </a:t>
            </a:r>
            <a:r>
              <a:rPr lang="en-US" sz="1800" dirty="0" err="1"/>
              <a:t>holda</a:t>
            </a:r>
            <a:r>
              <a:rPr lang="en-US" sz="1800" dirty="0"/>
              <a:t> </a:t>
            </a:r>
            <a:r>
              <a:rPr lang="en-US" sz="1800" dirty="0" err="1"/>
              <a:t>rivojlanadi</a:t>
            </a:r>
            <a:r>
              <a:rPr lang="en-US" sz="1800" dirty="0"/>
              <a:t>. </a:t>
            </a:r>
            <a:r>
              <a:rPr lang="en-US" sz="1800" dirty="0" err="1"/>
              <a:t>Shaxsning</a:t>
            </a:r>
            <a:r>
              <a:rPr lang="en-US" sz="1800" dirty="0"/>
              <a:t> </a:t>
            </a:r>
            <a:r>
              <a:rPr lang="en-US" sz="1800" dirty="0" err="1"/>
              <a:t>ijtimoiy</a:t>
            </a:r>
            <a:r>
              <a:rPr lang="en-US" sz="1800" dirty="0"/>
              <a:t> </a:t>
            </a:r>
            <a:r>
              <a:rPr lang="en-US" sz="1800" dirty="0" err="1"/>
              <a:t>tajribasi</a:t>
            </a:r>
            <a:r>
              <a:rPr lang="en-US" sz="1800" dirty="0"/>
              <a:t> har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bosqichga</a:t>
            </a:r>
            <a:r>
              <a:rPr lang="en-US" sz="1800" dirty="0"/>
              <a:t> </a:t>
            </a:r>
            <a:r>
              <a:rPr lang="en-US" sz="1800" dirty="0" err="1"/>
              <a:t>o'z</a:t>
            </a:r>
            <a:r>
              <a:rPr lang="en-US" sz="1800" dirty="0"/>
              <a:t> </a:t>
            </a:r>
            <a:r>
              <a:rPr lang="en-US" sz="1800" dirty="0" err="1"/>
              <a:t>tuzatishlarini</a:t>
            </a:r>
            <a:r>
              <a:rPr lang="en-US" sz="1800" dirty="0"/>
              <a:t> </a:t>
            </a:r>
            <a:r>
              <a:rPr lang="en-US" sz="1800" dirty="0" err="1"/>
              <a:t>olib</a:t>
            </a:r>
            <a:r>
              <a:rPr lang="en-US" sz="1800" dirty="0"/>
              <a:t> </a:t>
            </a:r>
            <a:r>
              <a:rPr lang="en-US" sz="1800" dirty="0" err="1"/>
              <a:t>keladi</a:t>
            </a:r>
            <a:endParaRPr lang="en-US" sz="1800" dirty="0"/>
          </a:p>
          <a:p>
            <a:pPr algn="just"/>
            <a:r>
              <a:rPr lang="en-US" sz="1800" dirty="0" err="1"/>
              <a:t>Bolalikda</a:t>
            </a:r>
            <a:r>
              <a:rPr lang="en-US" sz="1800" dirty="0"/>
              <a:t> </a:t>
            </a:r>
            <a:r>
              <a:rPr lang="en-US" sz="1800" dirty="0" err="1"/>
              <a:t>libidoning</a:t>
            </a:r>
            <a:r>
              <a:rPr lang="en-US" sz="1800" dirty="0"/>
              <a:t> </a:t>
            </a:r>
            <a:r>
              <a:rPr lang="en-US" sz="1800" dirty="0" err="1"/>
              <a:t>qoniqishi</a:t>
            </a:r>
            <a:r>
              <a:rPr lang="en-US" sz="1800" dirty="0"/>
              <a:t> </a:t>
            </a:r>
            <a:r>
              <a:rPr lang="en-US" sz="1800" dirty="0" err="1"/>
              <a:t>og'iz</a:t>
            </a:r>
            <a:r>
              <a:rPr lang="en-US" sz="1800" dirty="0"/>
              <a:t>, anal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fallik</a:t>
            </a:r>
            <a:r>
              <a:rPr lang="en-US" sz="1800" dirty="0"/>
              <a:t> </a:t>
            </a:r>
            <a:r>
              <a:rPr lang="en-US" sz="1800" dirty="0" err="1"/>
              <a:t>bosqichidan</a:t>
            </a:r>
            <a:r>
              <a:rPr lang="en-US" sz="1800" dirty="0"/>
              <a:t> </a:t>
            </a:r>
            <a:r>
              <a:rPr lang="en-US" sz="1800" dirty="0" err="1"/>
              <a:t>o'tadi</a:t>
            </a:r>
            <a:r>
              <a:rPr lang="en-US" sz="1800" dirty="0"/>
              <a:t>. </a:t>
            </a:r>
            <a:r>
              <a:rPr lang="en-US" sz="1800" dirty="0" err="1"/>
              <a:t>Keyin</a:t>
            </a:r>
            <a:r>
              <a:rPr lang="en-US" sz="1800" dirty="0"/>
              <a:t> 5-6 </a:t>
            </a:r>
            <a:r>
              <a:rPr lang="en-US" sz="1800" dirty="0" err="1"/>
              <a:t>yoshdan</a:t>
            </a:r>
            <a:r>
              <a:rPr lang="en-US" sz="1800" dirty="0"/>
              <a:t> </a:t>
            </a:r>
            <a:r>
              <a:rPr lang="en-US" sz="1800" dirty="0" err="1"/>
              <a:t>balog'at</a:t>
            </a:r>
            <a:r>
              <a:rPr lang="en-US" sz="1800" dirty="0"/>
              <a:t> </a:t>
            </a:r>
            <a:r>
              <a:rPr lang="en-US" sz="1800" dirty="0" err="1"/>
              <a:t>yoshiga</a:t>
            </a:r>
            <a:r>
              <a:rPr lang="en-US" sz="1800" dirty="0"/>
              <a:t> </a:t>
            </a:r>
            <a:r>
              <a:rPr lang="en-US" sz="1800" dirty="0" err="1"/>
              <a:t>qadar</a:t>
            </a:r>
            <a:r>
              <a:rPr lang="en-US" sz="1800" dirty="0"/>
              <a:t> </a:t>
            </a:r>
            <a:r>
              <a:rPr lang="en-US" sz="1800" dirty="0" err="1"/>
              <a:t>davom</a:t>
            </a:r>
            <a:r>
              <a:rPr lang="en-US" sz="1800" dirty="0"/>
              <a:t> </a:t>
            </a:r>
            <a:r>
              <a:rPr lang="en-US" sz="1800" dirty="0" err="1"/>
              <a:t>etadigan</a:t>
            </a:r>
            <a:r>
              <a:rPr lang="en-US" sz="1800" dirty="0"/>
              <a:t> </a:t>
            </a:r>
            <a:r>
              <a:rPr lang="en-US" sz="1800" dirty="0" err="1"/>
              <a:t>yashirin</a:t>
            </a:r>
            <a:r>
              <a:rPr lang="en-US" sz="1800" dirty="0"/>
              <a:t> </a:t>
            </a:r>
            <a:r>
              <a:rPr lang="en-US" sz="1800" dirty="0" err="1"/>
              <a:t>davr</a:t>
            </a:r>
            <a:r>
              <a:rPr lang="en-US" sz="1800" dirty="0"/>
              <a:t> </a:t>
            </a:r>
            <a:r>
              <a:rPr lang="en-US" sz="1800" dirty="0" err="1"/>
              <a:t>keladi</a:t>
            </a:r>
            <a:r>
              <a:rPr lang="en-US" sz="1800" dirty="0"/>
              <a:t>. </a:t>
            </a:r>
            <a:r>
              <a:rPr lang="en-US" sz="1800" dirty="0" err="1"/>
              <a:t>Jinsiy</a:t>
            </a:r>
            <a:r>
              <a:rPr lang="en-US" sz="1800" dirty="0"/>
              <a:t> "</a:t>
            </a:r>
            <a:r>
              <a:rPr lang="en-US" sz="1800" dirty="0" err="1"/>
              <a:t>uyg'onish</a:t>
            </a:r>
            <a:r>
              <a:rPr lang="en-US" sz="1800" dirty="0"/>
              <a:t>" </a:t>
            </a:r>
            <a:r>
              <a:rPr lang="en-US" sz="1800" dirty="0" err="1"/>
              <a:t>sizni</a:t>
            </a:r>
            <a:r>
              <a:rPr lang="en-US" sz="1800" dirty="0"/>
              <a:t> </a:t>
            </a:r>
            <a:r>
              <a:rPr lang="en-US" sz="1800" dirty="0" err="1"/>
              <a:t>sherik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libidodan</a:t>
            </a:r>
            <a:r>
              <a:rPr lang="en-US" sz="1800" dirty="0"/>
              <a:t> </a:t>
            </a:r>
            <a:r>
              <a:rPr lang="en-US" sz="1800" dirty="0" err="1"/>
              <a:t>qoniqish</a:t>
            </a:r>
            <a:r>
              <a:rPr lang="en-US" sz="1800" dirty="0"/>
              <a:t> </a:t>
            </a:r>
            <a:r>
              <a:rPr lang="en-US" sz="1800" dirty="0" err="1"/>
              <a:t>izlashga</a:t>
            </a:r>
            <a:r>
              <a:rPr lang="en-US" sz="1800" dirty="0"/>
              <a:t> </a:t>
            </a:r>
            <a:r>
              <a:rPr lang="en-US" sz="1800" dirty="0" err="1"/>
              <a:t>majbur</a:t>
            </a:r>
            <a:r>
              <a:rPr lang="en-US" sz="1800" dirty="0"/>
              <a:t> </a:t>
            </a:r>
            <a:r>
              <a:rPr lang="en-US" sz="1800" dirty="0" err="1"/>
              <a:t>qiladi</a:t>
            </a:r>
            <a:r>
              <a:rPr lang="en-US" sz="1800" dirty="0"/>
              <a:t>.</a:t>
            </a:r>
          </a:p>
          <a:p>
            <a:pPr algn="just"/>
            <a:r>
              <a:rPr lang="en-US" sz="1800" dirty="0"/>
              <a:t>Agar libido </a:t>
            </a:r>
            <a:r>
              <a:rPr lang="en-US" sz="1800" dirty="0" err="1"/>
              <a:t>qoniqmasa</a:t>
            </a:r>
            <a:r>
              <a:rPr lang="en-US" sz="1800" dirty="0"/>
              <a:t> </a:t>
            </a:r>
            <a:r>
              <a:rPr lang="en-US" sz="1800" dirty="0" err="1"/>
              <a:t>yoki</a:t>
            </a:r>
            <a:r>
              <a:rPr lang="en-US" sz="1800" dirty="0"/>
              <a:t> </a:t>
            </a:r>
            <a:r>
              <a:rPr lang="en-US" sz="1800" dirty="0" err="1"/>
              <a:t>etarli</a:t>
            </a:r>
            <a:r>
              <a:rPr lang="en-US" sz="1800" dirty="0"/>
              <a:t> </a:t>
            </a:r>
            <a:r>
              <a:rPr lang="en-US" sz="1800" dirty="0" err="1"/>
              <a:t>darajada</a:t>
            </a:r>
            <a:r>
              <a:rPr lang="en-US" sz="1800" dirty="0"/>
              <a:t> </a:t>
            </a:r>
            <a:r>
              <a:rPr lang="en-US" sz="1800" dirty="0" err="1"/>
              <a:t>qoniqmasa</a:t>
            </a:r>
            <a:r>
              <a:rPr lang="en-US" sz="1800" dirty="0"/>
              <a:t>, </a:t>
            </a:r>
            <a:r>
              <a:rPr lang="en-US" sz="1800" dirty="0" err="1"/>
              <a:t>kelajakda</a:t>
            </a:r>
            <a:r>
              <a:rPr lang="en-US" sz="1800" dirty="0"/>
              <a:t> </a:t>
            </a:r>
            <a:r>
              <a:rPr lang="en-US" sz="1800" dirty="0" err="1"/>
              <a:t>shaxsda</a:t>
            </a:r>
            <a:r>
              <a:rPr lang="en-US" sz="1800" dirty="0"/>
              <a:t> </a:t>
            </a:r>
            <a:r>
              <a:rPr lang="en-US" sz="1800" dirty="0" err="1"/>
              <a:t>ma'lum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xususiyatlar</a:t>
            </a:r>
            <a:r>
              <a:rPr lang="en-US" sz="1800" dirty="0"/>
              <a:t> </a:t>
            </a:r>
            <a:r>
              <a:rPr lang="en-US" sz="1800" dirty="0" err="1"/>
              <a:t>to'plami</a:t>
            </a:r>
            <a:r>
              <a:rPr lang="en-US" sz="1800" dirty="0"/>
              <a:t> </a:t>
            </a:r>
            <a:r>
              <a:rPr lang="en-US" sz="1800" dirty="0" err="1"/>
              <a:t>qayd</a:t>
            </a:r>
            <a:r>
              <a:rPr lang="en-US" sz="1800" dirty="0"/>
              <a:t> </a:t>
            </a:r>
            <a:r>
              <a:rPr lang="en-US" sz="1800" dirty="0" err="1"/>
              <a:t>etiladi</a:t>
            </a:r>
            <a:r>
              <a:rPr lang="en-US" sz="18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3734579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3393" y="1"/>
            <a:ext cx="8867162" cy="925583"/>
          </a:xfrm>
        </p:spPr>
        <p:txBody>
          <a:bodyPr>
            <a:normAutofit fontScale="90000"/>
          </a:bodyPr>
          <a:lstStyle/>
          <a:p>
            <a:r>
              <a:rPr lang="en-US" dirty="0"/>
              <a:t>PSIXOSEKSUAL RIVOJLANISH BOSQICHLARI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3393" y="925584"/>
            <a:ext cx="8825216" cy="5932417"/>
          </a:xfrm>
        </p:spPr>
        <p:txBody>
          <a:bodyPr>
            <a:noAutofit/>
          </a:bodyPr>
          <a:lstStyle/>
          <a:p>
            <a:pPr algn="just"/>
            <a:r>
              <a:rPr lang="en-US" sz="1600" dirty="0" err="1"/>
              <a:t>Og'zaki</a:t>
            </a:r>
            <a:r>
              <a:rPr lang="en-US" sz="1600" dirty="0"/>
              <a:t> </a:t>
            </a:r>
            <a:r>
              <a:rPr lang="en-US" sz="1600" dirty="0" err="1"/>
              <a:t>bosqich</a:t>
            </a:r>
            <a:r>
              <a:rPr lang="en-US" sz="1600" dirty="0"/>
              <a:t> (0-1 </a:t>
            </a:r>
            <a:r>
              <a:rPr lang="en-US" sz="1600" dirty="0" err="1"/>
              <a:t>yil</a:t>
            </a:r>
            <a:r>
              <a:rPr lang="en-US" sz="1600" dirty="0"/>
              <a:t>). </a:t>
            </a:r>
            <a:r>
              <a:rPr lang="en-US" sz="1600" dirty="0" err="1"/>
              <a:t>Libidoning</a:t>
            </a:r>
            <a:r>
              <a:rPr lang="en-US" sz="1600" dirty="0"/>
              <a:t> </a:t>
            </a:r>
            <a:r>
              <a:rPr lang="en-US" sz="1600" dirty="0" err="1"/>
              <a:t>qoniqishiga</a:t>
            </a:r>
            <a:r>
              <a:rPr lang="en-US" sz="1600" dirty="0"/>
              <a:t> </a:t>
            </a:r>
            <a:r>
              <a:rPr lang="en-US" sz="1600" dirty="0" err="1"/>
              <a:t>og'iz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aloqa</a:t>
            </a:r>
            <a:r>
              <a:rPr lang="en-US" sz="1600" dirty="0"/>
              <a:t> </a:t>
            </a:r>
            <a:r>
              <a:rPr lang="en-US" sz="1600" dirty="0" err="1"/>
              <a:t>qilish</a:t>
            </a:r>
            <a:r>
              <a:rPr lang="en-US" sz="1600" dirty="0"/>
              <a:t> (</a:t>
            </a:r>
            <a:r>
              <a:rPr lang="en-US" sz="1600" dirty="0" err="1"/>
              <a:t>so'rish</a:t>
            </a:r>
            <a:r>
              <a:rPr lang="en-US" sz="1600" dirty="0"/>
              <a:t>, </a:t>
            </a:r>
            <a:r>
              <a:rPr lang="en-US" sz="1600" dirty="0" err="1"/>
              <a:t>tishlash</a:t>
            </a:r>
            <a:r>
              <a:rPr lang="en-US" sz="1600" dirty="0"/>
              <a:t>, </a:t>
            </a:r>
            <a:r>
              <a:rPr lang="en-US" sz="1600" dirty="0" err="1"/>
              <a:t>chaynash</a:t>
            </a:r>
            <a:r>
              <a:rPr lang="en-US" sz="1600" dirty="0"/>
              <a:t>) </a:t>
            </a:r>
            <a:r>
              <a:rPr lang="en-US" sz="1600" dirty="0" err="1"/>
              <a:t>orqali</a:t>
            </a:r>
            <a:r>
              <a:rPr lang="en-US" sz="1600" dirty="0"/>
              <a:t> </a:t>
            </a:r>
            <a:r>
              <a:rPr lang="en-US" sz="1600" dirty="0" err="1"/>
              <a:t>erishiladi</a:t>
            </a:r>
            <a:r>
              <a:rPr lang="en-US" sz="1600" dirty="0"/>
              <a:t>. </a:t>
            </a:r>
            <a:r>
              <a:rPr lang="en-US" sz="1600" dirty="0" err="1"/>
              <a:t>Ushbu</a:t>
            </a:r>
            <a:r>
              <a:rPr lang="en-US" sz="1600" dirty="0"/>
              <a:t> </a:t>
            </a:r>
            <a:r>
              <a:rPr lang="en-US" sz="1600" dirty="0" err="1"/>
              <a:t>bosqichda</a:t>
            </a:r>
            <a:r>
              <a:rPr lang="en-US" sz="1600" dirty="0"/>
              <a:t> </a:t>
            </a:r>
            <a:r>
              <a:rPr lang="en-US" sz="1600" dirty="0" err="1"/>
              <a:t>libidoni</a:t>
            </a:r>
            <a:r>
              <a:rPr lang="en-US" sz="1600" dirty="0"/>
              <a:t> </a:t>
            </a:r>
            <a:r>
              <a:rPr lang="en-US" sz="1600" dirty="0" err="1"/>
              <a:t>qondirish</a:t>
            </a:r>
            <a:r>
              <a:rPr lang="en-US" sz="1600" dirty="0"/>
              <a:t> </a:t>
            </a:r>
            <a:r>
              <a:rPr lang="en-US" sz="1600" dirty="0" err="1"/>
              <a:t>muammolari</a:t>
            </a:r>
            <a:r>
              <a:rPr lang="en-US" sz="1600" dirty="0"/>
              <a:t> </a:t>
            </a:r>
            <a:r>
              <a:rPr lang="en-US" sz="1600" dirty="0" err="1"/>
              <a:t>keyinchalik</a:t>
            </a:r>
            <a:r>
              <a:rPr lang="en-US" sz="1600" dirty="0"/>
              <a:t> </a:t>
            </a:r>
            <a:r>
              <a:rPr lang="en-US" sz="1600" dirty="0" err="1"/>
              <a:t>chekish</a:t>
            </a:r>
            <a:r>
              <a:rPr lang="en-US" sz="1600" dirty="0"/>
              <a:t>, </a:t>
            </a:r>
            <a:r>
              <a:rPr lang="en-US" sz="1600" dirty="0" err="1"/>
              <a:t>ovqatlanish</a:t>
            </a:r>
            <a:r>
              <a:rPr lang="en-US" sz="1600" dirty="0"/>
              <a:t>, </a:t>
            </a:r>
            <a:r>
              <a:rPr lang="en-US" sz="1600" dirty="0" err="1"/>
              <a:t>og'zaki</a:t>
            </a:r>
            <a:r>
              <a:rPr lang="en-US" sz="1600" dirty="0"/>
              <a:t> </a:t>
            </a:r>
            <a:r>
              <a:rPr lang="en-US" sz="1600" dirty="0" err="1"/>
              <a:t>tajovuzkorlik</a:t>
            </a:r>
            <a:r>
              <a:rPr lang="en-US" sz="1600" dirty="0"/>
              <a:t>, </a:t>
            </a:r>
            <a:r>
              <a:rPr lang="en-US" sz="1600" dirty="0" err="1"/>
              <a:t>passivlik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atrof-muhitga</a:t>
            </a:r>
            <a:r>
              <a:rPr lang="en-US" sz="1600" dirty="0"/>
              <a:t> </a:t>
            </a:r>
            <a:r>
              <a:rPr lang="en-US" sz="1600" dirty="0" err="1"/>
              <a:t>qaramlik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 </a:t>
            </a:r>
            <a:r>
              <a:rPr lang="en-US" sz="1600" dirty="0" err="1"/>
              <a:t>shaxsiy</a:t>
            </a:r>
            <a:r>
              <a:rPr lang="en-US" sz="1600" dirty="0"/>
              <a:t> </a:t>
            </a:r>
            <a:r>
              <a:rPr lang="en-US" sz="1600" dirty="0" err="1"/>
              <a:t>xususiyatlarga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.</a:t>
            </a:r>
          </a:p>
          <a:p>
            <a:pPr algn="just"/>
            <a:r>
              <a:rPr lang="en-US" sz="1600" dirty="0"/>
              <a:t>Anal </a:t>
            </a:r>
            <a:r>
              <a:rPr lang="en-US" sz="1600" dirty="0" err="1"/>
              <a:t>bosqich</a:t>
            </a:r>
            <a:r>
              <a:rPr lang="en-US" sz="1600" dirty="0"/>
              <a:t> (1-2 </a:t>
            </a:r>
            <a:r>
              <a:rPr lang="en-US" sz="1600" dirty="0" err="1"/>
              <a:t>yil</a:t>
            </a:r>
            <a:r>
              <a:rPr lang="en-US" sz="1600" dirty="0"/>
              <a:t>). </a:t>
            </a:r>
            <a:r>
              <a:rPr lang="en-US" sz="1600" dirty="0" err="1"/>
              <a:t>Tozalikni</a:t>
            </a:r>
            <a:r>
              <a:rPr lang="en-US" sz="1600" dirty="0"/>
              <a:t> </a:t>
            </a:r>
            <a:r>
              <a:rPr lang="en-US" sz="1600" dirty="0" err="1"/>
              <a:t>o'rgatish</a:t>
            </a:r>
            <a:r>
              <a:rPr lang="en-US" sz="1600" dirty="0"/>
              <a:t> libido </a:t>
            </a:r>
            <a:r>
              <a:rPr lang="en-US" sz="1600" dirty="0" err="1"/>
              <a:t>lokusining</a:t>
            </a:r>
            <a:r>
              <a:rPr lang="en-US" sz="1600" dirty="0"/>
              <a:t> anal </a:t>
            </a:r>
            <a:r>
              <a:rPr lang="en-US" sz="1600" dirty="0" err="1"/>
              <a:t>sohasiga</a:t>
            </a:r>
            <a:r>
              <a:rPr lang="en-US" sz="1600" dirty="0"/>
              <a:t> </a:t>
            </a:r>
            <a:r>
              <a:rPr lang="en-US" sz="1600" dirty="0" err="1"/>
              <a:t>o'tishiga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. </a:t>
            </a:r>
            <a:r>
              <a:rPr lang="en-US" sz="1600" dirty="0" err="1"/>
              <a:t>Ushbu</a:t>
            </a:r>
            <a:r>
              <a:rPr lang="en-US" sz="1600" dirty="0"/>
              <a:t> </a:t>
            </a:r>
            <a:r>
              <a:rPr lang="en-US" sz="1600" dirty="0" err="1"/>
              <a:t>bosqichdagi</a:t>
            </a:r>
            <a:r>
              <a:rPr lang="en-US" sz="1600" dirty="0"/>
              <a:t> </a:t>
            </a:r>
            <a:r>
              <a:rPr lang="en-US" sz="1600" dirty="0" err="1"/>
              <a:t>malformatsiyalar</a:t>
            </a:r>
            <a:r>
              <a:rPr lang="en-US" sz="1600" dirty="0"/>
              <a:t> </a:t>
            </a:r>
            <a:r>
              <a:rPr lang="en-US" sz="1600" dirty="0" err="1"/>
              <a:t>og'riqli</a:t>
            </a:r>
            <a:r>
              <a:rPr lang="en-US" sz="1600" dirty="0"/>
              <a:t> </a:t>
            </a:r>
            <a:r>
              <a:rPr lang="en-US" sz="1600" dirty="0" err="1"/>
              <a:t>punktuallik</a:t>
            </a:r>
            <a:r>
              <a:rPr lang="en-US" sz="1600" dirty="0"/>
              <a:t>, </a:t>
            </a:r>
            <a:r>
              <a:rPr lang="en-US" sz="1600" dirty="0" err="1"/>
              <a:t>ochko'zlik</a:t>
            </a:r>
            <a:r>
              <a:rPr lang="en-US" sz="1600" dirty="0"/>
              <a:t>, </a:t>
            </a:r>
            <a:r>
              <a:rPr lang="en-US" sz="1600" dirty="0" err="1"/>
              <a:t>haddan</a:t>
            </a:r>
            <a:r>
              <a:rPr lang="en-US" sz="1600" dirty="0"/>
              <a:t> </a:t>
            </a:r>
            <a:r>
              <a:rPr lang="en-US" sz="1600" dirty="0" err="1"/>
              <a:t>tashqari</a:t>
            </a:r>
            <a:r>
              <a:rPr lang="en-US" sz="1600" dirty="0"/>
              <a:t> </a:t>
            </a:r>
            <a:r>
              <a:rPr lang="en-US" sz="1600" dirty="0" err="1"/>
              <a:t>poklik</a:t>
            </a:r>
            <a:r>
              <a:rPr lang="en-US" sz="1600" dirty="0"/>
              <a:t>, </a:t>
            </a:r>
            <a:r>
              <a:rPr lang="en-US" sz="1600" dirty="0" err="1"/>
              <a:t>o'jarlikka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.</a:t>
            </a:r>
          </a:p>
          <a:p>
            <a:pPr algn="just"/>
            <a:r>
              <a:rPr lang="en-US" sz="1600" dirty="0" err="1"/>
              <a:t>Fallik</a:t>
            </a:r>
            <a:r>
              <a:rPr lang="en-US" sz="1600" dirty="0"/>
              <a:t> </a:t>
            </a:r>
            <a:r>
              <a:rPr lang="en-US" sz="1600" dirty="0" err="1"/>
              <a:t>bosqich</a:t>
            </a:r>
            <a:r>
              <a:rPr lang="en-US" sz="1600" dirty="0"/>
              <a:t> (2-5 </a:t>
            </a:r>
            <a:r>
              <a:rPr lang="en-US" sz="1600" dirty="0" err="1"/>
              <a:t>yil</a:t>
            </a:r>
            <a:r>
              <a:rPr lang="en-US" sz="1600" dirty="0"/>
              <a:t>). </a:t>
            </a:r>
            <a:r>
              <a:rPr lang="en-US" sz="1600" dirty="0" err="1"/>
              <a:t>O'g'il</a:t>
            </a:r>
            <a:r>
              <a:rPr lang="en-US" sz="1600" dirty="0"/>
              <a:t> </a:t>
            </a:r>
            <a:r>
              <a:rPr lang="en-US" sz="1600" dirty="0" err="1"/>
              <a:t>bolalar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qizlarda</a:t>
            </a:r>
            <a:r>
              <a:rPr lang="en-US" sz="1600" dirty="0"/>
              <a:t> </a:t>
            </a:r>
            <a:r>
              <a:rPr lang="en-US" sz="1600" dirty="0" err="1"/>
              <a:t>jinsiy</a:t>
            </a:r>
            <a:r>
              <a:rPr lang="en-US" sz="1600" dirty="0"/>
              <a:t> </a:t>
            </a:r>
            <a:r>
              <a:rPr lang="en-US" sz="1600" dirty="0" err="1"/>
              <a:t>a'zolar</a:t>
            </a:r>
            <a:r>
              <a:rPr lang="en-US" sz="1600" dirty="0"/>
              <a:t> </a:t>
            </a:r>
            <a:r>
              <a:rPr lang="en-US" sz="1600" dirty="0" err="1"/>
              <a:t>tuzilishidagi</a:t>
            </a:r>
            <a:r>
              <a:rPr lang="en-US" sz="1600" dirty="0"/>
              <a:t> </a:t>
            </a:r>
            <a:r>
              <a:rPr lang="en-US" sz="1600" dirty="0" err="1"/>
              <a:t>farqlarni</a:t>
            </a:r>
            <a:r>
              <a:rPr lang="en-US" sz="1600" dirty="0"/>
              <a:t> </a:t>
            </a:r>
            <a:r>
              <a:rPr lang="en-US" sz="1600" dirty="0" err="1"/>
              <a:t>aniqlash</a:t>
            </a:r>
            <a:r>
              <a:rPr lang="en-US" sz="1600" dirty="0"/>
              <a:t>. </a:t>
            </a:r>
            <a:r>
              <a:rPr lang="en-US" sz="1600" dirty="0" err="1"/>
              <a:t>Ushbu</a:t>
            </a:r>
            <a:r>
              <a:rPr lang="en-US" sz="1600" dirty="0"/>
              <a:t> </a:t>
            </a:r>
            <a:r>
              <a:rPr lang="en-US" sz="1600" dirty="0" err="1"/>
              <a:t>bosqich</a:t>
            </a:r>
            <a:r>
              <a:rPr lang="en-US" sz="1600" dirty="0"/>
              <a:t> </a:t>
            </a:r>
            <a:r>
              <a:rPr lang="en-US" sz="1600" dirty="0" err="1"/>
              <a:t>o'g'il</a:t>
            </a:r>
            <a:r>
              <a:rPr lang="en-US" sz="1600" dirty="0"/>
              <a:t> </a:t>
            </a:r>
            <a:r>
              <a:rPr lang="en-US" sz="1600" dirty="0" err="1"/>
              <a:t>bolalarda</a:t>
            </a:r>
            <a:r>
              <a:rPr lang="en-US" sz="1600" dirty="0"/>
              <a:t> </a:t>
            </a:r>
            <a:r>
              <a:rPr lang="en-US" sz="1600" dirty="0" err="1"/>
              <a:t>Edip</a:t>
            </a:r>
            <a:r>
              <a:rPr lang="en-US" sz="1600" dirty="0"/>
              <a:t> </a:t>
            </a:r>
            <a:r>
              <a:rPr lang="en-US" sz="1600" dirty="0" err="1"/>
              <a:t>kompleksi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qizlarda</a:t>
            </a:r>
            <a:r>
              <a:rPr lang="en-US" sz="1600" dirty="0"/>
              <a:t> Elektra </a:t>
            </a:r>
            <a:r>
              <a:rPr lang="en-US" sz="1600" dirty="0" err="1"/>
              <a:t>kompleksining</a:t>
            </a:r>
            <a:r>
              <a:rPr lang="en-US" sz="1600" dirty="0"/>
              <a:t> </a:t>
            </a:r>
            <a:r>
              <a:rPr lang="en-US" sz="1600" dirty="0" err="1"/>
              <a:t>rivojlanishi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birga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. </a:t>
            </a:r>
            <a:r>
              <a:rPr lang="en-US" sz="1600" dirty="0" err="1"/>
              <a:t>Ular</a:t>
            </a:r>
            <a:r>
              <a:rPr lang="en-US" sz="1600" dirty="0"/>
              <a:t> </a:t>
            </a:r>
            <a:r>
              <a:rPr lang="en-US" sz="1600" dirty="0" err="1"/>
              <a:t>bolaning</a:t>
            </a:r>
            <a:r>
              <a:rPr lang="en-US" sz="1600" dirty="0"/>
              <a:t> </a:t>
            </a:r>
            <a:r>
              <a:rPr lang="en-US" sz="1600" dirty="0" err="1"/>
              <a:t>qarama-qarshi</a:t>
            </a:r>
            <a:r>
              <a:rPr lang="en-US" sz="1600" dirty="0"/>
              <a:t> </a:t>
            </a:r>
            <a:r>
              <a:rPr lang="en-US" sz="1600" dirty="0" err="1"/>
              <a:t>jinsdagi</a:t>
            </a:r>
            <a:r>
              <a:rPr lang="en-US" sz="1600" dirty="0"/>
              <a:t> </a:t>
            </a:r>
            <a:r>
              <a:rPr lang="en-US" sz="1600" dirty="0" err="1"/>
              <a:t>ota-onaga</a:t>
            </a:r>
            <a:r>
              <a:rPr lang="en-US" sz="1600" dirty="0"/>
              <a:t> </a:t>
            </a:r>
            <a:r>
              <a:rPr lang="en-US" sz="1600" dirty="0" err="1"/>
              <a:t>bog'lanishi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jinsidagi</a:t>
            </a:r>
            <a:r>
              <a:rPr lang="en-US" sz="1600" dirty="0"/>
              <a:t> </a:t>
            </a:r>
            <a:r>
              <a:rPr lang="en-US" sz="1600" dirty="0" err="1"/>
              <a:t>ota-onaga</a:t>
            </a:r>
            <a:r>
              <a:rPr lang="en-US" sz="1600" dirty="0"/>
              <a:t> </a:t>
            </a:r>
            <a:r>
              <a:rPr lang="en-US" sz="1600" dirty="0" err="1"/>
              <a:t>tajovuzkorligi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ajralib</a:t>
            </a:r>
            <a:r>
              <a:rPr lang="en-US" sz="1600" dirty="0"/>
              <a:t> </a:t>
            </a:r>
            <a:r>
              <a:rPr lang="en-US" sz="1600" dirty="0" err="1"/>
              <a:t>turadi</a:t>
            </a:r>
            <a:r>
              <a:rPr lang="en-US" sz="1600" dirty="0"/>
              <a:t>. Uni </a:t>
            </a:r>
            <a:r>
              <a:rPr lang="en-US" sz="1600" dirty="0" err="1"/>
              <a:t>engib</a:t>
            </a:r>
            <a:r>
              <a:rPr lang="en-US" sz="1600" dirty="0"/>
              <a:t> </a:t>
            </a:r>
            <a:r>
              <a:rPr lang="en-US" sz="1600" dirty="0" err="1"/>
              <a:t>o'tish</a:t>
            </a:r>
            <a:r>
              <a:rPr lang="en-US" sz="1600" dirty="0"/>
              <a:t> </a:t>
            </a:r>
            <a:r>
              <a:rPr lang="en-US" sz="1600" dirty="0" err="1"/>
              <a:t>o'z</a:t>
            </a:r>
            <a:r>
              <a:rPr lang="en-US" sz="1600" dirty="0"/>
              <a:t> </a:t>
            </a:r>
            <a:r>
              <a:rPr lang="en-US" sz="1600" dirty="0" err="1"/>
              <a:t>jinsi</a:t>
            </a:r>
            <a:r>
              <a:rPr lang="en-US" sz="1600" dirty="0"/>
              <a:t> </a:t>
            </a:r>
            <a:r>
              <a:rPr lang="en-US" sz="1600" dirty="0" err="1"/>
              <a:t>ota-onasi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tanishishga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tegishli</a:t>
            </a:r>
            <a:r>
              <a:rPr lang="en-US" sz="1600" dirty="0"/>
              <a:t> </a:t>
            </a:r>
            <a:r>
              <a:rPr lang="en-US" sz="1600" dirty="0" err="1"/>
              <a:t>ijtimoiy</a:t>
            </a:r>
            <a:r>
              <a:rPr lang="en-US" sz="1600" dirty="0"/>
              <a:t> </a:t>
            </a:r>
            <a:r>
              <a:rPr lang="en-US" sz="1600" dirty="0" err="1"/>
              <a:t>rollarni</a:t>
            </a:r>
            <a:r>
              <a:rPr lang="en-US" sz="1600" dirty="0"/>
              <a:t> </a:t>
            </a:r>
            <a:r>
              <a:rPr lang="en-US" sz="1600" dirty="0" err="1"/>
              <a:t>o'zlashtirishga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. </a:t>
            </a:r>
            <a:r>
              <a:rPr lang="en-US" sz="1600" dirty="0" err="1"/>
              <a:t>Ushbu</a:t>
            </a:r>
            <a:r>
              <a:rPr lang="en-US" sz="1600" dirty="0"/>
              <a:t> </a:t>
            </a:r>
            <a:r>
              <a:rPr lang="en-US" sz="1600" dirty="0" err="1"/>
              <a:t>bosqichda</a:t>
            </a:r>
            <a:r>
              <a:rPr lang="en-US" sz="1600" dirty="0"/>
              <a:t> </a:t>
            </a:r>
            <a:r>
              <a:rPr lang="en-US" sz="1600" dirty="0" err="1"/>
              <a:t>fiksatsiya</a:t>
            </a:r>
            <a:r>
              <a:rPr lang="en-US" sz="1600" dirty="0"/>
              <a:t> Z. </a:t>
            </a:r>
            <a:r>
              <a:rPr lang="en-US" sz="1600" dirty="0" err="1"/>
              <a:t>Freydning</a:t>
            </a:r>
            <a:r>
              <a:rPr lang="en-US" sz="1600" dirty="0"/>
              <a:t> </a:t>
            </a:r>
            <a:r>
              <a:rPr lang="en-US" sz="1600" dirty="0" err="1"/>
              <a:t>fikriga</a:t>
            </a:r>
            <a:r>
              <a:rPr lang="en-US" sz="1600" dirty="0"/>
              <a:t> </a:t>
            </a:r>
            <a:r>
              <a:rPr lang="en-US" sz="1600" dirty="0" err="1"/>
              <a:t>ko'ra</a:t>
            </a:r>
            <a:r>
              <a:rPr lang="en-US" sz="1600" dirty="0"/>
              <a:t> </a:t>
            </a:r>
            <a:r>
              <a:rPr lang="en-US" sz="1600" dirty="0" err="1"/>
              <a:t>gomoseksual</a:t>
            </a:r>
            <a:r>
              <a:rPr lang="en-US" sz="1600" dirty="0"/>
              <a:t> </a:t>
            </a:r>
            <a:r>
              <a:rPr lang="en-US" sz="1600" dirty="0" err="1"/>
              <a:t>yo'nalishni</a:t>
            </a:r>
            <a:r>
              <a:rPr lang="en-US" sz="1600" dirty="0"/>
              <a:t> </a:t>
            </a:r>
            <a:r>
              <a:rPr lang="en-US" sz="1600" dirty="0" err="1"/>
              <a:t>rivojlanishiga</a:t>
            </a:r>
            <a:r>
              <a:rPr lang="en-US" sz="1600" dirty="0"/>
              <a:t> </a:t>
            </a:r>
            <a:r>
              <a:rPr lang="en-US" sz="1600" dirty="0" err="1"/>
              <a:t>olib</a:t>
            </a:r>
            <a:r>
              <a:rPr lang="en-US" sz="1600" dirty="0"/>
              <a:t> </a:t>
            </a:r>
            <a:r>
              <a:rPr lang="en-US" sz="1600" dirty="0" err="1"/>
              <a:t>keladi</a:t>
            </a:r>
            <a:r>
              <a:rPr lang="en-US" sz="1600" dirty="0"/>
              <a:t>.</a:t>
            </a:r>
          </a:p>
          <a:p>
            <a:pPr algn="just"/>
            <a:r>
              <a:rPr lang="en-US" sz="1600" dirty="0" err="1"/>
              <a:t>Yashirin</a:t>
            </a:r>
            <a:r>
              <a:rPr lang="en-US" sz="1600" dirty="0"/>
              <a:t> </a:t>
            </a:r>
            <a:r>
              <a:rPr lang="en-US" sz="1600" dirty="0" err="1"/>
              <a:t>bosqich</a:t>
            </a:r>
            <a:r>
              <a:rPr lang="en-US" sz="1600" dirty="0"/>
              <a:t> (5-11 </a:t>
            </a:r>
            <a:r>
              <a:rPr lang="en-US" sz="1600" dirty="0" err="1"/>
              <a:t>yosh</a:t>
            </a:r>
            <a:r>
              <a:rPr lang="en-US" sz="1600" dirty="0"/>
              <a:t>) </a:t>
            </a:r>
            <a:r>
              <a:rPr lang="en-US" sz="1600" dirty="0" err="1"/>
              <a:t>libidoni</a:t>
            </a:r>
            <a:r>
              <a:rPr lang="en-US" sz="1600" dirty="0"/>
              <a:t> </a:t>
            </a:r>
            <a:r>
              <a:rPr lang="en-US" sz="1600" dirty="0" err="1"/>
              <a:t>qondirishga</a:t>
            </a:r>
            <a:r>
              <a:rPr lang="en-US" sz="1600" dirty="0"/>
              <a:t> </a:t>
            </a:r>
            <a:r>
              <a:rPr lang="en-US" sz="1600" dirty="0" err="1"/>
              <a:t>qiziqishning</a:t>
            </a:r>
            <a:r>
              <a:rPr lang="en-US" sz="1600" dirty="0"/>
              <a:t> </a:t>
            </a:r>
            <a:r>
              <a:rPr lang="en-US" sz="1600" dirty="0" err="1"/>
              <a:t>pasayishi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tavsiflanadi</a:t>
            </a:r>
            <a:r>
              <a:rPr lang="en-US" sz="1600" dirty="0"/>
              <a:t>. </a:t>
            </a:r>
            <a:r>
              <a:rPr lang="en-US" sz="1600" dirty="0" err="1"/>
              <a:t>Sotsializatsiya</a:t>
            </a:r>
            <a:r>
              <a:rPr lang="en-US" sz="1600" dirty="0"/>
              <a:t> </a:t>
            </a:r>
            <a:r>
              <a:rPr lang="en-US" sz="1600" dirty="0" err="1"/>
              <a:t>jarayoni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jinsdagi</a:t>
            </a:r>
            <a:r>
              <a:rPr lang="en-US" sz="1600" dirty="0"/>
              <a:t> </a:t>
            </a:r>
            <a:r>
              <a:rPr lang="en-US" sz="1600" dirty="0" err="1"/>
              <a:t>rol</a:t>
            </a:r>
            <a:r>
              <a:rPr lang="en-US" sz="1600" dirty="0"/>
              <a:t> </a:t>
            </a:r>
            <a:r>
              <a:rPr lang="en-US" sz="1600" dirty="0" err="1"/>
              <a:t>modellarini</a:t>
            </a:r>
            <a:r>
              <a:rPr lang="en-US" sz="1600" dirty="0"/>
              <a:t> </a:t>
            </a:r>
            <a:r>
              <a:rPr lang="en-US" sz="1600" dirty="0" err="1"/>
              <a:t>o'zlashtirish</a:t>
            </a:r>
            <a:r>
              <a:rPr lang="en-US" sz="1600" dirty="0"/>
              <a:t> </a:t>
            </a:r>
            <a:r>
              <a:rPr lang="en-US" sz="1600" dirty="0" err="1"/>
              <a:t>birinchi</a:t>
            </a:r>
            <a:r>
              <a:rPr lang="en-US" sz="1600" dirty="0"/>
              <a:t> </a:t>
            </a:r>
            <a:r>
              <a:rPr lang="en-US" sz="1600" dirty="0" err="1"/>
              <a:t>o'ringa</a:t>
            </a:r>
            <a:r>
              <a:rPr lang="en-US" sz="1600" dirty="0"/>
              <a:t> </a:t>
            </a:r>
            <a:r>
              <a:rPr lang="en-US" sz="1600" dirty="0" err="1"/>
              <a:t>chiqadi</a:t>
            </a:r>
            <a:r>
              <a:rPr lang="en-US" sz="1600" dirty="0"/>
              <a:t>.</a:t>
            </a:r>
          </a:p>
          <a:p>
            <a:pPr algn="just"/>
            <a:r>
              <a:rPr lang="en-US" sz="1600" dirty="0" err="1"/>
              <a:t>Jinsiy</a:t>
            </a:r>
            <a:r>
              <a:rPr lang="en-US" sz="1600" dirty="0"/>
              <a:t> </a:t>
            </a:r>
            <a:r>
              <a:rPr lang="en-US" sz="1600" dirty="0" err="1"/>
              <a:t>bosqich</a:t>
            </a:r>
            <a:r>
              <a:rPr lang="en-US" sz="1600" dirty="0"/>
              <a:t> (</a:t>
            </a:r>
            <a:r>
              <a:rPr lang="en-US" sz="1600" dirty="0" err="1"/>
              <a:t>balog'at</a:t>
            </a:r>
            <a:r>
              <a:rPr lang="en-US" sz="1600" dirty="0"/>
              <a:t> </a:t>
            </a:r>
            <a:r>
              <a:rPr lang="en-US" sz="1600" dirty="0" err="1"/>
              <a:t>yoshidan</a:t>
            </a:r>
            <a:r>
              <a:rPr lang="en-US" sz="1600" dirty="0"/>
              <a:t> </a:t>
            </a:r>
            <a:r>
              <a:rPr lang="en-US" sz="1600" dirty="0" err="1"/>
              <a:t>boshlanadi</a:t>
            </a:r>
            <a:r>
              <a:rPr lang="en-US" sz="1600" dirty="0"/>
              <a:t>). </a:t>
            </a:r>
            <a:r>
              <a:rPr lang="en-US" sz="1600" dirty="0" err="1"/>
              <a:t>O'smirlar</a:t>
            </a:r>
            <a:r>
              <a:rPr lang="en-US" sz="1600" dirty="0"/>
              <a:t> </a:t>
            </a:r>
            <a:r>
              <a:rPr lang="en-US" sz="1600" dirty="0" err="1"/>
              <a:t>o'zlarining</a:t>
            </a:r>
            <a:r>
              <a:rPr lang="en-US" sz="1600" dirty="0"/>
              <a:t> </a:t>
            </a:r>
            <a:r>
              <a:rPr lang="en-US" sz="1600" dirty="0" err="1"/>
              <a:t>libidolarini</a:t>
            </a:r>
            <a:r>
              <a:rPr lang="en-US" sz="1600" dirty="0"/>
              <a:t> </a:t>
            </a:r>
            <a:r>
              <a:rPr lang="en-US" sz="1600" dirty="0" err="1"/>
              <a:t>boshqa</a:t>
            </a:r>
            <a:r>
              <a:rPr lang="en-US" sz="1600" dirty="0"/>
              <a:t> </a:t>
            </a:r>
            <a:r>
              <a:rPr lang="en-US" sz="1600" dirty="0" err="1"/>
              <a:t>odamlar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qondirishga</a:t>
            </a:r>
            <a:r>
              <a:rPr lang="en-US" sz="1600" dirty="0"/>
              <a:t> </a:t>
            </a:r>
            <a:r>
              <a:rPr lang="en-US" sz="1600" dirty="0" err="1"/>
              <a:t>intilishadi</a:t>
            </a:r>
            <a:r>
              <a:rPr lang="en-US" sz="1600" dirty="0"/>
              <a:t> (</a:t>
            </a:r>
            <a:r>
              <a:rPr lang="en-US" sz="1600" dirty="0" err="1"/>
              <a:t>ko'pincha</a:t>
            </a:r>
            <a:r>
              <a:rPr lang="en-US" sz="1600" dirty="0"/>
              <a:t> </a:t>
            </a:r>
            <a:r>
              <a:rPr lang="en-US" sz="1600" dirty="0" err="1"/>
              <a:t>qarama-qarshi</a:t>
            </a:r>
            <a:r>
              <a:rPr lang="en-US" sz="1600" dirty="0"/>
              <a:t> </a:t>
            </a:r>
            <a:r>
              <a:rPr lang="en-US" sz="1600" dirty="0" err="1"/>
              <a:t>jins</a:t>
            </a:r>
            <a:r>
              <a:rPr lang="en-US" sz="1600" dirty="0"/>
              <a:t> </a:t>
            </a:r>
            <a:r>
              <a:rPr lang="en-US" sz="1600" dirty="0" err="1"/>
              <a:t>vakillari</a:t>
            </a:r>
            <a:r>
              <a:rPr lang="en-US" sz="1600" dirty="0"/>
              <a:t>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4845342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sotsiologiyasi</a:t>
            </a:r>
            <a:r>
              <a:rPr lang="en-US" dirty="0"/>
              <a:t> </a:t>
            </a:r>
            <a:r>
              <a:rPr lang="en-US" dirty="0" err="1"/>
              <a:t>sotsiologik</a:t>
            </a:r>
            <a:r>
              <a:rPr lang="en-US" dirty="0"/>
              <a:t> </a:t>
            </a:r>
            <a:r>
              <a:rPr lang="en-US" dirty="0" err="1"/>
              <a:t>bilimlarning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tarmog'i</a:t>
            </a:r>
            <a:r>
              <a:rPr lang="en-US" dirty="0"/>
              <a:t> </a:t>
            </a:r>
            <a:r>
              <a:rPr lang="en-US" dirty="0" err="1"/>
              <a:t>sifatida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68344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6614" y="114652"/>
            <a:ext cx="8816828" cy="900417"/>
          </a:xfrm>
        </p:spPr>
        <p:txBody>
          <a:bodyPr>
            <a:normAutofit fontScale="90000"/>
          </a:bodyPr>
          <a:lstStyle/>
          <a:p>
            <a:r>
              <a:rPr lang="en-US" dirty="0"/>
              <a:t>YOSHLIKNING PSIXOANALITIK XRAKTERISTIKASI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8558" y="1015068"/>
            <a:ext cx="8774884" cy="5662569"/>
          </a:xfrm>
        </p:spPr>
        <p:txBody>
          <a:bodyPr>
            <a:noAutofit/>
          </a:bodyPr>
          <a:lstStyle/>
          <a:p>
            <a:pPr algn="just"/>
            <a:r>
              <a:rPr lang="en-US" sz="1800" dirty="0" err="1"/>
              <a:t>Kamolotga</a:t>
            </a:r>
            <a:r>
              <a:rPr lang="en-US" sz="1800" dirty="0"/>
              <a:t> </a:t>
            </a:r>
            <a:r>
              <a:rPr lang="en-US" sz="1800" dirty="0" err="1"/>
              <a:t>yaqinlashish</a:t>
            </a:r>
            <a:r>
              <a:rPr lang="en-US" sz="1800" dirty="0"/>
              <a:t> </a:t>
            </a:r>
            <a:r>
              <a:rPr lang="en-US" sz="1800" dirty="0" err="1"/>
              <a:t>ishlash</a:t>
            </a:r>
            <a:r>
              <a:rPr lang="en-US" sz="1800" dirty="0"/>
              <a:t> </a:t>
            </a:r>
            <a:r>
              <a:rPr lang="en-US" sz="1800" dirty="0" err="1"/>
              <a:t>istagida</a:t>
            </a:r>
            <a:r>
              <a:rPr lang="en-US" sz="1800" dirty="0"/>
              <a:t> (</a:t>
            </a:r>
            <a:r>
              <a:rPr lang="en-US" sz="1800" dirty="0" err="1"/>
              <a:t>foydali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qimmatli</a:t>
            </a:r>
            <a:r>
              <a:rPr lang="en-US" sz="1800" dirty="0"/>
              <a:t> </a:t>
            </a:r>
            <a:r>
              <a:rPr lang="en-US" sz="1800" dirty="0" err="1"/>
              <a:t>narsalarni</a:t>
            </a:r>
            <a:r>
              <a:rPr lang="en-US" sz="1800" dirty="0"/>
              <a:t> </a:t>
            </a:r>
            <a:r>
              <a:rPr lang="en-US" sz="1800" dirty="0" err="1"/>
              <a:t>yaratish</a:t>
            </a:r>
            <a:r>
              <a:rPr lang="en-US" sz="1800" dirty="0"/>
              <a:t>), </a:t>
            </a:r>
            <a:r>
              <a:rPr lang="en-US" sz="1800" dirty="0" err="1"/>
              <a:t>shuningdek</a:t>
            </a:r>
            <a:r>
              <a:rPr lang="en-US" sz="1800" dirty="0"/>
              <a:t>, </a:t>
            </a:r>
            <a:r>
              <a:rPr lang="en-US" sz="1800" dirty="0" err="1"/>
              <a:t>boshqa</a:t>
            </a:r>
            <a:r>
              <a:rPr lang="en-US" sz="1800" dirty="0"/>
              <a:t> </a:t>
            </a:r>
            <a:r>
              <a:rPr lang="en-US" sz="1800" dirty="0" err="1"/>
              <a:t>odamga</a:t>
            </a:r>
            <a:r>
              <a:rPr lang="en-US" sz="1800" dirty="0"/>
              <a:t> </a:t>
            </a:r>
            <a:r>
              <a:rPr lang="en-US" sz="1800" dirty="0" err="1"/>
              <a:t>bo'lgan</a:t>
            </a:r>
            <a:r>
              <a:rPr lang="en-US" sz="1800" dirty="0"/>
              <a:t> </a:t>
            </a:r>
            <a:r>
              <a:rPr lang="en-US" sz="1800" dirty="0" err="1"/>
              <a:t>muhabbatda</a:t>
            </a:r>
            <a:r>
              <a:rPr lang="en-US" sz="1800" dirty="0"/>
              <a:t> (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odamning</a:t>
            </a:r>
            <a:r>
              <a:rPr lang="en-US" sz="1800" dirty="0"/>
              <a:t> </a:t>
            </a:r>
            <a:r>
              <a:rPr lang="en-US" sz="1800" dirty="0" err="1"/>
              <a:t>o'zi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sevgi</a:t>
            </a:r>
            <a:r>
              <a:rPr lang="en-US" sz="1800" dirty="0"/>
              <a:t>, </a:t>
            </a:r>
            <a:r>
              <a:rPr lang="en-US" sz="1800" dirty="0" err="1"/>
              <a:t>Edip</a:t>
            </a:r>
            <a:r>
              <a:rPr lang="en-US" sz="1800" dirty="0"/>
              <a:t> </a:t>
            </a:r>
            <a:r>
              <a:rPr lang="en-US" sz="1800" dirty="0" err="1"/>
              <a:t>kompleksi</a:t>
            </a:r>
            <a:r>
              <a:rPr lang="en-US" sz="1800" dirty="0"/>
              <a:t> </a:t>
            </a:r>
            <a:r>
              <a:rPr lang="en-US" sz="1800" dirty="0" err="1"/>
              <a:t>yoki</a:t>
            </a:r>
            <a:r>
              <a:rPr lang="en-US" sz="1800" dirty="0"/>
              <a:t> Elektra </a:t>
            </a:r>
            <a:r>
              <a:rPr lang="en-US" sz="1800" dirty="0" err="1"/>
              <a:t>majmuasi</a:t>
            </a:r>
            <a:r>
              <a:rPr lang="en-US" sz="1800" dirty="0"/>
              <a:t> </a:t>
            </a:r>
            <a:r>
              <a:rPr lang="en-US" sz="1800" dirty="0" err="1"/>
              <a:t>davrida</a:t>
            </a:r>
            <a:r>
              <a:rPr lang="en-US" sz="1800" dirty="0"/>
              <a:t> </a:t>
            </a:r>
            <a:r>
              <a:rPr lang="en-US" sz="1800" dirty="0" err="1"/>
              <a:t>tasodifiy</a:t>
            </a:r>
            <a:r>
              <a:rPr lang="en-US" sz="1800" dirty="0"/>
              <a:t> </a:t>
            </a:r>
            <a:r>
              <a:rPr lang="en-US" sz="1800" dirty="0" err="1"/>
              <a:t>fiksatsiyalar</a:t>
            </a:r>
            <a:r>
              <a:rPr lang="en-US" sz="1800" dirty="0"/>
              <a:t> </a:t>
            </a:r>
            <a:r>
              <a:rPr lang="en-US" sz="1800" dirty="0" err="1"/>
              <a:t>natijasida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bo'lgan</a:t>
            </a:r>
            <a:r>
              <a:rPr lang="en-US" sz="1800" dirty="0"/>
              <a:t> </a:t>
            </a:r>
            <a:r>
              <a:rPr lang="en-US" sz="1800" dirty="0" err="1"/>
              <a:t>ongsiz</a:t>
            </a:r>
            <a:r>
              <a:rPr lang="en-US" sz="1800" dirty="0"/>
              <a:t> </a:t>
            </a:r>
            <a:r>
              <a:rPr lang="en-US" sz="1800" dirty="0" err="1"/>
              <a:t>munosabatlarini</a:t>
            </a:r>
            <a:r>
              <a:rPr lang="en-US" sz="1800" dirty="0"/>
              <a:t> </a:t>
            </a:r>
            <a:r>
              <a:rPr lang="en-US" sz="1800" dirty="0" err="1"/>
              <a:t>qondirish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emas</a:t>
            </a:r>
            <a:r>
              <a:rPr lang="en-US" sz="1800" dirty="0"/>
              <a:t>) </a:t>
            </a:r>
            <a:r>
              <a:rPr lang="en-US" sz="1800" dirty="0" err="1"/>
              <a:t>namoyon</a:t>
            </a:r>
            <a:r>
              <a:rPr lang="en-US" sz="1800" dirty="0"/>
              <a:t> </a:t>
            </a:r>
            <a:r>
              <a:rPr lang="en-US" sz="1800" dirty="0" err="1"/>
              <a:t>bo'ladi</a:t>
            </a:r>
            <a:r>
              <a:rPr lang="en-US" sz="1800" dirty="0"/>
              <a:t>.</a:t>
            </a:r>
          </a:p>
          <a:p>
            <a:pPr algn="just"/>
            <a:r>
              <a:rPr lang="en-US" sz="1800" dirty="0" err="1"/>
              <a:t>Yoshlik</a:t>
            </a:r>
            <a:r>
              <a:rPr lang="en-US" sz="1800" dirty="0"/>
              <a:t> </a:t>
            </a:r>
            <a:r>
              <a:rPr lang="en-US" sz="1800" dirty="0" err="1"/>
              <a:t>davrida</a:t>
            </a:r>
            <a:r>
              <a:rPr lang="en-US" sz="1800" dirty="0"/>
              <a:t> </a:t>
            </a:r>
            <a:r>
              <a:rPr lang="en-US" sz="1800" dirty="0" err="1"/>
              <a:t>ko'plab</a:t>
            </a:r>
            <a:r>
              <a:rPr lang="en-US" sz="1800" dirty="0"/>
              <a:t> </a:t>
            </a:r>
            <a:r>
              <a:rPr lang="en-US" sz="1800" dirty="0" err="1"/>
              <a:t>nizolar</a:t>
            </a:r>
            <a:r>
              <a:rPr lang="en-US" sz="1800" dirty="0"/>
              <a:t> </a:t>
            </a:r>
            <a:r>
              <a:rPr lang="en-US" sz="1800" dirty="0" err="1"/>
              <a:t>yuzaga</a:t>
            </a:r>
            <a:r>
              <a:rPr lang="en-US" sz="1800" dirty="0"/>
              <a:t> </a:t>
            </a:r>
            <a:r>
              <a:rPr lang="en-US" sz="1800" dirty="0" err="1"/>
              <a:t>keladi</a:t>
            </a:r>
            <a:r>
              <a:rPr lang="en-US" sz="1800" dirty="0"/>
              <a:t> </a:t>
            </a:r>
            <a:r>
              <a:rPr lang="en-US" sz="1800" dirty="0" err="1"/>
              <a:t>chunki</a:t>
            </a:r>
            <a:r>
              <a:rPr lang="en-US" sz="1800" dirty="0"/>
              <a:t> </a:t>
            </a:r>
            <a:r>
              <a:rPr lang="en-US" sz="1800" dirty="0" err="1"/>
              <a:t>shaxs</a:t>
            </a:r>
            <a:r>
              <a:rPr lang="en-US" sz="1800" dirty="0"/>
              <a:t> </a:t>
            </a:r>
            <a:r>
              <a:rPr lang="en-US" sz="1800" dirty="0" err="1"/>
              <a:t>ijtimoiy</a:t>
            </a:r>
            <a:r>
              <a:rPr lang="en-US" sz="1800" dirty="0"/>
              <a:t> tabular </a:t>
            </a:r>
            <a:r>
              <a:rPr lang="en-US" sz="1800" dirty="0" err="1"/>
              <a:t>mavjudligini</a:t>
            </a:r>
            <a:r>
              <a:rPr lang="en-US" sz="1800" dirty="0"/>
              <a:t> </a:t>
            </a:r>
            <a:r>
              <a:rPr lang="en-US" sz="1800" dirty="0" err="1"/>
              <a:t>hisobga</a:t>
            </a:r>
            <a:r>
              <a:rPr lang="en-US" sz="1800" dirty="0"/>
              <a:t> </a:t>
            </a:r>
            <a:r>
              <a:rPr lang="en-US" sz="1800" dirty="0" err="1"/>
              <a:t>olgan</a:t>
            </a:r>
            <a:r>
              <a:rPr lang="en-US" sz="1800" dirty="0"/>
              <a:t> </a:t>
            </a:r>
            <a:r>
              <a:rPr lang="en-US" sz="1800" dirty="0" err="1"/>
              <a:t>holda</a:t>
            </a:r>
            <a:r>
              <a:rPr lang="en-US" sz="1800" dirty="0"/>
              <a:t> </a:t>
            </a:r>
            <a:r>
              <a:rPr lang="en-US" sz="1800" dirty="0" err="1"/>
              <a:t>yangi</a:t>
            </a:r>
            <a:r>
              <a:rPr lang="en-US" sz="1800" dirty="0"/>
              <a:t> </a:t>
            </a:r>
            <a:r>
              <a:rPr lang="en-US" sz="1800" dirty="0" err="1"/>
              <a:t>jinsiy</a:t>
            </a:r>
            <a:r>
              <a:rPr lang="en-US" sz="1800" dirty="0"/>
              <a:t> </a:t>
            </a:r>
            <a:r>
              <a:rPr lang="en-US" sz="1800" dirty="0" err="1"/>
              <a:t>impulslarni</a:t>
            </a:r>
            <a:r>
              <a:rPr lang="en-US" sz="1800" dirty="0"/>
              <a:t> </a:t>
            </a:r>
            <a:r>
              <a:rPr lang="en-US" sz="1800" dirty="0" err="1"/>
              <a:t>birlashtirishga</a:t>
            </a:r>
            <a:r>
              <a:rPr lang="en-US" sz="1800" dirty="0"/>
              <a:t> harakat </a:t>
            </a:r>
            <a:r>
              <a:rPr lang="en-US" sz="1800" dirty="0" err="1"/>
              <a:t>qiladi</a:t>
            </a:r>
            <a:r>
              <a:rPr lang="en-US" sz="1800" dirty="0"/>
              <a:t>. </a:t>
            </a:r>
            <a:r>
              <a:rPr lang="en-US" sz="1800" dirty="0" err="1"/>
              <a:t>Psixologik</a:t>
            </a:r>
            <a:r>
              <a:rPr lang="en-US" sz="1800" dirty="0"/>
              <a:t> </a:t>
            </a:r>
            <a:r>
              <a:rPr lang="en-US" sz="1800" dirty="0" err="1"/>
              <a:t>barqarorlashtirish</a:t>
            </a:r>
            <a:r>
              <a:rPr lang="en-US" sz="1800" dirty="0"/>
              <a:t> </a:t>
            </a:r>
            <a:r>
              <a:rPr lang="en-US" sz="1800" dirty="0" err="1"/>
              <a:t>psixologik</a:t>
            </a:r>
            <a:r>
              <a:rPr lang="en-US" sz="1800" dirty="0"/>
              <a:t> </a:t>
            </a:r>
            <a:r>
              <a:rPr lang="en-US" sz="1800" dirty="0" err="1"/>
              <a:t>himoya</a:t>
            </a:r>
            <a:r>
              <a:rPr lang="en-US" sz="1800" dirty="0"/>
              <a:t> </a:t>
            </a:r>
            <a:r>
              <a:rPr lang="en-US" sz="1800" dirty="0" err="1"/>
              <a:t>mexanizmlari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ta'minlanadi</a:t>
            </a:r>
            <a:r>
              <a:rPr lang="en-US" sz="1800" dirty="0"/>
              <a:t>: </a:t>
            </a:r>
            <a:r>
              <a:rPr lang="en-US" sz="1800" dirty="0" err="1"/>
              <a:t>bostirish</a:t>
            </a:r>
            <a:r>
              <a:rPr lang="en-US" sz="1800" dirty="0"/>
              <a:t>, </a:t>
            </a:r>
            <a:r>
              <a:rPr lang="en-US" sz="1800" dirty="0" err="1"/>
              <a:t>almashtirish</a:t>
            </a:r>
            <a:r>
              <a:rPr lang="en-US" sz="1800" dirty="0"/>
              <a:t>, </a:t>
            </a:r>
            <a:r>
              <a:rPr lang="en-US" sz="1800" dirty="0" err="1"/>
              <a:t>proektsiyalash</a:t>
            </a:r>
            <a:r>
              <a:rPr lang="en-US" sz="1800" dirty="0"/>
              <a:t>, </a:t>
            </a:r>
            <a:r>
              <a:rPr lang="en-US" sz="1800" dirty="0" err="1"/>
              <a:t>identifikatsiya</a:t>
            </a:r>
            <a:r>
              <a:rPr lang="en-US" sz="1800" dirty="0"/>
              <a:t> </a:t>
            </a:r>
            <a:r>
              <a:rPr lang="en-US" sz="1800" dirty="0" err="1"/>
              <a:t>qilish</a:t>
            </a:r>
            <a:r>
              <a:rPr lang="en-US" sz="1800" dirty="0"/>
              <a:t>, </a:t>
            </a:r>
            <a:r>
              <a:rPr lang="en-US" sz="1800" dirty="0" err="1"/>
              <a:t>ratsionalizatsiya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sublimatsiya</a:t>
            </a:r>
            <a:r>
              <a:rPr lang="en-US" sz="1800" dirty="0"/>
              <a:t>.</a:t>
            </a:r>
          </a:p>
          <a:p>
            <a:pPr algn="just"/>
            <a:r>
              <a:rPr lang="en-US" sz="1800" dirty="0"/>
              <a:t>Z. </a:t>
            </a:r>
            <a:r>
              <a:rPr lang="en-US" sz="1800" dirty="0" err="1"/>
              <a:t>Freydning</a:t>
            </a:r>
            <a:r>
              <a:rPr lang="en-US" sz="1800" dirty="0"/>
              <a:t> </a:t>
            </a:r>
            <a:r>
              <a:rPr lang="en-US" sz="1800" dirty="0" err="1"/>
              <a:t>so'zlariga</a:t>
            </a:r>
            <a:r>
              <a:rPr lang="en-US" sz="1800" dirty="0"/>
              <a:t> </a:t>
            </a:r>
            <a:r>
              <a:rPr lang="en-US" sz="1800" dirty="0" err="1"/>
              <a:t>ko'ra</a:t>
            </a:r>
            <a:r>
              <a:rPr lang="en-US" sz="1800" dirty="0"/>
              <a:t>, </a:t>
            </a:r>
            <a:r>
              <a:rPr lang="en-US" sz="1800" dirty="0" err="1"/>
              <a:t>jiddiy</a:t>
            </a:r>
            <a:r>
              <a:rPr lang="en-US" sz="1800" dirty="0"/>
              <a:t> </a:t>
            </a:r>
            <a:r>
              <a:rPr lang="en-US" sz="1800" dirty="0" err="1"/>
              <a:t>psixologik</a:t>
            </a:r>
            <a:r>
              <a:rPr lang="en-US" sz="1800" dirty="0"/>
              <a:t> </a:t>
            </a:r>
            <a:r>
              <a:rPr lang="en-US" sz="1800" dirty="0" err="1"/>
              <a:t>mojarolar</a:t>
            </a:r>
            <a:r>
              <a:rPr lang="en-US" sz="1800" dirty="0"/>
              <a:t> </a:t>
            </a:r>
            <a:r>
              <a:rPr lang="en-US" sz="1800" dirty="0" err="1"/>
              <a:t>erta</a:t>
            </a:r>
            <a:r>
              <a:rPr lang="en-US" sz="1800" dirty="0"/>
              <a:t> </a:t>
            </a:r>
            <a:r>
              <a:rPr lang="en-US" sz="1800" dirty="0" err="1"/>
              <a:t>yoshdagi</a:t>
            </a:r>
            <a:r>
              <a:rPr lang="en-US" sz="1800" dirty="0"/>
              <a:t> </a:t>
            </a:r>
            <a:r>
              <a:rPr lang="en-US" sz="1800" dirty="0" err="1"/>
              <a:t>jinsiy</a:t>
            </a:r>
            <a:r>
              <a:rPr lang="en-US" sz="1800" dirty="0"/>
              <a:t> </a:t>
            </a:r>
            <a:r>
              <a:rPr lang="en-US" sz="1800" dirty="0" err="1"/>
              <a:t>rivojlanish</a:t>
            </a:r>
            <a:r>
              <a:rPr lang="en-US" sz="1800" dirty="0"/>
              <a:t> </a:t>
            </a:r>
            <a:r>
              <a:rPr lang="en-US" sz="1800" dirty="0" err="1"/>
              <a:t>buzilishlarining</a:t>
            </a:r>
            <a:r>
              <a:rPr lang="en-US" sz="1800" dirty="0"/>
              <a:t> </a:t>
            </a:r>
            <a:r>
              <a:rPr lang="en-US" sz="1800" dirty="0" err="1"/>
              <a:t>natijasidir</a:t>
            </a:r>
            <a:r>
              <a:rPr lang="en-US" sz="1800" dirty="0"/>
              <a:t>.</a:t>
            </a:r>
            <a:endParaRPr lang="ru-RU" sz="1800" dirty="0"/>
          </a:p>
          <a:p>
            <a:pPr algn="just"/>
            <a:r>
              <a:rPr lang="en-US" sz="1800" dirty="0"/>
              <a:t>L. </a:t>
            </a:r>
            <a:r>
              <a:rPr lang="en-US" sz="1800" dirty="0" err="1"/>
              <a:t>Eyzenberg</a:t>
            </a:r>
            <a:r>
              <a:rPr lang="en-US" sz="1800" dirty="0"/>
              <a:t> Z. </a:t>
            </a:r>
            <a:r>
              <a:rPr lang="en-US" sz="1800" dirty="0" err="1"/>
              <a:t>Freydga</a:t>
            </a:r>
            <a:r>
              <a:rPr lang="en-US" sz="1800" dirty="0"/>
              <a:t> </a:t>
            </a:r>
            <a:r>
              <a:rPr lang="en-US" sz="1800" dirty="0" err="1"/>
              <a:t>ergashib</a:t>
            </a:r>
            <a:r>
              <a:rPr lang="en-US" sz="1800" dirty="0"/>
              <a:t>, </a:t>
            </a:r>
            <a:r>
              <a:rPr lang="en-US" sz="1800" dirty="0" err="1"/>
              <a:t>bolalik</a:t>
            </a:r>
            <a:r>
              <a:rPr lang="en-US" sz="1800" dirty="0"/>
              <a:t> </a:t>
            </a:r>
            <a:r>
              <a:rPr lang="en-US" sz="1800" dirty="0" err="1"/>
              <a:t>davrida</a:t>
            </a:r>
            <a:r>
              <a:rPr lang="en-US" sz="1800" dirty="0"/>
              <a:t> </a:t>
            </a:r>
            <a:r>
              <a:rPr lang="en-US" sz="1800" dirty="0" err="1"/>
              <a:t>shunchalik</a:t>
            </a:r>
            <a:r>
              <a:rPr lang="en-US" sz="1800" dirty="0"/>
              <a:t> </a:t>
            </a:r>
            <a:r>
              <a:rPr lang="en-US" sz="1800" dirty="0" err="1"/>
              <a:t>chuqur</a:t>
            </a:r>
            <a:r>
              <a:rPr lang="en-US" sz="1800" dirty="0"/>
              <a:t> </a:t>
            </a:r>
            <a:r>
              <a:rPr lang="en-US" sz="1800" dirty="0" err="1"/>
              <a:t>jismoniy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psixologik</a:t>
            </a:r>
            <a:r>
              <a:rPr lang="en-US" sz="1800" dirty="0"/>
              <a:t> </a:t>
            </a:r>
            <a:r>
              <a:rPr lang="en-US" sz="1800" dirty="0" err="1"/>
              <a:t>o'zgarishlar</a:t>
            </a:r>
            <a:r>
              <a:rPr lang="en-US" sz="1800" dirty="0"/>
              <a:t> </a:t>
            </a:r>
            <a:r>
              <a:rPr lang="en-US" sz="1800" dirty="0" err="1"/>
              <a:t>ro'y</a:t>
            </a:r>
            <a:r>
              <a:rPr lang="en-US" sz="1800" dirty="0"/>
              <a:t> </a:t>
            </a:r>
            <a:r>
              <a:rPr lang="en-US" sz="1800" dirty="0" err="1"/>
              <a:t>beradiki</a:t>
            </a:r>
            <a:r>
              <a:rPr lang="en-US" sz="1800" dirty="0"/>
              <a:t>, </a:t>
            </a:r>
            <a:r>
              <a:rPr lang="en-US" sz="1800" dirty="0" err="1"/>
              <a:t>yoshlik</a:t>
            </a:r>
            <a:r>
              <a:rPr lang="en-US" sz="1800" dirty="0"/>
              <a:t> </a:t>
            </a:r>
            <a:r>
              <a:rPr lang="en-US" sz="1800" dirty="0" err="1"/>
              <a:t>davrida</a:t>
            </a:r>
            <a:r>
              <a:rPr lang="en-US" sz="1800" dirty="0"/>
              <a:t> </a:t>
            </a:r>
            <a:r>
              <a:rPr lang="en-US" sz="1800" dirty="0" err="1"/>
              <a:t>odamning</a:t>
            </a:r>
            <a:r>
              <a:rPr lang="en-US" sz="1800" dirty="0"/>
              <a:t> u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sodir</a:t>
            </a:r>
            <a:r>
              <a:rPr lang="en-US" sz="1800" dirty="0"/>
              <a:t> </a:t>
            </a:r>
            <a:r>
              <a:rPr lang="en-US" sz="1800" dirty="0" err="1"/>
              <a:t>bo'lgan</a:t>
            </a:r>
            <a:r>
              <a:rPr lang="en-US" sz="1800" dirty="0"/>
              <a:t> </a:t>
            </a:r>
            <a:r>
              <a:rPr lang="en-US" sz="1800" dirty="0" err="1"/>
              <a:t>o'zgarishlarga</a:t>
            </a:r>
            <a:r>
              <a:rPr lang="en-US" sz="1800" dirty="0"/>
              <a:t> </a:t>
            </a:r>
            <a:r>
              <a:rPr lang="en-US" sz="1800" dirty="0" err="1"/>
              <a:t>asta-sekin</a:t>
            </a:r>
            <a:r>
              <a:rPr lang="en-US" sz="1800" dirty="0"/>
              <a:t> </a:t>
            </a:r>
            <a:r>
              <a:rPr lang="en-US" sz="1800" dirty="0" err="1"/>
              <a:t>moslashishi</a:t>
            </a:r>
            <a:r>
              <a:rPr lang="en-US" sz="1800" dirty="0"/>
              <a:t> </a:t>
            </a:r>
            <a:r>
              <a:rPr lang="en-US" sz="1800" dirty="0" err="1"/>
              <a:t>sodir</a:t>
            </a:r>
            <a:r>
              <a:rPr lang="en-US" sz="1800" dirty="0"/>
              <a:t> </a:t>
            </a:r>
            <a:r>
              <a:rPr lang="en-US" sz="1800" dirty="0" err="1"/>
              <a:t>bo'ladi</a:t>
            </a:r>
            <a:r>
              <a:rPr lang="en-US" sz="18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29988743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348" y="72707"/>
            <a:ext cx="7765321" cy="623580"/>
          </a:xfrm>
        </p:spPr>
        <p:txBody>
          <a:bodyPr>
            <a:normAutofit/>
          </a:bodyPr>
          <a:lstStyle/>
          <a:p>
            <a:r>
              <a:rPr lang="en-US" dirty="0" err="1"/>
              <a:t>Sotsiogenetik</a:t>
            </a:r>
            <a:r>
              <a:rPr lang="en-US" dirty="0"/>
              <a:t> </a:t>
            </a:r>
            <a:r>
              <a:rPr lang="en-US" dirty="0" err="1"/>
              <a:t>yondashuv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0170" y="813732"/>
            <a:ext cx="8774883" cy="5724954"/>
          </a:xfrm>
        </p:spPr>
        <p:txBody>
          <a:bodyPr>
            <a:noAutofit/>
          </a:bodyPr>
          <a:lstStyle/>
          <a:p>
            <a:pPr algn="just"/>
            <a:r>
              <a:rPr lang="en-US" sz="1800" dirty="0" err="1"/>
              <a:t>Uning</a:t>
            </a:r>
            <a:r>
              <a:rPr lang="en-US" sz="1800" dirty="0"/>
              <a:t> </a:t>
            </a:r>
            <a:r>
              <a:rPr lang="en-US" sz="1800" dirty="0" err="1"/>
              <a:t>doirasida</a:t>
            </a:r>
            <a:r>
              <a:rPr lang="en-US" sz="1800" dirty="0"/>
              <a:t> </a:t>
            </a:r>
            <a:r>
              <a:rPr lang="en-US" sz="1800" dirty="0" err="1"/>
              <a:t>ular</a:t>
            </a:r>
            <a:r>
              <a:rPr lang="en-US" sz="1800" dirty="0"/>
              <a:t> </a:t>
            </a:r>
            <a:r>
              <a:rPr lang="en-US" sz="1800" dirty="0" err="1"/>
              <a:t>yoshlikning</a:t>
            </a:r>
            <a:r>
              <a:rPr lang="en-US" sz="1800" dirty="0"/>
              <a:t> </a:t>
            </a:r>
            <a:r>
              <a:rPr lang="en-US" sz="1800" dirty="0" err="1"/>
              <a:t>barcha</a:t>
            </a:r>
            <a:r>
              <a:rPr lang="en-US" sz="1800" dirty="0"/>
              <a:t> </a:t>
            </a:r>
            <a:r>
              <a:rPr lang="en-US" sz="1800" dirty="0" err="1"/>
              <a:t>xususiyatlarini</a:t>
            </a:r>
            <a:r>
              <a:rPr lang="en-US" sz="1800" dirty="0"/>
              <a:t> </a:t>
            </a:r>
            <a:r>
              <a:rPr lang="en-US" sz="1800" dirty="0" err="1"/>
              <a:t>ijtimoiy</a:t>
            </a:r>
            <a:r>
              <a:rPr lang="en-US" sz="1800" dirty="0"/>
              <a:t> </a:t>
            </a:r>
            <a:r>
              <a:rPr lang="en-US" sz="1800" dirty="0" err="1"/>
              <a:t>sharoitlar</a:t>
            </a:r>
            <a:r>
              <a:rPr lang="en-US" sz="1800" dirty="0"/>
              <a:t>, </a:t>
            </a:r>
            <a:r>
              <a:rPr lang="en-US" sz="1800" dirty="0" err="1"/>
              <a:t>madaniyat</a:t>
            </a:r>
            <a:r>
              <a:rPr lang="en-US" sz="1800" dirty="0"/>
              <a:t>, </a:t>
            </a:r>
            <a:r>
              <a:rPr lang="en-US" sz="1800" dirty="0" err="1"/>
              <a:t>shaxsni</a:t>
            </a:r>
            <a:r>
              <a:rPr lang="en-US" sz="1800" dirty="0"/>
              <a:t> </a:t>
            </a:r>
            <a:r>
              <a:rPr lang="en-US" sz="1800" dirty="0" err="1"/>
              <a:t>ijtimoiylashtirish</a:t>
            </a:r>
            <a:r>
              <a:rPr lang="en-US" sz="1800" dirty="0"/>
              <a:t> </a:t>
            </a:r>
            <a:r>
              <a:rPr lang="en-US" sz="1800" dirty="0" err="1"/>
              <a:t>usullari</a:t>
            </a:r>
            <a:r>
              <a:rPr lang="en-US" sz="1800" dirty="0"/>
              <a:t> </a:t>
            </a:r>
            <a:r>
              <a:rPr lang="en-US" sz="1800" dirty="0" err="1"/>
              <a:t>asosida</a:t>
            </a:r>
            <a:r>
              <a:rPr lang="en-US" sz="1800" dirty="0"/>
              <a:t> </a:t>
            </a:r>
            <a:r>
              <a:rPr lang="en-US" sz="1800" dirty="0" err="1"/>
              <a:t>tushuntirishga</a:t>
            </a:r>
            <a:r>
              <a:rPr lang="en-US" sz="1800" dirty="0"/>
              <a:t> harakat </a:t>
            </a:r>
            <a:r>
              <a:rPr lang="en-US" sz="1800" dirty="0" err="1"/>
              <a:t>qilishadi</a:t>
            </a:r>
            <a:r>
              <a:rPr lang="en-US" sz="1800" dirty="0"/>
              <a:t>.</a:t>
            </a:r>
            <a:endParaRPr lang="ru-RU" sz="1800" dirty="0"/>
          </a:p>
          <a:p>
            <a:pPr algn="just"/>
            <a:r>
              <a:rPr lang="en-US" sz="1800" dirty="0"/>
              <a:t>R. </a:t>
            </a:r>
            <a:r>
              <a:rPr lang="en-US" sz="1800" dirty="0" err="1"/>
              <a:t>Benedikt</a:t>
            </a:r>
            <a:r>
              <a:rPr lang="en-US" sz="1800" dirty="0"/>
              <a:t> </a:t>
            </a:r>
            <a:r>
              <a:rPr lang="en-US" sz="1800" dirty="0" err="1"/>
              <a:t>uzluksiz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diskret</a:t>
            </a:r>
            <a:r>
              <a:rPr lang="en-US" sz="1800" dirty="0"/>
              <a:t> </a:t>
            </a:r>
            <a:r>
              <a:rPr lang="en-US" sz="1800" dirty="0" err="1"/>
              <a:t>konditsionerlik</a:t>
            </a:r>
            <a:r>
              <a:rPr lang="en-US" sz="1800" dirty="0"/>
              <a:t> </a:t>
            </a:r>
            <a:r>
              <a:rPr lang="en-US" sz="1800" dirty="0" err="1"/>
              <a:t>nazariyasini</a:t>
            </a:r>
            <a:r>
              <a:rPr lang="en-US" sz="1800" dirty="0"/>
              <a:t> </a:t>
            </a:r>
            <a:r>
              <a:rPr lang="en-US" sz="1800" dirty="0" err="1"/>
              <a:t>ishlab</a:t>
            </a:r>
            <a:r>
              <a:rPr lang="en-US" sz="1800" dirty="0"/>
              <a:t> </a:t>
            </a:r>
            <a:r>
              <a:rPr lang="en-US" sz="1800" dirty="0" err="1"/>
              <a:t>chiqdi</a:t>
            </a:r>
            <a:r>
              <a:rPr lang="en-US" sz="1800" dirty="0"/>
              <a:t>. </a:t>
            </a:r>
            <a:r>
              <a:rPr lang="en-US" sz="1800" dirty="0" err="1"/>
              <a:t>Uning</a:t>
            </a:r>
            <a:r>
              <a:rPr lang="en-US" sz="1800" dirty="0"/>
              <a:t> </a:t>
            </a:r>
            <a:r>
              <a:rPr lang="en-US" sz="1800" dirty="0" err="1"/>
              <a:t>doirasida</a:t>
            </a:r>
            <a:r>
              <a:rPr lang="en-US" sz="1800" dirty="0"/>
              <a:t> </a:t>
            </a:r>
            <a:r>
              <a:rPr lang="en-US" sz="1800" dirty="0" err="1"/>
              <a:t>ta'lim</a:t>
            </a:r>
            <a:r>
              <a:rPr lang="en-US" sz="1800" dirty="0"/>
              <a:t> </a:t>
            </a:r>
            <a:r>
              <a:rPr lang="en-US" sz="1800" dirty="0" err="1"/>
              <a:t>jarayoni</a:t>
            </a:r>
            <a:r>
              <a:rPr lang="en-US" sz="1800" dirty="0"/>
              <a:t> </a:t>
            </a:r>
            <a:r>
              <a:rPr lang="en-US" sz="1800" dirty="0" err="1"/>
              <a:t>shartli</a:t>
            </a:r>
            <a:r>
              <a:rPr lang="en-US" sz="1800" dirty="0"/>
              <a:t> </a:t>
            </a:r>
            <a:r>
              <a:rPr lang="en-US" sz="1800" dirty="0" err="1"/>
              <a:t>refleksni</a:t>
            </a:r>
            <a:r>
              <a:rPr lang="en-US" sz="1800" dirty="0"/>
              <a:t> </a:t>
            </a:r>
            <a:r>
              <a:rPr lang="en-US" sz="1800" dirty="0" err="1"/>
              <a:t>rivojlantirish</a:t>
            </a:r>
            <a:r>
              <a:rPr lang="en-US" sz="1800" dirty="0"/>
              <a:t> </a:t>
            </a:r>
            <a:r>
              <a:rPr lang="en-US" sz="1800" dirty="0" err="1"/>
              <a:t>istagidan</a:t>
            </a:r>
            <a:r>
              <a:rPr lang="en-US" sz="1800" dirty="0"/>
              <a:t> </a:t>
            </a:r>
            <a:r>
              <a:rPr lang="en-US" sz="1800" dirty="0" err="1"/>
              <a:t>boshqa</a:t>
            </a:r>
            <a:r>
              <a:rPr lang="en-US" sz="1800" dirty="0"/>
              <a:t> </a:t>
            </a:r>
            <a:r>
              <a:rPr lang="en-US" sz="1800" dirty="0" err="1"/>
              <a:t>narsa</a:t>
            </a:r>
            <a:r>
              <a:rPr lang="en-US" sz="1800" dirty="0"/>
              <a:t> </a:t>
            </a:r>
            <a:r>
              <a:rPr lang="en-US" sz="1800" dirty="0" err="1"/>
              <a:t>emas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ijtimoiy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madaniy</a:t>
            </a:r>
            <a:r>
              <a:rPr lang="en-US" sz="1800" dirty="0"/>
              <a:t> </a:t>
            </a:r>
            <a:r>
              <a:rPr lang="en-US" sz="1800" dirty="0" err="1"/>
              <a:t>omillar</a:t>
            </a:r>
            <a:r>
              <a:rPr lang="en-US" sz="1800" dirty="0"/>
              <a:t> </a:t>
            </a:r>
            <a:r>
              <a:rPr lang="en-US" sz="1800" dirty="0" err="1"/>
              <a:t>stimullardir</a:t>
            </a:r>
            <a:r>
              <a:rPr lang="en-US" sz="1800" dirty="0"/>
              <a:t>.</a:t>
            </a:r>
            <a:endParaRPr lang="ru-RU" sz="1800" dirty="0"/>
          </a:p>
          <a:p>
            <a:pPr algn="just"/>
            <a:r>
              <a:rPr lang="en-US" sz="1800" dirty="0"/>
              <a:t>R. </a:t>
            </a:r>
            <a:r>
              <a:rPr lang="en-US" sz="1800" dirty="0" err="1"/>
              <a:t>Benediktning</a:t>
            </a:r>
            <a:r>
              <a:rPr lang="en-US" sz="1800" dirty="0"/>
              <a:t> </a:t>
            </a:r>
            <a:r>
              <a:rPr lang="en-US" sz="1800" dirty="0" err="1"/>
              <a:t>fikricha</a:t>
            </a:r>
            <a:r>
              <a:rPr lang="en-US" sz="1800" dirty="0"/>
              <a:t>, </a:t>
            </a:r>
            <a:r>
              <a:rPr lang="en-US" sz="1800" dirty="0" err="1"/>
              <a:t>yoshlik</a:t>
            </a:r>
            <a:r>
              <a:rPr lang="en-US" sz="1800" dirty="0"/>
              <a:t> </a:t>
            </a:r>
            <a:r>
              <a:rPr lang="en-US" sz="1800" dirty="0" err="1"/>
              <a:t>fenomeni</a:t>
            </a:r>
            <a:r>
              <a:rPr lang="en-US" sz="1800" dirty="0"/>
              <a:t> </a:t>
            </a:r>
            <a:r>
              <a:rPr lang="en-US" sz="1800" dirty="0" err="1"/>
              <a:t>faqat</a:t>
            </a:r>
            <a:r>
              <a:rPr lang="en-US" sz="1800" dirty="0"/>
              <a:t> industrial </a:t>
            </a:r>
            <a:r>
              <a:rPr lang="en-US" sz="1800" dirty="0" err="1"/>
              <a:t>jamiyatlarga</a:t>
            </a:r>
            <a:r>
              <a:rPr lang="en-US" sz="1800" dirty="0"/>
              <a:t> </a:t>
            </a:r>
            <a:r>
              <a:rPr lang="en-US" sz="1800" dirty="0" err="1"/>
              <a:t>xosdir</a:t>
            </a:r>
            <a:r>
              <a:rPr lang="en-US" sz="1800" dirty="0"/>
              <a:t>. </a:t>
            </a:r>
            <a:r>
              <a:rPr lang="en-US" sz="1800" dirty="0" err="1"/>
              <a:t>Ulardagi</a:t>
            </a:r>
            <a:r>
              <a:rPr lang="en-US" sz="1800" dirty="0"/>
              <a:t> </a:t>
            </a:r>
            <a:r>
              <a:rPr lang="en-US" sz="1800" dirty="0" err="1"/>
              <a:t>ijtimoiy</a:t>
            </a:r>
            <a:r>
              <a:rPr lang="en-US" sz="1800" dirty="0"/>
              <a:t> </a:t>
            </a:r>
            <a:r>
              <a:rPr lang="en-US" sz="1800" dirty="0" err="1"/>
              <a:t>normalar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institutlar</a:t>
            </a:r>
            <a:r>
              <a:rPr lang="en-US" sz="1800" dirty="0"/>
              <a:t> </a:t>
            </a:r>
            <a:r>
              <a:rPr lang="en-US" sz="1800" dirty="0" err="1"/>
              <a:t>o'spirinning</a:t>
            </a:r>
            <a:r>
              <a:rPr lang="en-US" sz="1800" dirty="0"/>
              <a:t> </a:t>
            </a:r>
            <a:r>
              <a:rPr lang="en-US" sz="1800" dirty="0" err="1"/>
              <a:t>kattalar</a:t>
            </a:r>
            <a:r>
              <a:rPr lang="en-US" sz="1800" dirty="0"/>
              <a:t> </a:t>
            </a:r>
            <a:r>
              <a:rPr lang="en-US" sz="1800" dirty="0" err="1"/>
              <a:t>hayotiga</a:t>
            </a:r>
            <a:r>
              <a:rPr lang="en-US" sz="1800" dirty="0"/>
              <a:t> </a:t>
            </a:r>
            <a:r>
              <a:rPr lang="en-US" sz="1800" dirty="0" err="1"/>
              <a:t>o'tishini</a:t>
            </a:r>
            <a:r>
              <a:rPr lang="en-US" sz="1800" dirty="0"/>
              <a:t> </a:t>
            </a:r>
            <a:r>
              <a:rPr lang="en-US" sz="1800" dirty="0" err="1"/>
              <a:t>osonlashtirmaydi</a:t>
            </a:r>
            <a:r>
              <a:rPr lang="en-US" sz="1800" dirty="0"/>
              <a:t>, </a:t>
            </a:r>
            <a:r>
              <a:rPr lang="en-US" sz="1800" dirty="0" err="1"/>
              <a:t>balki</a:t>
            </a:r>
            <a:r>
              <a:rPr lang="en-US" sz="1800" dirty="0"/>
              <a:t> </a:t>
            </a:r>
            <a:r>
              <a:rPr lang="en-US" sz="1800" dirty="0" err="1"/>
              <a:t>uni</a:t>
            </a:r>
            <a:r>
              <a:rPr lang="en-US" sz="1800" dirty="0"/>
              <a:t> </a:t>
            </a:r>
            <a:r>
              <a:rPr lang="en-US" sz="1800" dirty="0" err="1"/>
              <a:t>qiyinlashtiradi</a:t>
            </a:r>
            <a:r>
              <a:rPr lang="en-US" sz="1800" dirty="0"/>
              <a:t>.  </a:t>
            </a:r>
            <a:r>
              <a:rPr lang="en-US" sz="1800" dirty="0" err="1"/>
              <a:t>Kattalarning</a:t>
            </a:r>
            <a:r>
              <a:rPr lang="en-US" sz="1800" dirty="0"/>
              <a:t> </a:t>
            </a:r>
            <a:r>
              <a:rPr lang="en-US" sz="1800" dirty="0" err="1"/>
              <a:t>xatti-harakati</a:t>
            </a:r>
            <a:r>
              <a:rPr lang="en-US" sz="1800" dirty="0"/>
              <a:t> </a:t>
            </a:r>
            <a:r>
              <a:rPr lang="en-US" sz="1800" dirty="0" err="1"/>
              <a:t>taqiqlangan</a:t>
            </a:r>
            <a:r>
              <a:rPr lang="en-US" sz="1800" dirty="0"/>
              <a:t> </a:t>
            </a:r>
            <a:r>
              <a:rPr lang="en-US" sz="1800" dirty="0" err="1"/>
              <a:t>bolalar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bog'liq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ular</a:t>
            </a:r>
            <a:r>
              <a:rPr lang="en-US" sz="1800" dirty="0"/>
              <a:t> </a:t>
            </a:r>
            <a:r>
              <a:rPr lang="en-US" sz="1800" dirty="0" err="1"/>
              <a:t>mustaqillikni</a:t>
            </a:r>
            <a:r>
              <a:rPr lang="en-US" sz="1800" dirty="0"/>
              <a:t> </a:t>
            </a:r>
            <a:r>
              <a:rPr lang="en-US" sz="1800" dirty="0" err="1"/>
              <a:t>namoyon</a:t>
            </a:r>
            <a:r>
              <a:rPr lang="en-US" sz="1800" dirty="0"/>
              <a:t> </a:t>
            </a:r>
            <a:r>
              <a:rPr lang="en-US" sz="1800" dirty="0" err="1"/>
              <a:t>qilganda</a:t>
            </a:r>
            <a:r>
              <a:rPr lang="en-US" sz="1800" dirty="0"/>
              <a:t>, </a:t>
            </a:r>
            <a:r>
              <a:rPr lang="en-US" sz="1800" dirty="0" err="1"/>
              <a:t>ular</a:t>
            </a:r>
            <a:r>
              <a:rPr lang="en-US" sz="1800" dirty="0"/>
              <a:t>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urinishlarni</a:t>
            </a:r>
            <a:r>
              <a:rPr lang="en-US" sz="1800" dirty="0"/>
              <a:t> </a:t>
            </a:r>
            <a:r>
              <a:rPr lang="en-US" sz="1800" dirty="0" err="1"/>
              <a:t>e'tiborsiz</a:t>
            </a:r>
            <a:r>
              <a:rPr lang="en-US" sz="1800" dirty="0"/>
              <a:t> </a:t>
            </a:r>
            <a:r>
              <a:rPr lang="en-US" sz="1800" dirty="0" err="1"/>
              <a:t>qoldiradilar</a:t>
            </a:r>
            <a:r>
              <a:rPr lang="en-US" sz="1800" dirty="0"/>
              <a:t> </a:t>
            </a:r>
            <a:r>
              <a:rPr lang="en-US" sz="1800" dirty="0" err="1"/>
              <a:t>yoki</a:t>
            </a:r>
            <a:r>
              <a:rPr lang="en-US" sz="1800" dirty="0"/>
              <a:t> bola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to'qnashadilar</a:t>
            </a:r>
            <a:r>
              <a:rPr lang="en-US" sz="1800" dirty="0"/>
              <a:t>.</a:t>
            </a:r>
            <a:endParaRPr lang="ru-RU" sz="1800" dirty="0"/>
          </a:p>
          <a:p>
            <a:pPr algn="just"/>
            <a:r>
              <a:rPr lang="en-US" sz="1800" dirty="0"/>
              <a:t>Shu </a:t>
            </a:r>
            <a:r>
              <a:rPr lang="en-US" sz="1800" dirty="0" err="1"/>
              <a:t>sababli</a:t>
            </a:r>
            <a:r>
              <a:rPr lang="en-US" sz="1800" dirty="0"/>
              <a:t>, </a:t>
            </a:r>
            <a:r>
              <a:rPr lang="en-US" sz="1800" dirty="0" err="1"/>
              <a:t>ko'pchilik</a:t>
            </a:r>
            <a:r>
              <a:rPr lang="en-US" sz="1800" dirty="0"/>
              <a:t> </a:t>
            </a:r>
            <a:r>
              <a:rPr lang="en-US" sz="1800" dirty="0" err="1"/>
              <a:t>bolalarning</a:t>
            </a:r>
            <a:r>
              <a:rPr lang="en-US" sz="1800" dirty="0"/>
              <a:t> (</a:t>
            </a:r>
            <a:r>
              <a:rPr lang="en-US" sz="1800" dirty="0" err="1"/>
              <a:t>infantil</a:t>
            </a:r>
            <a:r>
              <a:rPr lang="en-US" sz="1800" dirty="0"/>
              <a:t>) </a:t>
            </a:r>
            <a:r>
              <a:rPr lang="en-US" sz="1800" dirty="0" err="1"/>
              <a:t>xatti-harakatlarini</a:t>
            </a:r>
            <a:r>
              <a:rPr lang="en-US" sz="1800" dirty="0"/>
              <a:t> </a:t>
            </a:r>
            <a:r>
              <a:rPr lang="en-US" sz="1800" dirty="0" err="1"/>
              <a:t>saqlab</a:t>
            </a:r>
            <a:r>
              <a:rPr lang="en-US" sz="1800" dirty="0"/>
              <a:t> </a:t>
            </a:r>
            <a:r>
              <a:rPr lang="en-US" sz="1800" dirty="0" err="1"/>
              <a:t>qolishni</a:t>
            </a:r>
            <a:r>
              <a:rPr lang="en-US" sz="1800" dirty="0"/>
              <a:t> </a:t>
            </a:r>
            <a:r>
              <a:rPr lang="en-US" sz="1800" dirty="0" err="1"/>
              <a:t>afzal</a:t>
            </a:r>
            <a:r>
              <a:rPr lang="en-US" sz="1800" dirty="0"/>
              <a:t> </a:t>
            </a:r>
            <a:r>
              <a:rPr lang="en-US" sz="1800" dirty="0" err="1"/>
              <a:t>ko'rishadi</a:t>
            </a:r>
            <a:r>
              <a:rPr lang="en-US" sz="1800" dirty="0"/>
              <a:t>. </a:t>
            </a:r>
            <a:r>
              <a:rPr lang="en-US" sz="1800" dirty="0" err="1"/>
              <a:t>Shunday</a:t>
            </a:r>
            <a:r>
              <a:rPr lang="en-US" sz="1800" dirty="0"/>
              <a:t> </a:t>
            </a:r>
            <a:r>
              <a:rPr lang="en-US" sz="1800" dirty="0" err="1"/>
              <a:t>qilib</a:t>
            </a:r>
            <a:r>
              <a:rPr lang="en-US" sz="1800" dirty="0"/>
              <a:t>, </a:t>
            </a:r>
            <a:r>
              <a:rPr lang="en-US" sz="1800" dirty="0" err="1"/>
              <a:t>kattalarning</a:t>
            </a:r>
            <a:r>
              <a:rPr lang="en-US" sz="1800" dirty="0"/>
              <a:t> </a:t>
            </a:r>
            <a:r>
              <a:rPr lang="en-US" sz="1800" dirty="0" err="1"/>
              <a:t>bolaligi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etuklikka</a:t>
            </a:r>
            <a:r>
              <a:rPr lang="en-US" sz="1800" dirty="0"/>
              <a:t> </a:t>
            </a:r>
            <a:r>
              <a:rPr lang="en-US" sz="1800" dirty="0" err="1"/>
              <a:t>tayyor</a:t>
            </a:r>
            <a:r>
              <a:rPr lang="en-US" sz="1800" dirty="0"/>
              <a:t> </a:t>
            </a:r>
            <a:r>
              <a:rPr lang="en-US" sz="1800" dirty="0" err="1"/>
              <a:t>emasligi</a:t>
            </a:r>
            <a:r>
              <a:rPr lang="en-US" sz="1800" dirty="0"/>
              <a:t> </a:t>
            </a:r>
            <a:r>
              <a:rPr lang="en-US" sz="1800" dirty="0" err="1"/>
              <a:t>sanoat</a:t>
            </a:r>
            <a:r>
              <a:rPr lang="en-US" sz="1800" dirty="0"/>
              <a:t> (</a:t>
            </a:r>
            <a:r>
              <a:rPr lang="en-US" sz="1800" dirty="0" err="1"/>
              <a:t>zamonaviy</a:t>
            </a:r>
            <a:r>
              <a:rPr lang="en-US" sz="1800" dirty="0"/>
              <a:t>) </a:t>
            </a:r>
            <a:r>
              <a:rPr lang="en-US" sz="1800" dirty="0" err="1"/>
              <a:t>jamiyatlarda</a:t>
            </a:r>
            <a:r>
              <a:rPr lang="en-US" sz="1800" dirty="0"/>
              <a:t> </a:t>
            </a:r>
            <a:r>
              <a:rPr lang="en-US" sz="1800" dirty="0" err="1"/>
              <a:t>qabul</a:t>
            </a:r>
            <a:r>
              <a:rPr lang="en-US" sz="1800" dirty="0"/>
              <a:t> </a:t>
            </a:r>
            <a:r>
              <a:rPr lang="en-US" sz="1800" dirty="0" err="1"/>
              <a:t>qilingan</a:t>
            </a:r>
            <a:r>
              <a:rPr lang="en-US" sz="1800" dirty="0"/>
              <a:t> </a:t>
            </a:r>
            <a:r>
              <a:rPr lang="en-US" sz="1800" dirty="0" err="1"/>
              <a:t>ta'limning</a:t>
            </a:r>
            <a:r>
              <a:rPr lang="en-US" sz="1800" dirty="0"/>
              <a:t> </a:t>
            </a:r>
            <a:r>
              <a:rPr lang="en-US" sz="1800" dirty="0" err="1"/>
              <a:t>natijasidir</a:t>
            </a:r>
            <a:r>
              <a:rPr lang="en-US" sz="1800" dirty="0"/>
              <a:t>.</a:t>
            </a:r>
            <a:endParaRPr lang="ru-RU" sz="1800" dirty="0"/>
          </a:p>
          <a:p>
            <a:pPr algn="just"/>
            <a:r>
              <a:rPr lang="en-US" sz="1800" dirty="0" err="1"/>
              <a:t>Disorientatsiya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vaqt</a:t>
            </a:r>
            <a:r>
              <a:rPr lang="en-US" sz="1800" dirty="0"/>
              <a:t> </a:t>
            </a:r>
            <a:r>
              <a:rPr lang="en-US" sz="1800" dirty="0" err="1"/>
              <a:t>ko'lamining</a:t>
            </a:r>
            <a:r>
              <a:rPr lang="en-US" sz="1800" dirty="0"/>
              <a:t> </a:t>
            </a:r>
            <a:r>
              <a:rPr lang="en-US" sz="1800" dirty="0" err="1"/>
              <a:t>o'zgarishi</a:t>
            </a:r>
            <a:r>
              <a:rPr lang="en-US" sz="1800" dirty="0"/>
              <a:t> </a:t>
            </a:r>
            <a:r>
              <a:rPr lang="en-US" sz="1800" dirty="0" err="1"/>
              <a:t>yoshlikning</a:t>
            </a:r>
            <a:r>
              <a:rPr lang="en-US" sz="1800" dirty="0"/>
              <a:t> </a:t>
            </a:r>
            <a:r>
              <a:rPr lang="en-US" sz="1800" dirty="0" err="1"/>
              <a:t>asosiy</a:t>
            </a:r>
            <a:r>
              <a:rPr lang="en-US" sz="1800" dirty="0"/>
              <a:t> </a:t>
            </a:r>
            <a:r>
              <a:rPr lang="en-US" sz="1800" dirty="0" err="1"/>
              <a:t>muammosidir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8199307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348" y="114652"/>
            <a:ext cx="7765321" cy="590024"/>
          </a:xfrm>
        </p:spPr>
        <p:txBody>
          <a:bodyPr>
            <a:normAutofit/>
          </a:bodyPr>
          <a:lstStyle/>
          <a:p>
            <a:r>
              <a:rPr lang="en-US" dirty="0" err="1"/>
              <a:t>Psixogenetik</a:t>
            </a:r>
            <a:r>
              <a:rPr lang="en-US" dirty="0"/>
              <a:t> </a:t>
            </a:r>
            <a:r>
              <a:rPr lang="en-US" dirty="0" err="1"/>
              <a:t>yondashuv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3116" y="922790"/>
            <a:ext cx="8472880" cy="5615897"/>
          </a:xfrm>
        </p:spPr>
        <p:txBody>
          <a:bodyPr>
            <a:noAutofit/>
          </a:bodyPr>
          <a:lstStyle/>
          <a:p>
            <a:r>
              <a:rPr lang="en-US" sz="1600" dirty="0" err="1"/>
              <a:t>Ko'rib</a:t>
            </a:r>
            <a:r>
              <a:rPr lang="en-US" sz="1600" dirty="0"/>
              <a:t> </a:t>
            </a:r>
            <a:r>
              <a:rPr lang="en-US" sz="1600" dirty="0" err="1"/>
              <a:t>chiqilgan</a:t>
            </a:r>
            <a:r>
              <a:rPr lang="en-US" sz="1600" dirty="0"/>
              <a:t> </a:t>
            </a:r>
            <a:r>
              <a:rPr lang="en-US" sz="1600" dirty="0" err="1"/>
              <a:t>ikkita</a:t>
            </a:r>
            <a:r>
              <a:rPr lang="en-US" sz="1600" dirty="0"/>
              <a:t> </a:t>
            </a:r>
            <a:r>
              <a:rPr lang="en-US" sz="1600" dirty="0" err="1"/>
              <a:t>yondashuv</a:t>
            </a:r>
            <a:r>
              <a:rPr lang="en-US" sz="1600" dirty="0"/>
              <a:t> </a:t>
            </a:r>
            <a:r>
              <a:rPr lang="en-US" sz="1600" dirty="0" err="1"/>
              <a:t>shaxsning</a:t>
            </a:r>
            <a:r>
              <a:rPr lang="en-US" sz="1600" dirty="0"/>
              <a:t> </a:t>
            </a:r>
            <a:r>
              <a:rPr lang="en-US" sz="1600" dirty="0" err="1"/>
              <a:t>psixologik</a:t>
            </a:r>
            <a:r>
              <a:rPr lang="en-US" sz="1600" dirty="0"/>
              <a:t> </a:t>
            </a:r>
            <a:r>
              <a:rPr lang="en-US" sz="1600" dirty="0" err="1"/>
              <a:t>tarkibiy</a:t>
            </a:r>
            <a:r>
              <a:rPr lang="en-US" sz="1600" dirty="0"/>
              <a:t> </a:t>
            </a:r>
            <a:r>
              <a:rPr lang="en-US" sz="1600" dirty="0" err="1"/>
              <a:t>qismini</a:t>
            </a:r>
            <a:r>
              <a:rPr lang="en-US" sz="1600" dirty="0"/>
              <a:t> </a:t>
            </a:r>
            <a:r>
              <a:rPr lang="en-US" sz="1600" dirty="0" err="1"/>
              <a:t>istisno</a:t>
            </a:r>
            <a:r>
              <a:rPr lang="en-US" sz="1600" dirty="0"/>
              <a:t> </a:t>
            </a:r>
            <a:r>
              <a:rPr lang="en-US" sz="1600" dirty="0" err="1"/>
              <a:t>qilishni</a:t>
            </a:r>
            <a:r>
              <a:rPr lang="en-US" sz="1600" dirty="0"/>
              <a:t> </a:t>
            </a:r>
            <a:r>
              <a:rPr lang="en-US" sz="1600" dirty="0" err="1"/>
              <a:t>birlashtiradi</a:t>
            </a:r>
            <a:endParaRPr lang="ru-RU" sz="1600" dirty="0"/>
          </a:p>
          <a:p>
            <a:r>
              <a:rPr lang="en-US" sz="1600" dirty="0" err="1"/>
              <a:t>Yoshlikni</a:t>
            </a:r>
            <a:r>
              <a:rPr lang="en-US" sz="1600" dirty="0"/>
              <a:t> </a:t>
            </a:r>
            <a:r>
              <a:rPr lang="en-US" sz="1600" dirty="0" err="1"/>
              <a:t>o'rganishga</a:t>
            </a:r>
            <a:r>
              <a:rPr lang="en-US" sz="1600" dirty="0"/>
              <a:t> </a:t>
            </a:r>
            <a:r>
              <a:rPr lang="en-US" sz="1600" dirty="0" err="1"/>
              <a:t>psixogenetik</a:t>
            </a:r>
            <a:r>
              <a:rPr lang="en-US" sz="1600" dirty="0"/>
              <a:t> </a:t>
            </a:r>
            <a:r>
              <a:rPr lang="en-US" sz="1600" dirty="0" err="1"/>
              <a:t>yondashuvning</a:t>
            </a:r>
            <a:r>
              <a:rPr lang="en-US" sz="1600" dirty="0"/>
              <a:t> </a:t>
            </a:r>
            <a:r>
              <a:rPr lang="en-US" sz="1600" dirty="0" err="1"/>
              <a:t>uch</a:t>
            </a:r>
            <a:r>
              <a:rPr lang="en-US" sz="1600" dirty="0"/>
              <a:t> </a:t>
            </a:r>
            <a:r>
              <a:rPr lang="en-US" sz="1600" dirty="0" err="1"/>
              <a:t>turi</a:t>
            </a:r>
            <a:r>
              <a:rPr lang="en-US" sz="1600" dirty="0"/>
              <a:t>:</a:t>
            </a:r>
            <a:endParaRPr lang="ru-RU" sz="1600" dirty="0"/>
          </a:p>
          <a:p>
            <a:pPr marL="715963" indent="-266700"/>
            <a:r>
              <a:rPr lang="en-US" sz="1400" dirty="0" err="1"/>
              <a:t>Psixodinamik</a:t>
            </a:r>
            <a:r>
              <a:rPr lang="uz-Latn-UZ" sz="1400" dirty="0"/>
              <a:t> turi:</a:t>
            </a:r>
            <a:r>
              <a:rPr lang="en-US" sz="1400" dirty="0"/>
              <a:t> </a:t>
            </a:r>
            <a:r>
              <a:rPr lang="uz-Latn-UZ" sz="1400" dirty="0"/>
              <a:t>v</a:t>
            </a:r>
            <a:r>
              <a:rPr lang="en-US" sz="1400" dirty="0" err="1"/>
              <a:t>akillari</a:t>
            </a:r>
            <a:r>
              <a:rPr lang="uz-Latn-UZ" sz="1400" dirty="0"/>
              <a:t> </a:t>
            </a:r>
            <a:r>
              <a:rPr lang="en-US" sz="1400" dirty="0"/>
              <a:t>E. Erikson</a:t>
            </a:r>
            <a:r>
              <a:rPr lang="ru-RU" sz="1400" dirty="0"/>
              <a:t>. </a:t>
            </a:r>
            <a:r>
              <a:rPr lang="en-US" sz="1400" dirty="0" err="1"/>
              <a:t>Asosiy</a:t>
            </a:r>
            <a:r>
              <a:rPr lang="en-US" sz="1400" dirty="0"/>
              <a:t> </a:t>
            </a:r>
            <a:r>
              <a:rPr lang="en-US" sz="1400" dirty="0" err="1"/>
              <a:t>e'tibor</a:t>
            </a:r>
            <a:r>
              <a:rPr lang="en-US" sz="1400" dirty="0"/>
              <a:t> </a:t>
            </a:r>
            <a:r>
              <a:rPr lang="en-US" sz="1400" dirty="0" err="1"/>
              <a:t>hissiyotlar</a:t>
            </a:r>
            <a:r>
              <a:rPr lang="en-US" sz="1400" dirty="0"/>
              <a:t>, </a:t>
            </a:r>
            <a:r>
              <a:rPr lang="en-US" sz="1400" dirty="0" err="1"/>
              <a:t>drayvlar</a:t>
            </a:r>
            <a:r>
              <a:rPr lang="en-US" sz="1400" dirty="0"/>
              <a:t>, </a:t>
            </a:r>
            <a:r>
              <a:rPr lang="en-US" sz="1400" dirty="0" err="1"/>
              <a:t>psixikaning</a:t>
            </a:r>
            <a:r>
              <a:rPr lang="en-US" sz="1400" dirty="0"/>
              <a:t> </a:t>
            </a:r>
            <a:r>
              <a:rPr lang="en-US" sz="1400" dirty="0" err="1"/>
              <a:t>g'ayritabiiy</a:t>
            </a:r>
            <a:r>
              <a:rPr lang="en-US" sz="1400" dirty="0"/>
              <a:t> </a:t>
            </a:r>
            <a:r>
              <a:rPr lang="en-US" sz="1400" dirty="0" err="1"/>
              <a:t>tarkibiy</a:t>
            </a:r>
            <a:r>
              <a:rPr lang="en-US" sz="1400" dirty="0"/>
              <a:t> </a:t>
            </a:r>
            <a:r>
              <a:rPr lang="en-US" sz="1400" dirty="0" err="1"/>
              <a:t>qismlariga</a:t>
            </a:r>
            <a:r>
              <a:rPr lang="en-US" sz="1400" dirty="0"/>
              <a:t> </a:t>
            </a:r>
            <a:r>
              <a:rPr lang="en-US" sz="1400" dirty="0" err="1"/>
              <a:t>qaratilgan</a:t>
            </a:r>
            <a:r>
              <a:rPr lang="en-US" sz="1400" dirty="0"/>
              <a:t>. </a:t>
            </a:r>
            <a:endParaRPr lang="ru-RU" sz="1400" dirty="0"/>
          </a:p>
          <a:p>
            <a:pPr lvl="1"/>
            <a:r>
              <a:rPr lang="en-US" sz="1400" dirty="0" err="1"/>
              <a:t>Kognitivit</a:t>
            </a:r>
            <a:r>
              <a:rPr lang="en-US" sz="1400" dirty="0"/>
              <a:t> </a:t>
            </a:r>
            <a:r>
              <a:rPr lang="en-US" sz="1400" dirty="0" err="1"/>
              <a:t>tili</a:t>
            </a:r>
            <a:r>
              <a:rPr lang="uz-Latn-UZ" sz="1400" dirty="0"/>
              <a:t>:</a:t>
            </a:r>
            <a:r>
              <a:rPr lang="en-US" sz="1400" dirty="0"/>
              <a:t> </a:t>
            </a:r>
            <a:r>
              <a:rPr lang="en-US" sz="1400" dirty="0" err="1"/>
              <a:t>Shaxsning</a:t>
            </a:r>
            <a:r>
              <a:rPr lang="en-US" sz="1400" dirty="0"/>
              <a:t> </a:t>
            </a:r>
            <a:r>
              <a:rPr lang="en-US" sz="1400" dirty="0" err="1"/>
              <a:t>bilim</a:t>
            </a:r>
            <a:r>
              <a:rPr lang="en-US" sz="1400" dirty="0"/>
              <a:t> </a:t>
            </a:r>
            <a:r>
              <a:rPr lang="en-US" sz="1400" dirty="0" err="1"/>
              <a:t>qobiliyatlari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aql-zakovati</a:t>
            </a:r>
            <a:r>
              <a:rPr lang="en-US" sz="1400" dirty="0"/>
              <a:t> </a:t>
            </a:r>
            <a:r>
              <a:rPr lang="en-US" sz="1400" dirty="0" err="1"/>
              <a:t>birinchi</a:t>
            </a:r>
            <a:r>
              <a:rPr lang="en-US" sz="1400" dirty="0"/>
              <a:t> </a:t>
            </a:r>
            <a:r>
              <a:rPr lang="en-US" sz="1400" dirty="0" err="1"/>
              <a:t>o'rinda</a:t>
            </a:r>
            <a:r>
              <a:rPr lang="en-US" sz="1400" dirty="0"/>
              <a:t> </a:t>
            </a:r>
            <a:r>
              <a:rPr lang="en-US" sz="1400" dirty="0" err="1"/>
              <a:t>turadi</a:t>
            </a:r>
            <a:r>
              <a:rPr lang="en-US" sz="1400" dirty="0"/>
              <a:t>. </a:t>
            </a:r>
            <a:r>
              <a:rPr lang="en-US" sz="1400" dirty="0" err="1"/>
              <a:t>Vakillari</a:t>
            </a:r>
            <a:r>
              <a:rPr lang="uz-Latn-UZ" sz="1400" dirty="0"/>
              <a:t>: </a:t>
            </a:r>
            <a:r>
              <a:rPr lang="en-US" sz="1400" dirty="0"/>
              <a:t>L. </a:t>
            </a:r>
            <a:r>
              <a:rPr lang="en-US" sz="1400" dirty="0" err="1"/>
              <a:t>Kolberg</a:t>
            </a:r>
            <a:r>
              <a:rPr lang="en-US" sz="1400" dirty="0"/>
              <a:t>, L. S. </a:t>
            </a:r>
            <a:r>
              <a:rPr lang="en-US" sz="1400" dirty="0" err="1"/>
              <a:t>Vygodskiy</a:t>
            </a:r>
            <a:r>
              <a:rPr lang="en-US" sz="1400" dirty="0"/>
              <a:t> </a:t>
            </a:r>
            <a:endParaRPr lang="ru-RU" sz="1400" dirty="0"/>
          </a:p>
          <a:p>
            <a:pPr lvl="1"/>
            <a:r>
              <a:rPr lang="en-US" sz="1400" dirty="0" err="1"/>
              <a:t>Shaxsiy</a:t>
            </a:r>
            <a:r>
              <a:rPr lang="en-US" sz="1400" dirty="0"/>
              <a:t>.</a:t>
            </a:r>
            <a:r>
              <a:rPr lang="uz-Latn-UZ" sz="1400" dirty="0"/>
              <a:t>: </a:t>
            </a:r>
            <a:r>
              <a:rPr lang="en-US" sz="1400" dirty="0" err="1"/>
              <a:t>O'smirning</a:t>
            </a:r>
            <a:r>
              <a:rPr lang="en-US" sz="1400" dirty="0"/>
              <a:t> </a:t>
            </a:r>
            <a:r>
              <a:rPr lang="en-US" sz="1400" dirty="0" err="1"/>
              <a:t>shaxsiyati</a:t>
            </a:r>
            <a:r>
              <a:rPr lang="en-US" sz="1400" dirty="0"/>
              <a:t> </a:t>
            </a:r>
            <a:r>
              <a:rPr lang="en-US" sz="1400" dirty="0" err="1"/>
              <a:t>ko'plab</a:t>
            </a:r>
            <a:r>
              <a:rPr lang="en-US" sz="1400" dirty="0"/>
              <a:t> </a:t>
            </a:r>
            <a:r>
              <a:rPr lang="en-US" sz="1400" dirty="0" err="1"/>
              <a:t>xususiyatlar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fazilatlar</a:t>
            </a:r>
            <a:r>
              <a:rPr lang="en-US" sz="1400" dirty="0"/>
              <a:t> </a:t>
            </a:r>
            <a:r>
              <a:rPr lang="en-US" sz="1400" dirty="0" err="1"/>
              <a:t>to'plami</a:t>
            </a:r>
            <a:r>
              <a:rPr lang="en-US" sz="1400" dirty="0"/>
              <a:t> </a:t>
            </a:r>
            <a:r>
              <a:rPr lang="en-US" sz="1400" dirty="0" err="1"/>
              <a:t>sifatida</a:t>
            </a:r>
            <a:r>
              <a:rPr lang="en-US" sz="1400" dirty="0"/>
              <a:t> </a:t>
            </a:r>
            <a:r>
              <a:rPr lang="en-US" sz="1400" dirty="0" err="1"/>
              <a:t>qaraladigan</a:t>
            </a:r>
            <a:r>
              <a:rPr lang="en-US" sz="1400" dirty="0"/>
              <a:t> </a:t>
            </a:r>
            <a:r>
              <a:rPr lang="en-US" sz="1400" dirty="0" err="1"/>
              <a:t>yondashuv</a:t>
            </a:r>
            <a:r>
              <a:rPr lang="en-US" sz="1400" dirty="0"/>
              <a:t>. </a:t>
            </a:r>
            <a:r>
              <a:rPr lang="uz-Latn-UZ" sz="1400" dirty="0"/>
              <a:t> </a:t>
            </a:r>
            <a:r>
              <a:rPr lang="en-US" sz="1400" dirty="0" err="1"/>
              <a:t>Vakillar</a:t>
            </a:r>
            <a:r>
              <a:rPr lang="uz-Latn-UZ" sz="1400" dirty="0"/>
              <a:t>:</a:t>
            </a:r>
            <a:r>
              <a:rPr lang="en-US" sz="1400" dirty="0"/>
              <a:t> E. </a:t>
            </a:r>
            <a:r>
              <a:rPr lang="en-US" sz="1400" dirty="0" err="1"/>
              <a:t>Spranger</a:t>
            </a:r>
            <a:r>
              <a:rPr lang="en-US" sz="1400" dirty="0"/>
              <a:t>, Sh. B</a:t>
            </a:r>
            <a:r>
              <a:rPr lang="uz-Latn-UZ" sz="1400" dirty="0"/>
              <a:t>yu</a:t>
            </a:r>
            <a:r>
              <a:rPr lang="en-US" sz="1400" dirty="0"/>
              <a:t>l</a:t>
            </a:r>
            <a:endParaRPr lang="ru-RU" sz="14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91233127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3340" y="1"/>
            <a:ext cx="7765321" cy="977659"/>
          </a:xfrm>
        </p:spPr>
        <p:txBody>
          <a:bodyPr>
            <a:normAutofit fontScale="90000"/>
          </a:bodyPr>
          <a:lstStyle/>
          <a:p>
            <a:r>
              <a:rPr lang="en-US" dirty="0"/>
              <a:t>E. </a:t>
            </a:r>
            <a:r>
              <a:rPr lang="en-US" dirty="0" err="1"/>
              <a:t>Eriksonga</a:t>
            </a:r>
            <a:r>
              <a:rPr lang="en-US" dirty="0"/>
              <a:t> </a:t>
            </a:r>
            <a:r>
              <a:rPr lang="en-US" dirty="0" err="1"/>
              <a:t>ko'ra</a:t>
            </a:r>
            <a:r>
              <a:rPr lang="en-US" dirty="0"/>
              <a:t> </a:t>
            </a:r>
            <a:r>
              <a:rPr lang="en-US" dirty="0" err="1"/>
              <a:t>hayotni</a:t>
            </a:r>
            <a:r>
              <a:rPr lang="en-US" dirty="0"/>
              <a:t> </a:t>
            </a:r>
            <a:r>
              <a:rPr lang="en-US" dirty="0" err="1"/>
              <a:t>davriylashtirish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524001" y="977660"/>
          <a:ext cx="9143999" cy="578544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437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6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958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7201">
                <a:tc>
                  <a:txBody>
                    <a:bodyPr/>
                    <a:lstStyle/>
                    <a:p>
                      <a:r>
                        <a:rPr lang="ru-RU" sz="1200" dirty="0"/>
                        <a:t>Этап развития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Психологический</a:t>
                      </a:r>
                      <a:r>
                        <a:rPr lang="ru-RU" sz="1200" baseline="0" dirty="0"/>
                        <a:t> кризис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Доминирующая социальная 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Благоприятный результат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201">
                <a:tc>
                  <a:txBody>
                    <a:bodyPr/>
                    <a:lstStyle/>
                    <a:p>
                      <a:r>
                        <a:rPr lang="ru-RU" sz="1200" dirty="0"/>
                        <a:t>Младенчество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Основы доверия против недоверия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Семья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У ребенка вырабатываются</a:t>
                      </a:r>
                      <a:r>
                        <a:rPr lang="ru-RU" sz="1200" baseline="0" dirty="0"/>
                        <a:t> доверительные чувства к себе, родителям, миру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201">
                <a:tc>
                  <a:txBody>
                    <a:bodyPr/>
                    <a:lstStyle/>
                    <a:p>
                      <a:r>
                        <a:rPr lang="ru-RU" sz="1200" dirty="0"/>
                        <a:t>Раннее детство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Самостоятельность против стыда, сомнения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Семья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Выработка</a:t>
                      </a:r>
                      <a:r>
                        <a:rPr lang="ru-RU" sz="1200" baseline="0" dirty="0"/>
                        <a:t> чувства самоконтроля, без ущерба к самоуважению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201">
                <a:tc>
                  <a:txBody>
                    <a:bodyPr/>
                    <a:lstStyle/>
                    <a:p>
                      <a:r>
                        <a:rPr lang="ru-RU" sz="1200" dirty="0"/>
                        <a:t>4-5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Инициатива против чувств вины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Семья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Навык</a:t>
                      </a:r>
                      <a:r>
                        <a:rPr lang="ru-RU" sz="1200" baseline="0" dirty="0"/>
                        <a:t> формирования направления и цели действий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4081">
                <a:tc>
                  <a:txBody>
                    <a:bodyPr/>
                    <a:lstStyle/>
                    <a:p>
                      <a:r>
                        <a:rPr lang="ru-RU" sz="1200" dirty="0"/>
                        <a:t>С 6 лет до</a:t>
                      </a:r>
                      <a:r>
                        <a:rPr lang="ru-RU" sz="1200" baseline="0" dirty="0"/>
                        <a:t> полового созревания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Трудолюбие,</a:t>
                      </a:r>
                      <a:r>
                        <a:rPr lang="ru-RU" sz="1200" baseline="0" dirty="0"/>
                        <a:t> усердие против чувства подчиненности, зависимости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Соседи, школа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Уверенность в своих знаниях и умениях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4081">
                <a:tc>
                  <a:txBody>
                    <a:bodyPr/>
                    <a:lstStyle/>
                    <a:p>
                      <a:r>
                        <a:rPr lang="ru-RU" sz="1200" dirty="0"/>
                        <a:t>Подростковый</a:t>
                      </a:r>
                      <a:r>
                        <a:rPr lang="ru-RU" sz="1200" baseline="0" dirty="0"/>
                        <a:t> период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Осознание</a:t>
                      </a:r>
                      <a:r>
                        <a:rPr lang="ru-RU" sz="1200" baseline="0" dirty="0"/>
                        <a:t> личности против путаницы с социальными ролями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Сверстники</a:t>
                      </a:r>
                      <a:r>
                        <a:rPr lang="ru-RU" sz="1200" baseline="0" dirty="0"/>
                        <a:t> и другие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Формирование</a:t>
                      </a:r>
                      <a:r>
                        <a:rPr lang="ru-RU" sz="1200" baseline="0" dirty="0"/>
                        <a:t> собственного Я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4081">
                <a:tc>
                  <a:txBody>
                    <a:bodyPr/>
                    <a:lstStyle/>
                    <a:p>
                      <a:r>
                        <a:rPr lang="ru-RU" sz="1200" dirty="0"/>
                        <a:t>Юность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Любовь против одиночества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Друзья и партнёры по сексу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Формирование</a:t>
                      </a:r>
                      <a:r>
                        <a:rPr lang="ru-RU" sz="1200" baseline="0" dirty="0"/>
                        <a:t> карьерных установок, длительных дружеских и любовных отношений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7201">
                <a:tc>
                  <a:txBody>
                    <a:bodyPr/>
                    <a:lstStyle/>
                    <a:p>
                      <a:r>
                        <a:rPr lang="ru-RU" sz="1200" dirty="0"/>
                        <a:t>Взрослый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Творчество</a:t>
                      </a:r>
                      <a:r>
                        <a:rPr lang="ru-RU" sz="1200" baseline="0" dirty="0"/>
                        <a:t> против застоя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Своя семья, работа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Появление</a:t>
                      </a:r>
                      <a:r>
                        <a:rPr lang="ru-RU" sz="1200" baseline="0" dirty="0"/>
                        <a:t> стремлений в отношении других, общества в целом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7201">
                <a:tc>
                  <a:txBody>
                    <a:bodyPr/>
                    <a:lstStyle/>
                    <a:p>
                      <a:r>
                        <a:rPr lang="ru-RU" sz="1200" dirty="0"/>
                        <a:t>Пожилой возраст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Целостность против отчаяния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Приближение смерти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Приобретение чувства удовлетворения за прожитую жизнь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00747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7205" y="0"/>
            <a:ext cx="7765321" cy="577968"/>
          </a:xfrm>
        </p:spPr>
        <p:txBody>
          <a:bodyPr>
            <a:noAutofit/>
          </a:bodyPr>
          <a:lstStyle/>
          <a:p>
            <a:r>
              <a:rPr lang="en-US" sz="2800" dirty="0"/>
              <a:t>SHAXSIY</a:t>
            </a:r>
            <a:r>
              <a:rPr lang="uz-Latn-UZ" sz="2800" dirty="0"/>
              <a:t>LASHTIRUVCHI</a:t>
            </a:r>
            <a:r>
              <a:rPr lang="en-US" sz="2800" dirty="0"/>
              <a:t> YONDASHUV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8891" y="577969"/>
            <a:ext cx="8954218" cy="6167889"/>
          </a:xfrm>
        </p:spPr>
        <p:txBody>
          <a:bodyPr>
            <a:noAutofit/>
          </a:bodyPr>
          <a:lstStyle/>
          <a:p>
            <a:r>
              <a:rPr lang="en-US" dirty="0"/>
              <a:t>Sh. </a:t>
            </a:r>
            <a:r>
              <a:rPr lang="en-US" dirty="0" err="1"/>
              <a:t>Byuler</a:t>
            </a:r>
            <a:r>
              <a:rPr lang="en-US" dirty="0"/>
              <a:t> </a:t>
            </a:r>
            <a:r>
              <a:rPr lang="en-US" dirty="0" err="1"/>
              <a:t>yoshlik</a:t>
            </a:r>
            <a:r>
              <a:rPr lang="en-US" dirty="0"/>
              <a:t> </a:t>
            </a:r>
            <a:r>
              <a:rPr lang="en-US" dirty="0" err="1"/>
              <a:t>davrining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bosqichini</a:t>
            </a:r>
            <a:r>
              <a:rPr lang="en-US" dirty="0"/>
              <a:t> </a:t>
            </a:r>
            <a:r>
              <a:rPr lang="en-US" dirty="0" err="1"/>
              <a:t>ajratib</a:t>
            </a:r>
            <a:r>
              <a:rPr lang="en-US" dirty="0"/>
              <a:t> </a:t>
            </a:r>
            <a:r>
              <a:rPr lang="en-US" dirty="0" err="1"/>
              <a:t>ko‘rsatadi</a:t>
            </a:r>
            <a:r>
              <a:rPr lang="en-US" dirty="0"/>
              <a:t>: </a:t>
            </a:r>
            <a:r>
              <a:rPr lang="en-US" dirty="0" err="1"/>
              <a:t>salbiy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ijobiy</a:t>
            </a:r>
            <a:r>
              <a:rPr lang="en-US" dirty="0"/>
              <a:t>. </a:t>
            </a:r>
            <a:endParaRPr lang="uz-Latn-UZ" dirty="0"/>
          </a:p>
          <a:p>
            <a:r>
              <a:rPr lang="en-US" dirty="0" err="1"/>
              <a:t>Salbiy</a:t>
            </a:r>
            <a:r>
              <a:rPr lang="en-US" dirty="0"/>
              <a:t> </a:t>
            </a:r>
            <a:r>
              <a:rPr lang="en-US" dirty="0" err="1"/>
              <a:t>bosqich</a:t>
            </a:r>
            <a:r>
              <a:rPr lang="en-US" dirty="0"/>
              <a:t> </a:t>
            </a:r>
            <a:r>
              <a:rPr lang="en-US" dirty="0" err="1"/>
              <a:t>xavotirlik</a:t>
            </a:r>
            <a:r>
              <a:rPr lang="en-US" dirty="0"/>
              <a:t>, </a:t>
            </a:r>
            <a:r>
              <a:rPr lang="en-US" dirty="0" err="1"/>
              <a:t>asabiylashish</a:t>
            </a:r>
            <a:r>
              <a:rPr lang="en-US" dirty="0"/>
              <a:t>, </a:t>
            </a:r>
            <a:r>
              <a:rPr lang="en-US" dirty="0" err="1"/>
              <a:t>tajovuzkorlik</a:t>
            </a:r>
            <a:r>
              <a:rPr lang="en-US" dirty="0"/>
              <a:t>, </a:t>
            </a:r>
            <a:r>
              <a:rPr lang="en-US" dirty="0" err="1"/>
              <a:t>maqsadsiz</a:t>
            </a:r>
            <a:r>
              <a:rPr lang="en-US" dirty="0"/>
              <a:t> </a:t>
            </a:r>
            <a:r>
              <a:rPr lang="en-US" dirty="0" err="1"/>
              <a:t>isyonkorlik</a:t>
            </a:r>
            <a:r>
              <a:rPr lang="en-US" dirty="0"/>
              <a:t>, </a:t>
            </a:r>
            <a:r>
              <a:rPr lang="en-US" dirty="0" err="1"/>
              <a:t>imkoniyatlar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ta’minlanmagan</a:t>
            </a:r>
            <a:r>
              <a:rPr lang="en-US" dirty="0"/>
              <a:t> </a:t>
            </a:r>
            <a:r>
              <a:rPr lang="en-US" dirty="0" err="1"/>
              <a:t>mustaqillikka</a:t>
            </a:r>
            <a:r>
              <a:rPr lang="en-US" dirty="0"/>
              <a:t> </a:t>
            </a:r>
            <a:r>
              <a:rPr lang="en-US" dirty="0" err="1"/>
              <a:t>intilish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tavsiflanadi</a:t>
            </a:r>
            <a:r>
              <a:rPr lang="en-US" dirty="0"/>
              <a:t>. </a:t>
            </a:r>
            <a:r>
              <a:rPr lang="en-US" dirty="0" err="1"/>
              <a:t>Qizlar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bosqichdan</a:t>
            </a:r>
            <a:r>
              <a:rPr lang="en-US" dirty="0"/>
              <a:t> 11-13 </a:t>
            </a:r>
            <a:r>
              <a:rPr lang="en-US" dirty="0" err="1"/>
              <a:t>yoshda</a:t>
            </a:r>
            <a:r>
              <a:rPr lang="en-US" dirty="0"/>
              <a:t>, </a:t>
            </a:r>
            <a:r>
              <a:rPr lang="en-US" dirty="0" err="1"/>
              <a:t>o‘g‘il</a:t>
            </a:r>
            <a:r>
              <a:rPr lang="en-US" dirty="0"/>
              <a:t> </a:t>
            </a:r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14-16 </a:t>
            </a:r>
            <a:r>
              <a:rPr lang="en-US" dirty="0" err="1"/>
              <a:t>yoshda</a:t>
            </a:r>
            <a:r>
              <a:rPr lang="en-US" dirty="0"/>
              <a:t> </a:t>
            </a:r>
            <a:r>
              <a:rPr lang="en-US" dirty="0" err="1"/>
              <a:t>o‘tadi</a:t>
            </a:r>
            <a:r>
              <a:rPr lang="en-US" dirty="0"/>
              <a:t>.</a:t>
            </a:r>
            <a:endParaRPr lang="uz-Latn-UZ" dirty="0"/>
          </a:p>
          <a:p>
            <a:r>
              <a:rPr lang="en-US" dirty="0" err="1"/>
              <a:t>Ijobiy</a:t>
            </a:r>
            <a:r>
              <a:rPr lang="en-US" dirty="0"/>
              <a:t> </a:t>
            </a:r>
            <a:r>
              <a:rPr lang="en-US" dirty="0" err="1"/>
              <a:t>bosqich</a:t>
            </a:r>
            <a:r>
              <a:rPr lang="en-US" dirty="0"/>
              <a:t> </a:t>
            </a:r>
            <a:r>
              <a:rPr lang="en-US" dirty="0" err="1"/>
              <a:t>qadriyatlar</a:t>
            </a:r>
            <a:r>
              <a:rPr lang="en-US" dirty="0"/>
              <a:t> </a:t>
            </a:r>
            <a:r>
              <a:rPr lang="en-US" dirty="0" err="1"/>
              <a:t>tizimining</a:t>
            </a:r>
            <a:r>
              <a:rPr lang="en-US" dirty="0"/>
              <a:t> </a:t>
            </a:r>
            <a:r>
              <a:rPr lang="en-US" dirty="0" err="1"/>
              <a:t>shakllanishi</a:t>
            </a:r>
            <a:r>
              <a:rPr lang="en-US" dirty="0"/>
              <a:t>, </a:t>
            </a:r>
            <a:r>
              <a:rPr lang="en-US" dirty="0" err="1"/>
              <a:t>yaqin</a:t>
            </a:r>
            <a:r>
              <a:rPr lang="en-US" dirty="0"/>
              <a:t> </a:t>
            </a:r>
            <a:r>
              <a:rPr lang="en-US" dirty="0" err="1"/>
              <a:t>munosabatlar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, </a:t>
            </a:r>
            <a:r>
              <a:rPr lang="en-US" dirty="0" err="1"/>
              <a:t>sevgi</a:t>
            </a:r>
            <a:r>
              <a:rPr lang="en-US" dirty="0"/>
              <a:t> </a:t>
            </a:r>
            <a:r>
              <a:rPr lang="en-US" dirty="0" err="1"/>
              <a:t>tuyg‘usi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orzularning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bo‘lishida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bo‘ladi.imkoniyatlar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ta’minlanmagan</a:t>
            </a:r>
            <a:r>
              <a:rPr lang="en-US" dirty="0"/>
              <a:t> </a:t>
            </a:r>
            <a:r>
              <a:rPr lang="en-US" dirty="0" err="1"/>
              <a:t>mustaqillikka</a:t>
            </a:r>
            <a:r>
              <a:rPr lang="en-US" dirty="0"/>
              <a:t> </a:t>
            </a:r>
            <a:r>
              <a:rPr lang="en-US" dirty="0" err="1"/>
              <a:t>intilish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tavsiflanadi</a:t>
            </a:r>
            <a:r>
              <a:rPr lang="en-US" dirty="0"/>
              <a:t>. </a:t>
            </a:r>
            <a:endParaRPr lang="uz-Latn-UZ" dirty="0"/>
          </a:p>
          <a:p>
            <a:r>
              <a:rPr lang="en-US" dirty="0" err="1"/>
              <a:t>Qizlar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bosqichdan</a:t>
            </a:r>
            <a:r>
              <a:rPr lang="en-US" dirty="0"/>
              <a:t> 11-13 </a:t>
            </a:r>
            <a:r>
              <a:rPr lang="en-US" dirty="0" err="1"/>
              <a:t>yoshda</a:t>
            </a:r>
            <a:r>
              <a:rPr lang="en-US" dirty="0"/>
              <a:t>, </a:t>
            </a:r>
            <a:r>
              <a:rPr lang="en-US" dirty="0" err="1"/>
              <a:t>o‘g‘il</a:t>
            </a:r>
            <a:r>
              <a:rPr lang="en-US" dirty="0"/>
              <a:t> </a:t>
            </a:r>
            <a:r>
              <a:rPr lang="en-US" dirty="0" err="1"/>
              <a:t>bolalar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14-16 </a:t>
            </a:r>
            <a:r>
              <a:rPr lang="en-US" dirty="0" err="1"/>
              <a:t>yoshda</a:t>
            </a:r>
            <a:r>
              <a:rPr lang="en-US" dirty="0"/>
              <a:t> </a:t>
            </a:r>
            <a:r>
              <a:rPr lang="en-US" dirty="0" err="1"/>
              <a:t>o‘tadi</a:t>
            </a:r>
            <a:r>
              <a:rPr lang="en-US" dirty="0"/>
              <a:t>.</a:t>
            </a:r>
            <a:endParaRPr lang="uz-Latn-UZ" dirty="0"/>
          </a:p>
          <a:p>
            <a:r>
              <a:rPr lang="en-US" dirty="0" err="1"/>
              <a:t>Ijobiy</a:t>
            </a:r>
            <a:r>
              <a:rPr lang="en-US" dirty="0"/>
              <a:t> </a:t>
            </a:r>
            <a:r>
              <a:rPr lang="en-US" dirty="0" err="1"/>
              <a:t>bosqich</a:t>
            </a:r>
            <a:r>
              <a:rPr lang="en-US" dirty="0"/>
              <a:t> </a:t>
            </a:r>
            <a:r>
              <a:rPr lang="en-US" dirty="0" err="1"/>
              <a:t>qadriyatlar</a:t>
            </a:r>
            <a:r>
              <a:rPr lang="en-US" dirty="0"/>
              <a:t> </a:t>
            </a:r>
            <a:r>
              <a:rPr lang="en-US" dirty="0" err="1"/>
              <a:t>tizimining</a:t>
            </a:r>
            <a:r>
              <a:rPr lang="en-US" dirty="0"/>
              <a:t> </a:t>
            </a:r>
            <a:r>
              <a:rPr lang="en-US" dirty="0" err="1"/>
              <a:t>shakllanishi</a:t>
            </a:r>
            <a:r>
              <a:rPr lang="en-US" dirty="0"/>
              <a:t>, </a:t>
            </a:r>
            <a:r>
              <a:rPr lang="en-US" dirty="0" err="1"/>
              <a:t>yaqin</a:t>
            </a:r>
            <a:r>
              <a:rPr lang="en-US" dirty="0"/>
              <a:t> </a:t>
            </a:r>
            <a:r>
              <a:rPr lang="en-US" dirty="0" err="1"/>
              <a:t>munosabatlar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, </a:t>
            </a:r>
            <a:r>
              <a:rPr lang="en-US" dirty="0" err="1"/>
              <a:t>sevgi</a:t>
            </a:r>
            <a:r>
              <a:rPr lang="en-US" dirty="0"/>
              <a:t> </a:t>
            </a:r>
            <a:r>
              <a:rPr lang="en-US" dirty="0" err="1"/>
              <a:t>tuyg‘usi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orzularning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bo‘lishida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070466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7204" y="66139"/>
            <a:ext cx="7765321" cy="503205"/>
          </a:xfrm>
        </p:spPr>
        <p:txBody>
          <a:bodyPr>
            <a:normAutofit/>
          </a:bodyPr>
          <a:lstStyle/>
          <a:p>
            <a:r>
              <a:rPr lang="en-US" sz="2800" dirty="0"/>
              <a:t>KOGNITIVLIK YONDASHUV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0264" y="569344"/>
            <a:ext cx="8971472" cy="6288656"/>
          </a:xfrm>
        </p:spPr>
        <p:txBody>
          <a:bodyPr>
            <a:noAutofit/>
          </a:bodyPr>
          <a:lstStyle/>
          <a:p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yondashuv</a:t>
            </a:r>
            <a:r>
              <a:rPr lang="en-US" dirty="0"/>
              <a:t> </a:t>
            </a:r>
            <a:r>
              <a:rPr lang="en-US" dirty="0" err="1"/>
              <a:t>doirasida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e’tibor</a:t>
            </a:r>
            <a:r>
              <a:rPr lang="en-US" dirty="0"/>
              <a:t> </a:t>
            </a:r>
            <a:r>
              <a:rPr lang="en-US" dirty="0" err="1"/>
              <a:t>aqlni</a:t>
            </a:r>
            <a:r>
              <a:rPr lang="en-US" dirty="0"/>
              <a:t> </a:t>
            </a:r>
            <a:r>
              <a:rPr lang="en-US" dirty="0" err="1"/>
              <a:t>rivojlantirish</a:t>
            </a:r>
            <a:r>
              <a:rPr lang="en-US" dirty="0"/>
              <a:t>, </a:t>
            </a:r>
            <a:r>
              <a:rPr lang="en-US" dirty="0" err="1"/>
              <a:t>shaxsning</a:t>
            </a:r>
            <a:r>
              <a:rPr lang="en-US" dirty="0"/>
              <a:t> </a:t>
            </a:r>
            <a:r>
              <a:rPr lang="en-US" dirty="0" err="1"/>
              <a:t>bilish</a:t>
            </a:r>
            <a:r>
              <a:rPr lang="en-US" dirty="0"/>
              <a:t> </a:t>
            </a:r>
            <a:r>
              <a:rPr lang="en-US" dirty="0" err="1"/>
              <a:t>qobiliyatlarini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, </a:t>
            </a:r>
            <a:r>
              <a:rPr lang="en-US" dirty="0" err="1"/>
              <a:t>muayyan</a:t>
            </a:r>
            <a:r>
              <a:rPr lang="en-US" dirty="0"/>
              <a:t> </a:t>
            </a:r>
            <a:r>
              <a:rPr lang="en-US" dirty="0" err="1"/>
              <a:t>mantiqiy</a:t>
            </a:r>
            <a:r>
              <a:rPr lang="en-US" dirty="0"/>
              <a:t> </a:t>
            </a:r>
            <a:r>
              <a:rPr lang="en-US" dirty="0" err="1"/>
              <a:t>harakatlarni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oshirishga</a:t>
            </a:r>
            <a:r>
              <a:rPr lang="en-US" dirty="0"/>
              <a:t> </a:t>
            </a:r>
            <a:r>
              <a:rPr lang="en-US" dirty="0" err="1"/>
              <a:t>qaratiladi</a:t>
            </a:r>
            <a:r>
              <a:rPr lang="en-US" dirty="0"/>
              <a:t>.</a:t>
            </a:r>
            <a:endParaRPr lang="uz-Latn-UZ" dirty="0"/>
          </a:p>
          <a:p>
            <a:r>
              <a:rPr lang="en-US" dirty="0" err="1"/>
              <a:t>L.S.Vigotskiy</a:t>
            </a:r>
            <a:r>
              <a:rPr lang="en-US" dirty="0"/>
              <a:t> </a:t>
            </a:r>
            <a:r>
              <a:rPr lang="en-US" dirty="0" err="1"/>
              <a:t>fikricha</a:t>
            </a:r>
            <a:r>
              <a:rPr lang="en-US" dirty="0"/>
              <a:t>, bola </a:t>
            </a:r>
            <a:r>
              <a:rPr lang="en-US" dirty="0" err="1"/>
              <a:t>shaxsining</a:t>
            </a:r>
            <a:r>
              <a:rPr lang="en-US" dirty="0"/>
              <a:t> </a:t>
            </a:r>
            <a:r>
              <a:rPr lang="en-US" dirty="0" err="1"/>
              <a:t>rivojlanishidagi</a:t>
            </a:r>
            <a:r>
              <a:rPr lang="en-US" dirty="0"/>
              <a:t> har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marta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: </a:t>
            </a:r>
            <a:r>
              <a:rPr lang="en-US" dirty="0" err="1"/>
              <a:t>dastlab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tajriba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,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intrapixik</a:t>
            </a:r>
            <a:r>
              <a:rPr lang="en-US" dirty="0"/>
              <a:t> </a:t>
            </a:r>
            <a:r>
              <a:rPr lang="en-US" dirty="0" err="1"/>
              <a:t>kategoriya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.</a:t>
            </a:r>
            <a:endParaRPr lang="uz-Latn-UZ" dirty="0"/>
          </a:p>
          <a:p>
            <a:r>
              <a:rPr lang="en-US" dirty="0" err="1"/>
              <a:t>Kognitivistlarning</a:t>
            </a:r>
            <a:r>
              <a:rPr lang="en-US" dirty="0"/>
              <a:t> </a:t>
            </a:r>
            <a:r>
              <a:rPr lang="en-US" dirty="0" err="1"/>
              <a:t>fikricha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"</a:t>
            </a:r>
            <a:r>
              <a:rPr lang="en-US" dirty="0" err="1"/>
              <a:t>rivojlanish</a:t>
            </a:r>
            <a:r>
              <a:rPr lang="en-US" dirty="0"/>
              <a:t> </a:t>
            </a:r>
            <a:r>
              <a:rPr lang="en-US" dirty="0" err="1"/>
              <a:t>muhiti</a:t>
            </a:r>
            <a:r>
              <a:rPr lang="en-US" dirty="0"/>
              <a:t>"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oldingi</a:t>
            </a:r>
            <a:r>
              <a:rPr lang="en-US" dirty="0"/>
              <a:t> </a:t>
            </a:r>
            <a:r>
              <a:rPr lang="en-US" dirty="0" err="1"/>
              <a:t>tajriba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faollashtirilgan</a:t>
            </a:r>
            <a:r>
              <a:rPr lang="en-US" dirty="0"/>
              <a:t> </a:t>
            </a:r>
            <a:r>
              <a:rPr lang="en-US" dirty="0" err="1"/>
              <a:t>qobiliyatlar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shaxsda</a:t>
            </a:r>
            <a:r>
              <a:rPr lang="en-US" dirty="0"/>
              <a:t> </a:t>
            </a:r>
            <a:r>
              <a:rPr lang="en-US" dirty="0" err="1"/>
              <a:t>o‘ziga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tarzda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bo‘ladigan</a:t>
            </a:r>
            <a:endParaRPr lang="uz-Latn-UZ" dirty="0"/>
          </a:p>
          <a:p>
            <a:r>
              <a:rPr lang="en-US" dirty="0" err="1"/>
              <a:t>L.S.Vigotskiy</a:t>
            </a:r>
            <a:r>
              <a:rPr lang="en-US" dirty="0"/>
              <a:t> </a:t>
            </a:r>
            <a:r>
              <a:rPr lang="en-US" dirty="0" err="1"/>
              <a:t>fikricha</a:t>
            </a:r>
            <a:r>
              <a:rPr lang="en-US" dirty="0"/>
              <a:t>, bola </a:t>
            </a:r>
            <a:r>
              <a:rPr lang="en-US" dirty="0" err="1"/>
              <a:t>shaxsining</a:t>
            </a:r>
            <a:r>
              <a:rPr lang="en-US" dirty="0"/>
              <a:t> </a:t>
            </a:r>
            <a:r>
              <a:rPr lang="en-US" dirty="0" err="1"/>
              <a:t>rivojlanishidagi</a:t>
            </a:r>
            <a:r>
              <a:rPr lang="en-US" dirty="0"/>
              <a:t> har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marta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: </a:t>
            </a:r>
            <a:r>
              <a:rPr lang="en-US" dirty="0" err="1"/>
              <a:t>dastlab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tajriba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,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intrapixik</a:t>
            </a:r>
            <a:r>
              <a:rPr lang="en-US" dirty="0"/>
              <a:t> </a:t>
            </a:r>
            <a:r>
              <a:rPr lang="en-US" dirty="0" err="1"/>
              <a:t>kategoriya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.</a:t>
            </a:r>
            <a:endParaRPr lang="uz-Latn-UZ" dirty="0"/>
          </a:p>
          <a:p>
            <a:r>
              <a:rPr lang="en-US" dirty="0" err="1"/>
              <a:t>Kognitivistlarning</a:t>
            </a:r>
            <a:r>
              <a:rPr lang="en-US" dirty="0"/>
              <a:t> </a:t>
            </a:r>
            <a:r>
              <a:rPr lang="en-US" dirty="0" err="1"/>
              <a:t>fikricha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"</a:t>
            </a:r>
            <a:r>
              <a:rPr lang="en-US" dirty="0" err="1"/>
              <a:t>rivojlanish</a:t>
            </a:r>
            <a:r>
              <a:rPr lang="en-US" dirty="0"/>
              <a:t> </a:t>
            </a:r>
            <a:r>
              <a:rPr lang="en-US" dirty="0" err="1"/>
              <a:t>muhiti</a:t>
            </a:r>
            <a:r>
              <a:rPr lang="en-US" dirty="0"/>
              <a:t>"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oldingi</a:t>
            </a:r>
            <a:r>
              <a:rPr lang="en-US" dirty="0"/>
              <a:t> </a:t>
            </a:r>
            <a:r>
              <a:rPr lang="en-US" dirty="0" err="1"/>
              <a:t>tajriba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faollashtirilgan</a:t>
            </a:r>
            <a:r>
              <a:rPr lang="en-US" dirty="0"/>
              <a:t> </a:t>
            </a:r>
            <a:r>
              <a:rPr lang="en-US" dirty="0" err="1"/>
              <a:t>qobiliyatlar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shaxsda</a:t>
            </a:r>
            <a:r>
              <a:rPr lang="en-US" dirty="0"/>
              <a:t> </a:t>
            </a:r>
            <a:r>
              <a:rPr lang="en-US" dirty="0" err="1"/>
              <a:t>o‘ziga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tarzda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bo‘ladigan</a:t>
            </a:r>
            <a:r>
              <a:rPr lang="en-US" dirty="0"/>
              <a:t> </a:t>
            </a:r>
            <a:r>
              <a:rPr lang="en-US" dirty="0" err="1"/>
              <a:t>muhitdir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818863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0212" y="2"/>
            <a:ext cx="7924457" cy="552090"/>
          </a:xfrm>
        </p:spPr>
        <p:txBody>
          <a:bodyPr>
            <a:normAutofit/>
          </a:bodyPr>
          <a:lstStyle/>
          <a:p>
            <a:r>
              <a:rPr lang="en-US" sz="2400" dirty="0" err="1"/>
              <a:t>Yoshlikning</a:t>
            </a:r>
            <a:r>
              <a:rPr lang="en-US" sz="2400" dirty="0"/>
              <a:t> </a:t>
            </a:r>
            <a:r>
              <a:rPr lang="en-US" sz="2400" dirty="0" err="1"/>
              <a:t>psixologik</a:t>
            </a:r>
            <a:r>
              <a:rPr lang="en-US" sz="2400" dirty="0"/>
              <a:t> </a:t>
            </a:r>
            <a:r>
              <a:rPr lang="en-US" sz="2400" dirty="0" err="1"/>
              <a:t>xususiyatlari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3760" y="659212"/>
            <a:ext cx="8924480" cy="6198789"/>
          </a:xfrm>
        </p:spPr>
        <p:txBody>
          <a:bodyPr>
            <a:noAutofit/>
          </a:bodyPr>
          <a:lstStyle/>
          <a:p>
            <a:r>
              <a:rPr lang="en-US" sz="1800" dirty="0" err="1"/>
              <a:t>Yoshligida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nechta</a:t>
            </a:r>
            <a:r>
              <a:rPr lang="en-US" sz="1800" dirty="0"/>
              <a:t> </a:t>
            </a:r>
            <a:r>
              <a:rPr lang="en-US" sz="1800" dirty="0" err="1"/>
              <a:t>muhim</a:t>
            </a:r>
            <a:r>
              <a:rPr lang="en-US" sz="1800" dirty="0"/>
              <a:t> </a:t>
            </a:r>
            <a:r>
              <a:rPr lang="en-US" sz="1800" dirty="0" err="1"/>
              <a:t>jarayonlar</a:t>
            </a:r>
            <a:r>
              <a:rPr lang="en-US" sz="1800" dirty="0"/>
              <a:t> </a:t>
            </a:r>
            <a:r>
              <a:rPr lang="en-US" sz="1800" dirty="0" err="1"/>
              <a:t>sodir</a:t>
            </a:r>
            <a:r>
              <a:rPr lang="en-US" sz="1800" dirty="0"/>
              <a:t> </a:t>
            </a:r>
            <a:r>
              <a:rPr lang="en-US" sz="1800" dirty="0" err="1"/>
              <a:t>bo'ladi</a:t>
            </a:r>
            <a:r>
              <a:rPr lang="en-US" sz="1800" dirty="0"/>
              <a:t>:</a:t>
            </a:r>
            <a:endParaRPr lang="uz-Latn-UZ" sz="1800" dirty="0"/>
          </a:p>
          <a:p>
            <a:r>
              <a:rPr lang="en-US" sz="1600" dirty="0" err="1"/>
              <a:t>O‘z-o‘zini</a:t>
            </a:r>
            <a:r>
              <a:rPr lang="en-US" sz="1600" dirty="0"/>
              <a:t> </a:t>
            </a:r>
            <a:r>
              <a:rPr lang="en-US" sz="1600" dirty="0" err="1"/>
              <a:t>anglash</a:t>
            </a:r>
            <a:r>
              <a:rPr lang="en-US" sz="1600" dirty="0"/>
              <a:t> - </a:t>
            </a:r>
            <a:r>
              <a:rPr lang="en-US" sz="1600" dirty="0" err="1"/>
              <a:t>o‘zi</a:t>
            </a:r>
            <a:r>
              <a:rPr lang="en-US" sz="1600" dirty="0"/>
              <a:t> </a:t>
            </a:r>
            <a:r>
              <a:rPr lang="en-US" sz="1600" dirty="0" err="1"/>
              <a:t>haqida</a:t>
            </a:r>
            <a:r>
              <a:rPr lang="en-US" sz="1600" dirty="0"/>
              <a:t> </a:t>
            </a:r>
            <a:r>
              <a:rPr lang="en-US" sz="1600" dirty="0" err="1"/>
              <a:t>yaxlit</a:t>
            </a:r>
            <a:r>
              <a:rPr lang="en-US" sz="1600" dirty="0"/>
              <a:t> </a:t>
            </a:r>
            <a:r>
              <a:rPr lang="en-US" sz="1600" dirty="0" err="1"/>
              <a:t>tasavvur</a:t>
            </a:r>
            <a:r>
              <a:rPr lang="en-US" sz="1600" dirty="0"/>
              <a:t> </a:t>
            </a:r>
            <a:r>
              <a:rPr lang="en-US" sz="1600" dirty="0" err="1"/>
              <a:t>hosil</a:t>
            </a:r>
            <a:r>
              <a:rPr lang="en-US" sz="1600" dirty="0"/>
              <a:t> </a:t>
            </a:r>
            <a:r>
              <a:rPr lang="en-US" sz="1600" dirty="0" err="1"/>
              <a:t>qilish</a:t>
            </a:r>
            <a:r>
              <a:rPr lang="en-US" sz="1600" dirty="0"/>
              <a:t>, </a:t>
            </a:r>
            <a:r>
              <a:rPr lang="en-US" sz="1600" dirty="0" err="1"/>
              <a:t>tashqi</a:t>
            </a:r>
            <a:r>
              <a:rPr lang="en-US" sz="1600" dirty="0"/>
              <a:t> </a:t>
            </a:r>
            <a:r>
              <a:rPr lang="en-US" sz="1600" dirty="0" err="1"/>
              <a:t>ko‘rinishi</a:t>
            </a:r>
            <a:r>
              <a:rPr lang="en-US" sz="1600" dirty="0"/>
              <a:t>, </a:t>
            </a:r>
            <a:r>
              <a:rPr lang="en-US" sz="1600" dirty="0" err="1"/>
              <a:t>aqliy</a:t>
            </a:r>
            <a:r>
              <a:rPr lang="en-US" sz="1600" dirty="0"/>
              <a:t> </a:t>
            </a:r>
            <a:r>
              <a:rPr lang="en-US" sz="1600" dirty="0" err="1"/>
              <a:t>qobiliyatlari</a:t>
            </a:r>
            <a:r>
              <a:rPr lang="en-US" sz="1600" dirty="0"/>
              <a:t>, </a:t>
            </a:r>
            <a:r>
              <a:rPr lang="en-US" sz="1600" dirty="0" err="1"/>
              <a:t>axloqiy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irodaviy</a:t>
            </a:r>
            <a:r>
              <a:rPr lang="en-US" sz="1600" dirty="0"/>
              <a:t> </a:t>
            </a:r>
            <a:r>
              <a:rPr lang="en-US" sz="1600" dirty="0" err="1"/>
              <a:t>fazilatlarini</a:t>
            </a:r>
            <a:r>
              <a:rPr lang="en-US" sz="1600" dirty="0"/>
              <a:t> </a:t>
            </a:r>
            <a:r>
              <a:rPr lang="en-US" sz="1600" dirty="0" err="1"/>
              <a:t>o‘z-o‘zini</a:t>
            </a:r>
            <a:r>
              <a:rPr lang="en-US" sz="1600" dirty="0"/>
              <a:t> </a:t>
            </a:r>
            <a:r>
              <a:rPr lang="en-US" sz="1600" dirty="0" err="1"/>
              <a:t>baholash</a:t>
            </a:r>
            <a:r>
              <a:rPr lang="en-US" sz="1600" dirty="0"/>
              <a:t>, </a:t>
            </a:r>
            <a:r>
              <a:rPr lang="en-US" sz="1600" dirty="0" err="1"/>
              <a:t>fazilatlari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kamchiliklarini</a:t>
            </a:r>
            <a:r>
              <a:rPr lang="en-US" sz="1600" dirty="0"/>
              <a:t> </a:t>
            </a:r>
            <a:r>
              <a:rPr lang="en-US" sz="1600" dirty="0" err="1"/>
              <a:t>anglash</a:t>
            </a:r>
            <a:r>
              <a:rPr lang="en-US" sz="1600" dirty="0"/>
              <a:t> </a:t>
            </a:r>
            <a:r>
              <a:rPr lang="en-US" sz="1600" dirty="0" err="1"/>
              <a:t>shakllanadi</a:t>
            </a:r>
            <a:r>
              <a:rPr lang="en-US" sz="1600" dirty="0"/>
              <a:t>. Bu </a:t>
            </a:r>
            <a:r>
              <a:rPr lang="en-US" sz="1600" dirty="0" err="1"/>
              <a:t>quyidagilarda</a:t>
            </a:r>
            <a:r>
              <a:rPr lang="en-US" sz="1600" dirty="0"/>
              <a:t> </a:t>
            </a:r>
            <a:r>
              <a:rPr lang="en-US" sz="1600" dirty="0" err="1"/>
              <a:t>namoyon</a:t>
            </a:r>
            <a:r>
              <a:rPr lang="en-US" sz="1600" dirty="0"/>
              <a:t> </a:t>
            </a:r>
            <a:r>
              <a:rPr lang="en-US" sz="1600" dirty="0" err="1"/>
              <a:t>bo‘ladi</a:t>
            </a:r>
            <a:r>
              <a:rPr lang="en-US" sz="1600" dirty="0"/>
              <a:t>:</a:t>
            </a:r>
            <a:endParaRPr lang="uz-Latn-UZ" sz="1600" dirty="0"/>
          </a:p>
          <a:p>
            <a:pPr marL="1165225"/>
            <a:r>
              <a:rPr lang="en-US" sz="1400" dirty="0" err="1"/>
              <a:t>O‘zining</a:t>
            </a:r>
            <a:r>
              <a:rPr lang="en-US" sz="1400" dirty="0"/>
              <a:t> </a:t>
            </a:r>
            <a:r>
              <a:rPr lang="en-US" sz="1400" dirty="0" err="1"/>
              <a:t>ichki</a:t>
            </a:r>
            <a:r>
              <a:rPr lang="en-US" sz="1400" dirty="0"/>
              <a:t> </a:t>
            </a:r>
            <a:r>
              <a:rPr lang="en-US" sz="1400" dirty="0" err="1"/>
              <a:t>dunyosini</a:t>
            </a:r>
            <a:r>
              <a:rPr lang="en-US" sz="1400" dirty="0"/>
              <a:t> </a:t>
            </a:r>
            <a:r>
              <a:rPr lang="en-US" sz="1400" dirty="0" err="1"/>
              <a:t>kashf</a:t>
            </a:r>
            <a:r>
              <a:rPr lang="en-US" sz="1400" dirty="0"/>
              <a:t> </a:t>
            </a:r>
            <a:r>
              <a:rPr lang="en-US" sz="1400" dirty="0" err="1"/>
              <a:t>etish</a:t>
            </a:r>
            <a:r>
              <a:rPr lang="en-US" sz="1400" dirty="0"/>
              <a:t>, his-</a:t>
            </a:r>
            <a:r>
              <a:rPr lang="en-US" sz="1400" dirty="0" err="1"/>
              <a:t>tuyg‘ular</a:t>
            </a:r>
            <a:r>
              <a:rPr lang="en-US" sz="1400" dirty="0"/>
              <a:t> </a:t>
            </a:r>
            <a:r>
              <a:rPr lang="en-US" sz="1400" dirty="0" err="1"/>
              <a:t>tashqi</a:t>
            </a:r>
            <a:r>
              <a:rPr lang="en-US" sz="1400" dirty="0"/>
              <a:t> </a:t>
            </a:r>
            <a:r>
              <a:rPr lang="en-US" sz="1400" dirty="0" err="1"/>
              <a:t>ta’sirlardan</a:t>
            </a:r>
            <a:r>
              <a:rPr lang="en-US" sz="1400" dirty="0"/>
              <a:t> </a:t>
            </a:r>
            <a:r>
              <a:rPr lang="en-US" sz="1400" dirty="0" err="1"/>
              <a:t>emas</a:t>
            </a:r>
            <a:r>
              <a:rPr lang="en-US" sz="1400" dirty="0"/>
              <a:t>, </a:t>
            </a:r>
            <a:r>
              <a:rPr lang="en-US" sz="1400" dirty="0" err="1"/>
              <a:t>balki</a:t>
            </a:r>
            <a:r>
              <a:rPr lang="en-US" sz="1400" dirty="0"/>
              <a:t> </a:t>
            </a:r>
            <a:r>
              <a:rPr lang="en-US" sz="1400" dirty="0" err="1"/>
              <a:t>o‘zining</a:t>
            </a:r>
            <a:r>
              <a:rPr lang="en-US" sz="1400" dirty="0"/>
              <a:t> </a:t>
            </a:r>
            <a:r>
              <a:rPr lang="en-US" sz="1400" dirty="0" err="1"/>
              <a:t>ichki</a:t>
            </a:r>
            <a:r>
              <a:rPr lang="en-US" sz="1400" dirty="0"/>
              <a:t> </a:t>
            </a:r>
            <a:r>
              <a:rPr lang="en-US" sz="1400" dirty="0" err="1"/>
              <a:t>holatidan</a:t>
            </a:r>
            <a:r>
              <a:rPr lang="en-US" sz="1400" dirty="0"/>
              <a:t> </a:t>
            </a:r>
            <a:r>
              <a:rPr lang="en-US" sz="1400" dirty="0" err="1"/>
              <a:t>kelib</a:t>
            </a:r>
            <a:r>
              <a:rPr lang="en-US" sz="1400" dirty="0"/>
              <a:t> </a:t>
            </a:r>
            <a:r>
              <a:rPr lang="en-US" sz="1400" dirty="0" err="1"/>
              <a:t>chiqishini</a:t>
            </a:r>
            <a:r>
              <a:rPr lang="en-US" sz="1400" dirty="0"/>
              <a:t> </a:t>
            </a:r>
            <a:r>
              <a:rPr lang="en-US" sz="1400" dirty="0" err="1"/>
              <a:t>anglash</a:t>
            </a:r>
            <a:r>
              <a:rPr lang="en-US" sz="1400" dirty="0"/>
              <a:t>. </a:t>
            </a:r>
            <a:r>
              <a:rPr lang="en-US" sz="1400" dirty="0" err="1"/>
              <a:t>O‘zining</a:t>
            </a:r>
            <a:r>
              <a:rPr lang="en-US" sz="1400" dirty="0"/>
              <a:t> </a:t>
            </a:r>
            <a:r>
              <a:rPr lang="en-US" sz="1400" dirty="0" err="1"/>
              <a:t>boshqalardan</a:t>
            </a:r>
            <a:r>
              <a:rPr lang="en-US" sz="1400" dirty="0"/>
              <a:t> </a:t>
            </a:r>
            <a:r>
              <a:rPr lang="en-US" sz="1400" dirty="0" err="1"/>
              <a:t>farq</a:t>
            </a:r>
            <a:r>
              <a:rPr lang="en-US" sz="1400" dirty="0"/>
              <a:t> </a:t>
            </a:r>
            <a:r>
              <a:rPr lang="en-US" sz="1400" dirty="0" err="1"/>
              <a:t>qilishini</a:t>
            </a:r>
            <a:r>
              <a:rPr lang="en-US" sz="1400" dirty="0"/>
              <a:t> </a:t>
            </a:r>
            <a:r>
              <a:rPr lang="en-US" sz="1400" dirty="0" err="1"/>
              <a:t>anglash</a:t>
            </a:r>
            <a:r>
              <a:rPr lang="en-US" sz="1400" dirty="0"/>
              <a:t>,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yolg‘izlik</a:t>
            </a:r>
            <a:r>
              <a:rPr lang="en-US" sz="1400" dirty="0"/>
              <a:t> </a:t>
            </a:r>
            <a:r>
              <a:rPr lang="en-US" sz="1400" dirty="0" err="1"/>
              <a:t>tuyg‘usida</a:t>
            </a:r>
            <a:r>
              <a:rPr lang="en-US" sz="1400" dirty="0"/>
              <a:t> </a:t>
            </a:r>
            <a:r>
              <a:rPr lang="en-US" sz="1400" dirty="0" err="1"/>
              <a:t>namoyon</a:t>
            </a:r>
            <a:r>
              <a:rPr lang="en-US" sz="1400" dirty="0"/>
              <a:t> </a:t>
            </a:r>
            <a:r>
              <a:rPr lang="en-US" sz="1400" dirty="0" err="1"/>
              <a:t>bo‘lishi</a:t>
            </a:r>
            <a:r>
              <a:rPr lang="en-US" sz="1400" dirty="0"/>
              <a:t> </a:t>
            </a:r>
            <a:r>
              <a:rPr lang="en-US" sz="1400" dirty="0" err="1"/>
              <a:t>mumkin</a:t>
            </a:r>
            <a:endParaRPr lang="uz-Latn-UZ" sz="1400" dirty="0"/>
          </a:p>
          <a:p>
            <a:pPr marL="1165225"/>
            <a:r>
              <a:rPr lang="en-US" sz="1400" dirty="0" err="1"/>
              <a:t>Vaqtning</a:t>
            </a:r>
            <a:r>
              <a:rPr lang="en-US" sz="1400" dirty="0"/>
              <a:t> </a:t>
            </a:r>
            <a:r>
              <a:rPr lang="en-US" sz="1400" dirty="0" err="1"/>
              <a:t>qaytarilmasligini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o‘z</a:t>
            </a:r>
            <a:r>
              <a:rPr lang="en-US" sz="1400" dirty="0"/>
              <a:t> </a:t>
            </a:r>
            <a:r>
              <a:rPr lang="en-US" sz="1400" dirty="0" err="1"/>
              <a:t>mavjudligining</a:t>
            </a:r>
            <a:r>
              <a:rPr lang="en-US" sz="1400" dirty="0"/>
              <a:t> </a:t>
            </a:r>
            <a:r>
              <a:rPr lang="en-US" sz="1400" dirty="0" err="1"/>
              <a:t>cheklanganligini</a:t>
            </a:r>
            <a:r>
              <a:rPr lang="en-US" sz="1400" dirty="0"/>
              <a:t> </a:t>
            </a:r>
            <a:r>
              <a:rPr lang="en-US" sz="1400" dirty="0" err="1"/>
              <a:t>anglash</a:t>
            </a:r>
            <a:r>
              <a:rPr lang="en-US" sz="1400" dirty="0"/>
              <a:t>. </a:t>
            </a:r>
            <a:r>
              <a:rPr lang="en-US" sz="1400" dirty="0" err="1"/>
              <a:t>O‘limni</a:t>
            </a:r>
            <a:r>
              <a:rPr lang="en-US" sz="1400" dirty="0"/>
              <a:t> </a:t>
            </a:r>
            <a:r>
              <a:rPr lang="en-US" sz="1400" dirty="0" err="1"/>
              <a:t>anglash</a:t>
            </a:r>
            <a:r>
              <a:rPr lang="en-US" sz="1400" dirty="0"/>
              <a:t> </a:t>
            </a:r>
            <a:r>
              <a:rPr lang="en-US" sz="1400" dirty="0" err="1"/>
              <a:t>hayotning</a:t>
            </a:r>
            <a:r>
              <a:rPr lang="en-US" sz="1400" dirty="0"/>
              <a:t> </a:t>
            </a:r>
            <a:r>
              <a:rPr lang="en-US" sz="1400" dirty="0" err="1"/>
              <a:t>mazmuni</a:t>
            </a:r>
            <a:r>
              <a:rPr lang="en-US" sz="1400" dirty="0"/>
              <a:t> </a:t>
            </a:r>
            <a:r>
              <a:rPr lang="en-US" sz="1400" dirty="0" err="1"/>
              <a:t>haqida</a:t>
            </a:r>
            <a:r>
              <a:rPr lang="en-US" sz="1400" dirty="0"/>
              <a:t> </a:t>
            </a:r>
            <a:r>
              <a:rPr lang="en-US" sz="1400" dirty="0" err="1"/>
              <a:t>fikr</a:t>
            </a:r>
            <a:r>
              <a:rPr lang="en-US" sz="1400" dirty="0"/>
              <a:t> </a:t>
            </a:r>
            <a:r>
              <a:rPr lang="en-US" sz="1400" dirty="0" err="1"/>
              <a:t>yuritishning</a:t>
            </a:r>
            <a:r>
              <a:rPr lang="en-US" sz="1400" dirty="0"/>
              <a:t> </a:t>
            </a:r>
            <a:r>
              <a:rPr lang="en-US" sz="1400" dirty="0" err="1"/>
              <a:t>asosiy</a:t>
            </a:r>
            <a:r>
              <a:rPr lang="en-US" sz="1400" dirty="0"/>
              <a:t> </a:t>
            </a:r>
            <a:r>
              <a:rPr lang="en-US" sz="1400" dirty="0" err="1"/>
              <a:t>rag‘batidir</a:t>
            </a:r>
            <a:r>
              <a:rPr lang="en-US" sz="1400" dirty="0"/>
              <a:t>.</a:t>
            </a:r>
            <a:endParaRPr lang="uz-Latn-UZ" sz="1400" dirty="0"/>
          </a:p>
          <a:p>
            <a:pPr marL="1165225"/>
            <a:r>
              <a:rPr lang="en-US" sz="1400" dirty="0" err="1"/>
              <a:t>O‘ziga</a:t>
            </a:r>
            <a:r>
              <a:rPr lang="en-US" sz="1400" dirty="0"/>
              <a:t> </a:t>
            </a:r>
            <a:r>
              <a:rPr lang="en-US" sz="1400" dirty="0" err="1"/>
              <a:t>nisbatan</a:t>
            </a:r>
            <a:r>
              <a:rPr lang="en-US" sz="1400" dirty="0"/>
              <a:t> </a:t>
            </a:r>
            <a:r>
              <a:rPr lang="en-US" sz="1400" dirty="0" err="1"/>
              <a:t>yaxlit</a:t>
            </a:r>
            <a:r>
              <a:rPr lang="en-US" sz="1400" dirty="0"/>
              <a:t> </a:t>
            </a:r>
            <a:r>
              <a:rPr lang="en-US" sz="1400" dirty="0" err="1"/>
              <a:t>tasavvur</a:t>
            </a:r>
            <a:r>
              <a:rPr lang="en-US" sz="1400" dirty="0"/>
              <a:t> </a:t>
            </a:r>
            <a:r>
              <a:rPr lang="en-US" sz="1400" dirty="0" err="1"/>
              <a:t>paydo</a:t>
            </a:r>
            <a:r>
              <a:rPr lang="en-US" sz="1400" dirty="0"/>
              <a:t> </a:t>
            </a:r>
            <a:r>
              <a:rPr lang="en-US" sz="1400" dirty="0" err="1"/>
              <a:t>bo‘lishi</a:t>
            </a:r>
            <a:r>
              <a:rPr lang="en-US" sz="1400" dirty="0"/>
              <a:t>: tana </a:t>
            </a:r>
            <a:r>
              <a:rPr lang="en-US" sz="1400" dirty="0" err="1"/>
              <a:t>xususiyatlari</a:t>
            </a:r>
            <a:r>
              <a:rPr lang="en-US" sz="1400" dirty="0"/>
              <a:t>, </a:t>
            </a:r>
            <a:r>
              <a:rPr lang="en-US" sz="1400" dirty="0" err="1"/>
              <a:t>so‘ngra</a:t>
            </a:r>
            <a:r>
              <a:rPr lang="en-US" sz="1400" dirty="0"/>
              <a:t> </a:t>
            </a:r>
            <a:r>
              <a:rPr lang="en-US" sz="1400" dirty="0" err="1"/>
              <a:t>axloqiy-psixologik</a:t>
            </a:r>
            <a:r>
              <a:rPr lang="en-US" sz="1400" dirty="0"/>
              <a:t> </a:t>
            </a:r>
            <a:r>
              <a:rPr lang="en-US" sz="1400" dirty="0" err="1"/>
              <a:t>xususiyatlar</a:t>
            </a:r>
            <a:endParaRPr lang="uz-Latn-UZ" sz="1400" dirty="0"/>
          </a:p>
          <a:p>
            <a:pPr marL="1165225"/>
            <a:r>
              <a:rPr lang="en-US" sz="1400" dirty="0" err="1"/>
              <a:t>Jinsiy</a:t>
            </a:r>
            <a:r>
              <a:rPr lang="en-US" sz="1400" dirty="0"/>
              <a:t> </a:t>
            </a:r>
            <a:r>
              <a:rPr lang="en-US" sz="1400" dirty="0" err="1"/>
              <a:t>shahvoniylikning</a:t>
            </a:r>
            <a:r>
              <a:rPr lang="en-US" sz="1400" dirty="0"/>
              <a:t> </a:t>
            </a:r>
            <a:r>
              <a:rPr lang="en-US" sz="1400" dirty="0" err="1"/>
              <a:t>paydo</a:t>
            </a:r>
            <a:r>
              <a:rPr lang="en-US" sz="1400" dirty="0"/>
              <a:t> </a:t>
            </a:r>
            <a:r>
              <a:rPr lang="en-US" sz="1400" dirty="0" err="1"/>
              <a:t>bo‘lishi</a:t>
            </a:r>
            <a:endParaRPr lang="uz-Latn-UZ" sz="1400" dirty="0"/>
          </a:p>
          <a:p>
            <a:r>
              <a:rPr lang="en-US" sz="1600" dirty="0" err="1"/>
              <a:t>Dunyoqarash</a:t>
            </a:r>
            <a:r>
              <a:rPr lang="en-US" sz="1600" dirty="0"/>
              <a:t> </a:t>
            </a:r>
            <a:r>
              <a:rPr lang="en-US" sz="1600" dirty="0" err="1"/>
              <a:t>shakllanadi</a:t>
            </a:r>
            <a:r>
              <a:rPr lang="en-US" sz="1600" dirty="0"/>
              <a:t> - </a:t>
            </a:r>
            <a:r>
              <a:rPr lang="en-US" sz="1600" dirty="0" err="1"/>
              <a:t>qarashlar</a:t>
            </a:r>
            <a:r>
              <a:rPr lang="en-US" sz="1600" dirty="0"/>
              <a:t>, </a:t>
            </a:r>
            <a:r>
              <a:rPr lang="en-US" sz="1600" dirty="0" err="1"/>
              <a:t>bilimlar</a:t>
            </a:r>
            <a:r>
              <a:rPr lang="en-US" sz="1600" dirty="0"/>
              <a:t>, </a:t>
            </a:r>
            <a:r>
              <a:rPr lang="en-US" sz="1600" dirty="0" err="1"/>
              <a:t>e’tiqodlarning</a:t>
            </a:r>
            <a:r>
              <a:rPr lang="en-US" sz="1600" dirty="0"/>
              <a:t> </a:t>
            </a:r>
            <a:r>
              <a:rPr lang="en-US" sz="1600" dirty="0" err="1"/>
              <a:t>yaxlit</a:t>
            </a:r>
            <a:r>
              <a:rPr lang="en-US" sz="1600" dirty="0"/>
              <a:t> </a:t>
            </a:r>
            <a:r>
              <a:rPr lang="en-US" sz="1600" dirty="0" err="1"/>
              <a:t>tizimi</a:t>
            </a:r>
            <a:r>
              <a:rPr lang="en-US" sz="1600" dirty="0"/>
              <a:t>, </a:t>
            </a:r>
            <a:r>
              <a:rPr lang="en-US" sz="1600" dirty="0" err="1"/>
              <a:t>o‘ziga</a:t>
            </a:r>
            <a:r>
              <a:rPr lang="en-US" sz="1600" dirty="0"/>
              <a:t> </a:t>
            </a:r>
            <a:r>
              <a:rPr lang="en-US" sz="1600" dirty="0" err="1"/>
              <a:t>xos</a:t>
            </a:r>
            <a:r>
              <a:rPr lang="en-US" sz="1600" dirty="0"/>
              <a:t> </a:t>
            </a:r>
            <a:r>
              <a:rPr lang="en-US" sz="1600" dirty="0" err="1"/>
              <a:t>hayot</a:t>
            </a:r>
            <a:r>
              <a:rPr lang="en-US" sz="1600" dirty="0"/>
              <a:t> </a:t>
            </a:r>
            <a:r>
              <a:rPr lang="en-US" sz="1600" dirty="0" err="1"/>
              <a:t>falsafasi</a:t>
            </a:r>
            <a:r>
              <a:rPr lang="en-US" sz="1600" dirty="0"/>
              <a:t> </a:t>
            </a:r>
            <a:endParaRPr lang="uz-Latn-UZ" sz="1600" dirty="0"/>
          </a:p>
          <a:p>
            <a:r>
              <a:rPr lang="en-US" sz="1600" dirty="0"/>
              <a:t> </a:t>
            </a:r>
            <a:r>
              <a:rPr lang="en-US" sz="1600" dirty="0" err="1"/>
              <a:t>O‘zini</a:t>
            </a:r>
            <a:r>
              <a:rPr lang="en-US" sz="1600" dirty="0"/>
              <a:t> </a:t>
            </a:r>
            <a:r>
              <a:rPr lang="en-US" sz="1600" dirty="0" err="1"/>
              <a:t>namoyon</a:t>
            </a:r>
            <a:r>
              <a:rPr lang="en-US" sz="1600" dirty="0"/>
              <a:t> </a:t>
            </a:r>
            <a:r>
              <a:rPr lang="en-US" sz="1600" dirty="0" err="1"/>
              <a:t>etishga</a:t>
            </a:r>
            <a:r>
              <a:rPr lang="en-US" sz="1600" dirty="0"/>
              <a:t> </a:t>
            </a:r>
            <a:r>
              <a:rPr lang="en-US" sz="1600" dirty="0" err="1"/>
              <a:t>intilish</a:t>
            </a:r>
            <a:r>
              <a:rPr lang="en-US" sz="1600" dirty="0"/>
              <a:t> - </a:t>
            </a:r>
            <a:r>
              <a:rPr lang="en-US" sz="1600" dirty="0" err="1"/>
              <a:t>oldingi</a:t>
            </a:r>
            <a:r>
              <a:rPr lang="en-US" sz="1600" dirty="0"/>
              <a:t> </a:t>
            </a:r>
            <a:r>
              <a:rPr lang="en-US" sz="1600" dirty="0" err="1"/>
              <a:t>avlodlar</a:t>
            </a:r>
            <a:r>
              <a:rPr lang="en-US" sz="1600" dirty="0"/>
              <a:t> </a:t>
            </a:r>
            <a:r>
              <a:rPr lang="en-US" sz="1600" dirty="0" err="1"/>
              <a:t>tajribasini</a:t>
            </a:r>
            <a:r>
              <a:rPr lang="en-US" sz="1600" dirty="0"/>
              <a:t> </a:t>
            </a:r>
            <a:r>
              <a:rPr lang="en-US" sz="1600" dirty="0" err="1"/>
              <a:t>tanqidiy</a:t>
            </a:r>
            <a:r>
              <a:rPr lang="en-US" sz="1600" dirty="0"/>
              <a:t> </a:t>
            </a:r>
            <a:r>
              <a:rPr lang="en-US" sz="1600" dirty="0" err="1"/>
              <a:t>qayta</a:t>
            </a:r>
            <a:r>
              <a:rPr lang="en-US" sz="1600" dirty="0"/>
              <a:t> </a:t>
            </a:r>
            <a:r>
              <a:rPr lang="en-US" sz="1600" dirty="0" err="1"/>
              <a:t>ko‘rib</a:t>
            </a:r>
            <a:r>
              <a:rPr lang="en-US" sz="1600" dirty="0"/>
              <a:t> </a:t>
            </a:r>
            <a:r>
              <a:rPr lang="en-US" sz="1600" dirty="0" err="1"/>
              <a:t>chiqish</a:t>
            </a:r>
            <a:r>
              <a:rPr lang="en-US" sz="1600" dirty="0"/>
              <a:t>, </a:t>
            </a:r>
            <a:r>
              <a:rPr lang="en-US" sz="1600" dirty="0" err="1"/>
              <a:t>hayot</a:t>
            </a:r>
            <a:r>
              <a:rPr lang="en-US" sz="1600" dirty="0"/>
              <a:t> </a:t>
            </a:r>
            <a:r>
              <a:rPr lang="en-US" sz="1600" dirty="0" err="1"/>
              <a:t>mazmunining</a:t>
            </a:r>
            <a:r>
              <a:rPr lang="en-US" sz="1600" dirty="0"/>
              <a:t> </a:t>
            </a:r>
            <a:r>
              <a:rPr lang="en-US" sz="1600" dirty="0" err="1"/>
              <a:t>o‘ziga</a:t>
            </a:r>
            <a:r>
              <a:rPr lang="en-US" sz="1600" dirty="0"/>
              <a:t> </a:t>
            </a:r>
            <a:r>
              <a:rPr lang="en-US" sz="1600" dirty="0" err="1"/>
              <a:t>xos</a:t>
            </a:r>
            <a:r>
              <a:rPr lang="en-US" sz="1600" dirty="0"/>
              <a:t> </a:t>
            </a:r>
            <a:r>
              <a:rPr lang="en-US" sz="1600" dirty="0" err="1"/>
              <a:t>nazariyalarini</a:t>
            </a:r>
            <a:r>
              <a:rPr lang="en-US" sz="1600" dirty="0"/>
              <a:t> </a:t>
            </a:r>
            <a:r>
              <a:rPr lang="en-US" sz="1600" dirty="0" err="1"/>
              <a:t>yaratish</a:t>
            </a:r>
            <a:endParaRPr lang="uz-Latn-UZ" sz="1600" dirty="0"/>
          </a:p>
          <a:p>
            <a:r>
              <a:rPr lang="en-US" sz="1600" dirty="0" err="1"/>
              <a:t>Ko‘pincha</a:t>
            </a:r>
            <a:r>
              <a:rPr lang="en-US" sz="1600" dirty="0"/>
              <a:t> </a:t>
            </a:r>
            <a:r>
              <a:rPr lang="en-US" sz="1600" dirty="0" err="1"/>
              <a:t>o‘smirlarda</a:t>
            </a:r>
            <a:r>
              <a:rPr lang="en-US" sz="1600" dirty="0"/>
              <a:t> </a:t>
            </a:r>
            <a:r>
              <a:rPr lang="en-US" sz="1600" dirty="0" err="1"/>
              <a:t>nevrotiklik</a:t>
            </a:r>
            <a:r>
              <a:rPr lang="en-US" sz="1600" dirty="0"/>
              <a:t>, </a:t>
            </a:r>
            <a:r>
              <a:rPr lang="en-US" sz="1600" dirty="0" err="1"/>
              <a:t>eski</a:t>
            </a:r>
            <a:r>
              <a:rPr lang="en-US" sz="1600" dirty="0"/>
              <a:t> </a:t>
            </a:r>
            <a:r>
              <a:rPr lang="en-US" sz="1600" dirty="0" err="1"/>
              <a:t>o‘zini</a:t>
            </a:r>
            <a:r>
              <a:rPr lang="en-US" sz="1600" dirty="0"/>
              <a:t> </a:t>
            </a:r>
            <a:r>
              <a:rPr lang="en-US" sz="1600" dirty="0" err="1"/>
              <a:t>tanqidiy</a:t>
            </a:r>
            <a:r>
              <a:rPr lang="en-US" sz="1600" dirty="0"/>
              <a:t> </a:t>
            </a:r>
            <a:r>
              <a:rPr lang="en-US" sz="1600" dirty="0" err="1"/>
              <a:t>idrok</a:t>
            </a:r>
            <a:r>
              <a:rPr lang="en-US" sz="1600" dirty="0"/>
              <a:t> </a:t>
            </a:r>
            <a:r>
              <a:rPr lang="en-US" sz="1600" dirty="0" err="1"/>
              <a:t>etish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kelajakka</a:t>
            </a:r>
            <a:r>
              <a:rPr lang="en-US" sz="1600" dirty="0"/>
              <a:t> </a:t>
            </a:r>
            <a:r>
              <a:rPr lang="en-US" sz="1600" dirty="0" err="1"/>
              <a:t>intilish</a:t>
            </a:r>
            <a:r>
              <a:rPr lang="en-US" sz="1600" dirty="0"/>
              <a:t> </a:t>
            </a:r>
            <a:r>
              <a:rPr lang="en-US" sz="1600" dirty="0" err="1"/>
              <a:t>kuchayadi</a:t>
            </a:r>
            <a:r>
              <a:rPr lang="en-US" sz="16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9775766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sotsiologiyasining</a:t>
            </a:r>
            <a:r>
              <a:rPr lang="en-US" dirty="0"/>
              <a:t> </a:t>
            </a:r>
            <a:r>
              <a:rPr lang="uz-Latn-UZ" dirty="0"/>
              <a:t>O‘RGANISH SOHALARI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Jamiyatning</a:t>
            </a:r>
            <a:r>
              <a:rPr lang="en-US" dirty="0"/>
              <a:t> </a:t>
            </a:r>
            <a:r>
              <a:rPr lang="en-US" dirty="0" err="1"/>
              <a:t>ko'payishida</a:t>
            </a:r>
            <a:r>
              <a:rPr lang="en-US" dirty="0"/>
              <a:t> </a:t>
            </a:r>
            <a:r>
              <a:rPr lang="en-US" dirty="0" err="1"/>
              <a:t>yoshlarning</a:t>
            </a:r>
            <a:r>
              <a:rPr lang="en-US" dirty="0"/>
              <a:t> </a:t>
            </a:r>
            <a:r>
              <a:rPr lang="en-US" dirty="0" err="1"/>
              <a:t>roli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o'rni</a:t>
            </a:r>
            <a:r>
              <a:rPr lang="en-US" dirty="0"/>
              <a:t> </a:t>
            </a:r>
            <a:endParaRPr lang="uz-Latn-UZ" dirty="0"/>
          </a:p>
          <a:p>
            <a:r>
              <a:rPr lang="en-US" dirty="0" err="1"/>
              <a:t>yoshlarning</a:t>
            </a:r>
            <a:r>
              <a:rPr lang="en-US" dirty="0"/>
              <a:t> </a:t>
            </a:r>
            <a:r>
              <a:rPr lang="en-US" dirty="0" err="1"/>
              <a:t>yosh</a:t>
            </a:r>
            <a:r>
              <a:rPr lang="en-US" dirty="0"/>
              <a:t> </a:t>
            </a:r>
            <a:r>
              <a:rPr lang="en-US" dirty="0" err="1"/>
              <a:t>chegaralari</a:t>
            </a:r>
            <a:endParaRPr lang="uz-Latn-UZ" dirty="0"/>
          </a:p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faoliyatining</a:t>
            </a:r>
            <a:r>
              <a:rPr lang="en-US" dirty="0"/>
              <a:t> </a:t>
            </a:r>
            <a:r>
              <a:rPr lang="en-US" dirty="0" err="1"/>
              <a:t>ehtiyojlari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usullari</a:t>
            </a:r>
            <a:r>
              <a:rPr lang="en-US" dirty="0"/>
              <a:t> </a:t>
            </a:r>
            <a:endParaRPr lang="uz-Latn-UZ" dirty="0"/>
          </a:p>
          <a:p>
            <a:r>
              <a:rPr lang="en-US" dirty="0" err="1"/>
              <a:t>Sotsializatsiya</a:t>
            </a:r>
            <a:r>
              <a:rPr lang="en-US" dirty="0"/>
              <a:t> </a:t>
            </a:r>
            <a:r>
              <a:rPr lang="en-US" dirty="0" err="1"/>
              <a:t>jarayoni</a:t>
            </a:r>
            <a:endParaRPr lang="uz-Latn-UZ" dirty="0"/>
          </a:p>
          <a:p>
            <a:r>
              <a:rPr lang="en-US" dirty="0" err="1"/>
              <a:t>Jamoada</a:t>
            </a:r>
            <a:r>
              <a:rPr lang="en-US" dirty="0"/>
              <a:t> </a:t>
            </a:r>
            <a:r>
              <a:rPr lang="en-US" dirty="0" err="1"/>
              <a:t>kasbiy</a:t>
            </a:r>
            <a:r>
              <a:rPr lang="en-US" dirty="0"/>
              <a:t> </a:t>
            </a:r>
            <a:r>
              <a:rPr lang="en-US" dirty="0" err="1"/>
              <a:t>yo'nalishlar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moslashish</a:t>
            </a:r>
            <a:r>
              <a:rPr lang="en-US" dirty="0"/>
              <a:t> </a:t>
            </a:r>
            <a:r>
              <a:rPr lang="en-US" dirty="0" err="1"/>
              <a:t>usullari</a:t>
            </a:r>
            <a:endParaRPr lang="uz-Latn-UZ" dirty="0"/>
          </a:p>
          <a:p>
            <a:r>
              <a:rPr lang="en-US" dirty="0" err="1"/>
              <a:t>Norasmiy</a:t>
            </a:r>
            <a:r>
              <a:rPr lang="en-US" dirty="0"/>
              <a:t> </a:t>
            </a:r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birlashmalari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harakatlari</a:t>
            </a:r>
            <a:r>
              <a:rPr lang="en-US" dirty="0"/>
              <a:t> </a:t>
            </a:r>
            <a:endParaRPr lang="uz-Latn-UZ" dirty="0"/>
          </a:p>
          <a:p>
            <a:r>
              <a:rPr lang="en-US" dirty="0" err="1"/>
              <a:t>Yoshlarga</a:t>
            </a:r>
            <a:r>
              <a:rPr lang="en-US" dirty="0"/>
              <a:t> </a:t>
            </a:r>
            <a:r>
              <a:rPr lang="en-US" dirty="0" err="1"/>
              <a:t>ta'sir</a:t>
            </a:r>
            <a:r>
              <a:rPr lang="en-US" dirty="0"/>
              <a:t> </a:t>
            </a:r>
            <a:r>
              <a:rPr lang="en-US" dirty="0" err="1"/>
              <a:t>qiladigan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sotsiologik</a:t>
            </a:r>
            <a:r>
              <a:rPr lang="en-US" dirty="0"/>
              <a:t> </a:t>
            </a:r>
            <a:r>
              <a:rPr lang="en-US" dirty="0" err="1"/>
              <a:t>muammolar</a:t>
            </a:r>
            <a:r>
              <a:rPr lang="en-US" dirty="0"/>
              <a:t> (</a:t>
            </a:r>
            <a:r>
              <a:rPr lang="en-US" dirty="0" err="1"/>
              <a:t>ta'lim</a:t>
            </a:r>
            <a:r>
              <a:rPr lang="en-US" dirty="0"/>
              <a:t>, </a:t>
            </a:r>
            <a:r>
              <a:rPr lang="en-US" dirty="0" err="1"/>
              <a:t>oila</a:t>
            </a:r>
            <a:r>
              <a:rPr lang="en-US" dirty="0"/>
              <a:t>, </a:t>
            </a:r>
            <a:r>
              <a:rPr lang="en-US" dirty="0" err="1"/>
              <a:t>nikoh</a:t>
            </a:r>
            <a:r>
              <a:rPr lang="en-US" dirty="0"/>
              <a:t>, </a:t>
            </a:r>
            <a:r>
              <a:rPr lang="en-US" dirty="0" err="1"/>
              <a:t>jinsiy</a:t>
            </a:r>
            <a:r>
              <a:rPr lang="en-US" dirty="0"/>
              <a:t> </a:t>
            </a:r>
            <a:r>
              <a:rPr lang="en-US" dirty="0" err="1"/>
              <a:t>aloqa</a:t>
            </a:r>
            <a:r>
              <a:rPr lang="en-US" dirty="0"/>
              <a:t>)</a:t>
            </a:r>
            <a:endParaRPr lang="uz-Latn-UZ" dirty="0"/>
          </a:p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muhitida</a:t>
            </a:r>
            <a:r>
              <a:rPr lang="en-US" dirty="0"/>
              <a:t> </a:t>
            </a:r>
            <a:r>
              <a:rPr lang="en-US" dirty="0" err="1"/>
              <a:t>o'ziga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sinishni</a:t>
            </a:r>
            <a:r>
              <a:rPr lang="en-US" dirty="0"/>
              <a:t> </a:t>
            </a:r>
            <a:r>
              <a:rPr lang="en-US" dirty="0" err="1"/>
              <a:t>topadigan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sotsiologik</a:t>
            </a:r>
            <a:r>
              <a:rPr lang="en-US" dirty="0"/>
              <a:t> </a:t>
            </a:r>
            <a:r>
              <a:rPr lang="en-US" dirty="0" err="1"/>
              <a:t>muammolar</a:t>
            </a:r>
            <a:r>
              <a:rPr lang="en-US" dirty="0"/>
              <a:t> (</a:t>
            </a:r>
            <a:r>
              <a:rPr lang="en-US" dirty="0" err="1"/>
              <a:t>ta'lim</a:t>
            </a:r>
            <a:r>
              <a:rPr lang="en-US" dirty="0"/>
              <a:t>,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shakllari</a:t>
            </a:r>
            <a:r>
              <a:rPr lang="en-US" dirty="0"/>
              <a:t>, </a:t>
            </a:r>
            <a:r>
              <a:rPr lang="en-US" dirty="0" err="1"/>
              <a:t>vositalari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usullari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siyosiy</a:t>
            </a:r>
            <a:r>
              <a:rPr lang="en-US" dirty="0"/>
              <a:t> </a:t>
            </a:r>
            <a:r>
              <a:rPr lang="en-US" dirty="0" err="1"/>
              <a:t>faollik</a:t>
            </a:r>
            <a:r>
              <a:rPr lang="en-US" dirty="0"/>
              <a:t>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516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sotsiologiyasi</a:t>
            </a:r>
            <a:r>
              <a:rPr lang="en-US" dirty="0"/>
              <a:t> </a:t>
            </a:r>
            <a:r>
              <a:rPr lang="en-US" dirty="0" err="1"/>
              <a:t>ob'ekti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O'rganish</a:t>
            </a:r>
            <a:r>
              <a:rPr lang="en-US" dirty="0"/>
              <a:t> </a:t>
            </a:r>
            <a:r>
              <a:rPr lang="en-US" dirty="0" err="1"/>
              <a:t>ob'ekti</a:t>
            </a:r>
            <a:r>
              <a:rPr lang="en-US" dirty="0"/>
              <a:t> </a:t>
            </a:r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hayot</a:t>
            </a:r>
            <a:r>
              <a:rPr lang="en-US" dirty="0"/>
              <a:t> </a:t>
            </a:r>
            <a:r>
              <a:rPr lang="en-US" dirty="0" err="1"/>
              <a:t>fenomeni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munosabatlar</a:t>
            </a:r>
            <a:r>
              <a:rPr lang="en-US" dirty="0"/>
              <a:t> </a:t>
            </a:r>
            <a:r>
              <a:rPr lang="en-US" dirty="0" err="1"/>
              <a:t>sub'ekti</a:t>
            </a:r>
            <a:r>
              <a:rPr lang="en-US" dirty="0"/>
              <a:t> </a:t>
            </a:r>
            <a:r>
              <a:rPr lang="en-US" dirty="0" err="1"/>
              <a:t>sifatida</a:t>
            </a:r>
            <a:endParaRPr lang="uz-Latn-UZ" dirty="0"/>
          </a:p>
          <a:p>
            <a:r>
              <a:rPr lang="en-US" dirty="0" err="1"/>
              <a:t>Ob'ektni</a:t>
            </a:r>
            <a:r>
              <a:rPr lang="en-US" dirty="0"/>
              <a:t> </a:t>
            </a:r>
            <a:r>
              <a:rPr lang="en-US" dirty="0" err="1"/>
              <a:t>o'rganishning</a:t>
            </a:r>
            <a:r>
              <a:rPr lang="en-US" dirty="0"/>
              <a:t> </a:t>
            </a:r>
            <a:r>
              <a:rPr lang="en-US" dirty="0" err="1"/>
              <a:t>uch</a:t>
            </a:r>
            <a:r>
              <a:rPr lang="en-US" dirty="0"/>
              <a:t> </a:t>
            </a:r>
            <a:r>
              <a:rPr lang="en-US" dirty="0" err="1"/>
              <a:t>darajasi</a:t>
            </a:r>
            <a:r>
              <a:rPr lang="en-US" dirty="0"/>
              <a:t>:</a:t>
            </a:r>
            <a:endParaRPr lang="uz-Latn-UZ" dirty="0"/>
          </a:p>
          <a:p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nazariy-yoshlar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hodisa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qaraladi</a:t>
            </a:r>
            <a:endParaRPr lang="uz-Latn-UZ" dirty="0"/>
          </a:p>
          <a:p>
            <a:r>
              <a:rPr lang="en-US" dirty="0" err="1"/>
              <a:t>Maxsus-nazariy-yoshlar</a:t>
            </a:r>
            <a:r>
              <a:rPr lang="en-US" dirty="0"/>
              <a:t> </a:t>
            </a:r>
            <a:r>
              <a:rPr lang="en-US" dirty="0" err="1"/>
              <a:t>ijtimoiy-demografik</a:t>
            </a:r>
            <a:r>
              <a:rPr lang="en-US" dirty="0"/>
              <a:t> </a:t>
            </a:r>
            <a:r>
              <a:rPr lang="en-US" dirty="0" err="1"/>
              <a:t>guruh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qaraladi</a:t>
            </a:r>
            <a:r>
              <a:rPr lang="en-US" dirty="0"/>
              <a:t>, </a:t>
            </a:r>
            <a:endParaRPr lang="uz-Latn-UZ" dirty="0"/>
          </a:p>
          <a:p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shakllanishi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xulq-atvorining</a:t>
            </a:r>
            <a:r>
              <a:rPr lang="en-US" dirty="0"/>
              <a:t> </a:t>
            </a:r>
            <a:r>
              <a:rPr lang="en-US" dirty="0" err="1"/>
              <a:t>xususiyatlari</a:t>
            </a:r>
            <a:r>
              <a:rPr lang="en-US" dirty="0"/>
              <a:t>, </a:t>
            </a:r>
            <a:endParaRPr lang="uz-Latn-UZ" dirty="0"/>
          </a:p>
          <a:p>
            <a:r>
              <a:rPr lang="en-US" dirty="0" err="1"/>
              <a:t>Turmush</a:t>
            </a:r>
            <a:r>
              <a:rPr lang="en-US" dirty="0"/>
              <a:t> </a:t>
            </a:r>
            <a:r>
              <a:rPr lang="en-US" dirty="0" err="1"/>
              <a:t>tarzi</a:t>
            </a:r>
            <a:r>
              <a:rPr lang="en-US" dirty="0"/>
              <a:t>, </a:t>
            </a:r>
            <a:r>
              <a:rPr lang="en-US" dirty="0" err="1"/>
              <a:t>qadriyatlari</a:t>
            </a:r>
            <a:r>
              <a:rPr lang="en-US" dirty="0"/>
              <a:t>, </a:t>
            </a:r>
            <a:r>
              <a:rPr lang="en-US" dirty="0" err="1"/>
              <a:t>siyosiy</a:t>
            </a:r>
            <a:r>
              <a:rPr lang="en-US" dirty="0"/>
              <a:t>/</a:t>
            </a:r>
            <a:r>
              <a:rPr lang="en-US" dirty="0" err="1"/>
              <a:t>diniy</a:t>
            </a:r>
            <a:r>
              <a:rPr lang="en-US" dirty="0"/>
              <a:t>/</a:t>
            </a:r>
            <a:r>
              <a:rPr lang="en-US" dirty="0" err="1"/>
              <a:t>madaniy</a:t>
            </a:r>
            <a:r>
              <a:rPr lang="en-US" dirty="0"/>
              <a:t> </a:t>
            </a:r>
            <a:r>
              <a:rPr lang="en-US" dirty="0" err="1"/>
              <a:t>afzalliklari</a:t>
            </a:r>
            <a:r>
              <a:rPr lang="en-US" dirty="0"/>
              <a:t> </a:t>
            </a:r>
            <a:r>
              <a:rPr lang="en-US" dirty="0" err="1"/>
              <a:t>o'rganiladi</a:t>
            </a:r>
            <a:endParaRPr lang="uz-Latn-UZ" dirty="0"/>
          </a:p>
          <a:p>
            <a:r>
              <a:rPr lang="en-US" dirty="0" err="1"/>
              <a:t>Empirik-aniq</a:t>
            </a:r>
            <a:r>
              <a:rPr lang="en-US" dirty="0"/>
              <a:t> </a:t>
            </a:r>
            <a:r>
              <a:rPr lang="en-US" dirty="0" err="1"/>
              <a:t>sotsiologik</a:t>
            </a:r>
            <a:r>
              <a:rPr lang="en-US" dirty="0"/>
              <a:t> </a:t>
            </a:r>
            <a:r>
              <a:rPr lang="en-US" dirty="0" err="1"/>
              <a:t>tadqiqotlar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yoshlarni</a:t>
            </a:r>
            <a:r>
              <a:rPr lang="en-US" dirty="0"/>
              <a:t> </a:t>
            </a:r>
            <a:r>
              <a:rPr lang="en-US" dirty="0" err="1"/>
              <a:t>o'rganish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11548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sotsiologiyasi</a:t>
            </a:r>
            <a:r>
              <a:rPr lang="en-US" dirty="0"/>
              <a:t> PREDMETI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Yoshlarni</a:t>
            </a:r>
            <a:r>
              <a:rPr lang="en-US" dirty="0"/>
              <a:t> </a:t>
            </a:r>
            <a:r>
              <a:rPr lang="en-US" dirty="0" err="1"/>
              <a:t>o'rganish</a:t>
            </a:r>
            <a:r>
              <a:rPr lang="en-US" dirty="0"/>
              <a:t> </a:t>
            </a:r>
            <a:r>
              <a:rPr lang="en-US" dirty="0" err="1"/>
              <a:t>mavzusi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- </a:t>
            </a:r>
            <a:r>
              <a:rPr lang="en-US" dirty="0" err="1"/>
              <a:t>demografik</a:t>
            </a:r>
            <a:r>
              <a:rPr lang="en-US" dirty="0"/>
              <a:t> </a:t>
            </a:r>
            <a:r>
              <a:rPr lang="en-US" dirty="0" err="1"/>
              <a:t>guruhning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rivojlanishidagi</a:t>
            </a:r>
            <a:r>
              <a:rPr lang="en-US" dirty="0"/>
              <a:t> </a:t>
            </a:r>
            <a:r>
              <a:rPr lang="en-US" dirty="0" err="1"/>
              <a:t>o'rni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o'rnini</a:t>
            </a:r>
            <a:r>
              <a:rPr lang="en-US" dirty="0"/>
              <a:t>,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qiziqishlari</a:t>
            </a:r>
            <a:r>
              <a:rPr lang="en-US" dirty="0"/>
              <a:t>, </a:t>
            </a:r>
            <a:r>
              <a:rPr lang="en-US" dirty="0" err="1"/>
              <a:t>ehtiyojlari</a:t>
            </a:r>
            <a:r>
              <a:rPr lang="en-US" dirty="0"/>
              <a:t>, </a:t>
            </a:r>
            <a:r>
              <a:rPr lang="en-US" dirty="0" err="1"/>
              <a:t>qadriyatlari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umidlari</a:t>
            </a:r>
            <a:r>
              <a:rPr lang="en-US" dirty="0"/>
              <a:t>, </a:t>
            </a:r>
            <a:r>
              <a:rPr lang="en-US" dirty="0" err="1"/>
              <a:t>turmush</a:t>
            </a:r>
            <a:r>
              <a:rPr lang="en-US" dirty="0"/>
              <a:t> </a:t>
            </a:r>
            <a:r>
              <a:rPr lang="en-US" dirty="0" err="1"/>
              <a:t>tarzi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xulq-atvorini</a:t>
            </a:r>
            <a:r>
              <a:rPr lang="en-US" dirty="0"/>
              <a:t>,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sharoitlarga</a:t>
            </a:r>
            <a:r>
              <a:rPr lang="en-US" dirty="0"/>
              <a:t> </a:t>
            </a:r>
            <a:r>
              <a:rPr lang="en-US" dirty="0" err="1"/>
              <a:t>moslashish</a:t>
            </a:r>
            <a:r>
              <a:rPr lang="en-US" dirty="0"/>
              <a:t> </a:t>
            </a:r>
            <a:r>
              <a:rPr lang="en-US" dirty="0" err="1"/>
              <a:t>xususiyatlarini</a:t>
            </a:r>
            <a:r>
              <a:rPr lang="en-US" dirty="0"/>
              <a:t>, </a:t>
            </a:r>
            <a:r>
              <a:rPr lang="en-US" dirty="0" err="1"/>
              <a:t>hayot</a:t>
            </a:r>
            <a:r>
              <a:rPr lang="en-US" dirty="0"/>
              <a:t> </a:t>
            </a:r>
            <a:r>
              <a:rPr lang="en-US" dirty="0" err="1"/>
              <a:t>rejalarini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maqbul</a:t>
            </a:r>
            <a:r>
              <a:rPr lang="en-US" dirty="0"/>
              <a:t> </a:t>
            </a:r>
            <a:r>
              <a:rPr lang="en-US" dirty="0" err="1"/>
              <a:t>sharoitlarni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hayotning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sohalarida</a:t>
            </a:r>
            <a:r>
              <a:rPr lang="en-US" dirty="0"/>
              <a:t> </a:t>
            </a:r>
            <a:r>
              <a:rPr lang="en-US" dirty="0" err="1"/>
              <a:t>faollik</a:t>
            </a:r>
            <a:r>
              <a:rPr lang="en-US" dirty="0"/>
              <a:t>/</a:t>
            </a:r>
            <a:r>
              <a:rPr lang="en-US" dirty="0" err="1"/>
              <a:t>passivlikni</a:t>
            </a:r>
            <a:r>
              <a:rPr lang="en-US" dirty="0"/>
              <a:t> </a:t>
            </a:r>
            <a:r>
              <a:rPr lang="en-US" dirty="0" err="1"/>
              <a:t>aniqlashdir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37788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sotsiologiyasi</a:t>
            </a:r>
            <a:r>
              <a:rPr lang="en-US" dirty="0"/>
              <a:t> </a:t>
            </a:r>
            <a:r>
              <a:rPr lang="en-US" dirty="0" err="1"/>
              <a:t>Fanlararo</a:t>
            </a:r>
            <a:r>
              <a:rPr lang="en-US" dirty="0"/>
              <a:t> </a:t>
            </a:r>
            <a:r>
              <a:rPr lang="en-US" dirty="0" err="1"/>
              <a:t>jihatdan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sotsiologiyasi</a:t>
            </a:r>
            <a:r>
              <a:rPr lang="en-US" dirty="0"/>
              <a:t> </a:t>
            </a:r>
            <a:r>
              <a:rPr lang="en-US" dirty="0" err="1"/>
              <a:t>psixologiya</a:t>
            </a:r>
            <a:r>
              <a:rPr lang="en-US" dirty="0"/>
              <a:t>, </a:t>
            </a:r>
            <a:r>
              <a:rPr lang="en-US" dirty="0" err="1"/>
              <a:t>pedagogika</a:t>
            </a:r>
            <a:r>
              <a:rPr lang="en-US" dirty="0"/>
              <a:t>, </a:t>
            </a:r>
            <a:r>
              <a:rPr lang="en-US" dirty="0" err="1"/>
              <a:t>demografiya</a:t>
            </a:r>
            <a:r>
              <a:rPr lang="en-US" dirty="0"/>
              <a:t>, </a:t>
            </a:r>
            <a:r>
              <a:rPr lang="en-US" dirty="0" err="1"/>
              <a:t>huquq</a:t>
            </a:r>
            <a:r>
              <a:rPr lang="en-US" dirty="0"/>
              <a:t>, </a:t>
            </a:r>
            <a:r>
              <a:rPr lang="en-US" dirty="0" err="1"/>
              <a:t>siyosatshunoslik</a:t>
            </a:r>
            <a:r>
              <a:rPr lang="en-US" dirty="0"/>
              <a:t>, </a:t>
            </a:r>
            <a:r>
              <a:rPr lang="en-US" dirty="0" err="1"/>
              <a:t>falsafa</a:t>
            </a:r>
            <a:r>
              <a:rPr lang="en-US" dirty="0"/>
              <a:t>, </a:t>
            </a:r>
            <a:r>
              <a:rPr lang="en-US" dirty="0" err="1"/>
              <a:t>tarix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ijtimoiy-gumanitar</a:t>
            </a:r>
            <a:r>
              <a:rPr lang="en-US" dirty="0"/>
              <a:t> </a:t>
            </a:r>
            <a:r>
              <a:rPr lang="en-US" dirty="0" err="1"/>
              <a:t>fanlar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bog'liq</a:t>
            </a:r>
            <a:r>
              <a:rPr lang="en-US" dirty="0"/>
              <a:t>. Ammo </a:t>
            </a:r>
            <a:r>
              <a:rPr lang="en-US" dirty="0" err="1"/>
              <a:t>ulardan</a:t>
            </a:r>
            <a:r>
              <a:rPr lang="en-US" dirty="0"/>
              <a:t> </a:t>
            </a:r>
            <a:r>
              <a:rPr lang="en-US" dirty="0" err="1"/>
              <a:t>farqli</a:t>
            </a:r>
            <a:r>
              <a:rPr lang="en-US" dirty="0"/>
              <a:t> </a:t>
            </a:r>
            <a:r>
              <a:rPr lang="en-US" dirty="0" err="1"/>
              <a:t>o'laroq</a:t>
            </a:r>
            <a:r>
              <a:rPr lang="en-US" dirty="0"/>
              <a:t>, </a:t>
            </a:r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sohalar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faoliyat</a:t>
            </a:r>
            <a:r>
              <a:rPr lang="en-US" dirty="0"/>
              <a:t> </a:t>
            </a:r>
            <a:r>
              <a:rPr lang="en-US" dirty="0" err="1"/>
              <a:t>usullarini</a:t>
            </a:r>
            <a:r>
              <a:rPr lang="en-US" dirty="0"/>
              <a:t> </a:t>
            </a:r>
            <a:r>
              <a:rPr lang="en-US" dirty="0" err="1"/>
              <a:t>hisobga</a:t>
            </a:r>
            <a:r>
              <a:rPr lang="en-US" dirty="0"/>
              <a:t> </a:t>
            </a:r>
            <a:r>
              <a:rPr lang="en-US" dirty="0" err="1"/>
              <a:t>olgan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har </a:t>
            </a:r>
            <a:r>
              <a:rPr lang="en-US" dirty="0" err="1"/>
              <a:t>tomonlama</a:t>
            </a:r>
            <a:r>
              <a:rPr lang="en-US" dirty="0"/>
              <a:t> </a:t>
            </a:r>
            <a:r>
              <a:rPr lang="en-US" dirty="0" err="1"/>
              <a:t>o'rganadilar</a:t>
            </a:r>
            <a:endParaRPr lang="uz-Latn-UZ" dirty="0"/>
          </a:p>
          <a:p>
            <a:pPr algn="just"/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sotsiologiyasida</a:t>
            </a:r>
            <a:r>
              <a:rPr lang="en-US" dirty="0"/>
              <a:t> </a:t>
            </a:r>
            <a:r>
              <a:rPr lang="en-US" dirty="0" err="1"/>
              <a:t>ikkita</a:t>
            </a:r>
            <a:r>
              <a:rPr lang="en-US" dirty="0"/>
              <a:t> </a:t>
            </a:r>
            <a:r>
              <a:rPr lang="en-US" dirty="0" err="1"/>
              <a:t>tadqiqot</a:t>
            </a:r>
            <a:r>
              <a:rPr lang="en-US" dirty="0"/>
              <a:t> </a:t>
            </a:r>
            <a:r>
              <a:rPr lang="en-US" dirty="0" err="1"/>
              <a:t>yo'nalishini</a:t>
            </a:r>
            <a:r>
              <a:rPr lang="en-US" dirty="0"/>
              <a:t> </a:t>
            </a:r>
            <a:r>
              <a:rPr lang="en-US" dirty="0" err="1"/>
              <a:t>ajratish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: </a:t>
            </a:r>
            <a:r>
              <a:rPr lang="en-US" dirty="0" err="1"/>
              <a:t>yosh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. </a:t>
            </a:r>
            <a:r>
              <a:rPr lang="en-US" dirty="0" err="1"/>
              <a:t>Birinchisi</a:t>
            </a:r>
            <a:r>
              <a:rPr lang="en-US" dirty="0"/>
              <a:t> </a:t>
            </a:r>
            <a:r>
              <a:rPr lang="en-US" dirty="0" err="1"/>
              <a:t>vaqt</a:t>
            </a:r>
            <a:r>
              <a:rPr lang="en-US" dirty="0"/>
              <a:t> </a:t>
            </a:r>
            <a:r>
              <a:rPr lang="en-US" dirty="0" err="1"/>
              <a:t>o'tishi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o'zgarib</a:t>
            </a:r>
            <a:r>
              <a:rPr lang="en-US" dirty="0"/>
              <a:t> </a:t>
            </a:r>
            <a:r>
              <a:rPr lang="en-US" dirty="0" err="1"/>
              <a:t>turadigan</a:t>
            </a:r>
            <a:r>
              <a:rPr lang="en-US" dirty="0"/>
              <a:t> </a:t>
            </a:r>
            <a:r>
              <a:rPr lang="en-US" dirty="0" err="1"/>
              <a:t>ob'ektni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retrospektiv</a:t>
            </a:r>
            <a:r>
              <a:rPr lang="en-US" dirty="0"/>
              <a:t>, </a:t>
            </a:r>
            <a:r>
              <a:rPr lang="en-US" dirty="0" err="1"/>
              <a:t>uzunlamasına</a:t>
            </a:r>
            <a:r>
              <a:rPr lang="en-US" dirty="0"/>
              <a:t>, </a:t>
            </a:r>
            <a:r>
              <a:rPr lang="en-US" dirty="0" err="1"/>
              <a:t>takroriy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panelli</a:t>
            </a:r>
            <a:r>
              <a:rPr lang="en-US" dirty="0"/>
              <a:t> </a:t>
            </a:r>
            <a:r>
              <a:rPr lang="en-US" dirty="0" err="1"/>
              <a:t>tadqiqot</a:t>
            </a:r>
            <a:r>
              <a:rPr lang="en-US" dirty="0"/>
              <a:t> </a:t>
            </a:r>
            <a:r>
              <a:rPr lang="en-US" dirty="0" err="1"/>
              <a:t>strategiyalaridan</a:t>
            </a:r>
            <a:r>
              <a:rPr lang="en-US" dirty="0"/>
              <a:t> </a:t>
            </a:r>
            <a:r>
              <a:rPr lang="en-US" dirty="0" err="1"/>
              <a:t>foydalanadi</a:t>
            </a:r>
            <a:r>
              <a:rPr lang="en-US" dirty="0"/>
              <a:t>. </a:t>
            </a:r>
            <a:r>
              <a:rPr lang="en-US" dirty="0" err="1"/>
              <a:t>Ikkinchisi</a:t>
            </a:r>
            <a:r>
              <a:rPr lang="en-US" dirty="0"/>
              <a:t> </a:t>
            </a:r>
            <a:r>
              <a:rPr lang="en-US" dirty="0" err="1"/>
              <a:t>sotsializatsiya</a:t>
            </a:r>
            <a:r>
              <a:rPr lang="en-US" dirty="0"/>
              <a:t> </a:t>
            </a:r>
            <a:r>
              <a:rPr lang="en-US" dirty="0" err="1"/>
              <a:t>jarayoniga</a:t>
            </a:r>
            <a:r>
              <a:rPr lang="en-US" dirty="0"/>
              <a:t> </a:t>
            </a:r>
            <a:r>
              <a:rPr lang="en-US" dirty="0" err="1"/>
              <a:t>e'tibor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  <a:endParaRPr lang="uz-Latn-UZ" dirty="0"/>
          </a:p>
          <a:p>
            <a:pPr algn="just"/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sotsiologiyasi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tarmoq</a:t>
            </a:r>
            <a:r>
              <a:rPr lang="en-US" dirty="0"/>
              <a:t> </a:t>
            </a:r>
            <a:r>
              <a:rPr lang="en-US" dirty="0" err="1"/>
              <a:t>sotsiologiyalari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chambarchas</a:t>
            </a:r>
            <a:r>
              <a:rPr lang="en-US" dirty="0"/>
              <a:t> </a:t>
            </a:r>
            <a:r>
              <a:rPr lang="en-US" dirty="0" err="1"/>
              <a:t>bog'liq</a:t>
            </a:r>
            <a:r>
              <a:rPr lang="en-US" dirty="0"/>
              <a:t>: </a:t>
            </a:r>
            <a:r>
              <a:rPr lang="en-US" dirty="0" err="1"/>
              <a:t>shahar</a:t>
            </a:r>
            <a:r>
              <a:rPr lang="en-US" dirty="0"/>
              <a:t>, </a:t>
            </a:r>
            <a:r>
              <a:rPr lang="en-US" dirty="0" err="1"/>
              <a:t>madaniyat</a:t>
            </a:r>
            <a:r>
              <a:rPr lang="en-US" dirty="0"/>
              <a:t>, </a:t>
            </a:r>
            <a:r>
              <a:rPr lang="en-US" dirty="0" err="1"/>
              <a:t>moda</a:t>
            </a:r>
            <a:r>
              <a:rPr lang="en-US" dirty="0"/>
              <a:t>, </a:t>
            </a:r>
            <a:r>
              <a:rPr lang="en-US" dirty="0" err="1"/>
              <a:t>san'at</a:t>
            </a:r>
            <a:r>
              <a:rPr lang="en-US" dirty="0"/>
              <a:t>, </a:t>
            </a:r>
            <a:r>
              <a:rPr lang="en-US" dirty="0" err="1"/>
              <a:t>shaxs</a:t>
            </a:r>
            <a:r>
              <a:rPr lang="en-US" dirty="0"/>
              <a:t>, </a:t>
            </a:r>
            <a:r>
              <a:rPr lang="en-US" dirty="0" err="1"/>
              <a:t>ommaviy</a:t>
            </a:r>
            <a:r>
              <a:rPr lang="en-US" dirty="0"/>
              <a:t> </a:t>
            </a:r>
            <a:r>
              <a:rPr lang="en-US" dirty="0" err="1"/>
              <a:t>kommunikatsiyalar</a:t>
            </a:r>
            <a:r>
              <a:rPr lang="en-US" dirty="0"/>
              <a:t>, </a:t>
            </a:r>
            <a:r>
              <a:rPr lang="en-US" dirty="0" err="1"/>
              <a:t>tibbiyot</a:t>
            </a:r>
            <a:r>
              <a:rPr lang="en-US" dirty="0"/>
              <a:t>, </a:t>
            </a:r>
            <a:r>
              <a:rPr lang="en-US" dirty="0" err="1"/>
              <a:t>ta'lim</a:t>
            </a:r>
            <a:r>
              <a:rPr lang="en-US" dirty="0"/>
              <a:t>, </a:t>
            </a:r>
            <a:r>
              <a:rPr lang="en-US" dirty="0" err="1"/>
              <a:t>armiya</a:t>
            </a:r>
            <a:r>
              <a:rPr lang="en-US" dirty="0"/>
              <a:t>, </a:t>
            </a:r>
            <a:r>
              <a:rPr lang="en-US" dirty="0" err="1"/>
              <a:t>siyosat</a:t>
            </a:r>
            <a:r>
              <a:rPr lang="en-US" dirty="0"/>
              <a:t>, </a:t>
            </a:r>
            <a:r>
              <a:rPr lang="en-US" dirty="0" err="1"/>
              <a:t>huquq</a:t>
            </a:r>
            <a:r>
              <a:rPr lang="en-US" dirty="0"/>
              <a:t>, </a:t>
            </a:r>
            <a:r>
              <a:rPr lang="en-US" dirty="0" err="1"/>
              <a:t>mehnat</a:t>
            </a:r>
            <a:r>
              <a:rPr lang="en-US" dirty="0"/>
              <a:t>, din, </a:t>
            </a:r>
            <a:r>
              <a:rPr lang="en-US" dirty="0" err="1"/>
              <a:t>oila</a:t>
            </a:r>
            <a:r>
              <a:rPr lang="en-US" dirty="0"/>
              <a:t>, </a:t>
            </a:r>
            <a:r>
              <a:rPr lang="en-US" dirty="0" err="1"/>
              <a:t>boshqaruv</a:t>
            </a:r>
            <a:r>
              <a:rPr lang="en-US" dirty="0"/>
              <a:t>, sport </a:t>
            </a:r>
            <a:r>
              <a:rPr lang="en-US" dirty="0" err="1"/>
              <a:t>sotsiologiyalari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07048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Yoshlarni</a:t>
            </a:r>
            <a:r>
              <a:rPr lang="en-US" dirty="0"/>
              <a:t> </a:t>
            </a:r>
            <a:r>
              <a:rPr lang="en-US" dirty="0" err="1"/>
              <a:t>o'rganishga</a:t>
            </a:r>
            <a:r>
              <a:rPr lang="en-US" dirty="0"/>
              <a:t> </a:t>
            </a:r>
            <a:r>
              <a:rPr lang="en-US" dirty="0" err="1"/>
              <a:t>nazariy</a:t>
            </a:r>
            <a:r>
              <a:rPr lang="en-US" dirty="0"/>
              <a:t> </a:t>
            </a:r>
            <a:r>
              <a:rPr lang="en-US" dirty="0" err="1"/>
              <a:t>yondashuvlar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9346" y="2096064"/>
            <a:ext cx="8030815" cy="408662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b="1" dirty="0" err="1"/>
              <a:t>Psixoanalitik</a:t>
            </a:r>
            <a:r>
              <a:rPr lang="en-US" b="1" dirty="0"/>
              <a:t> </a:t>
            </a:r>
            <a:r>
              <a:rPr lang="en-US" b="1" dirty="0" err="1"/>
              <a:t>yo'nalish</a:t>
            </a:r>
            <a:r>
              <a:rPr lang="en-US" b="1" dirty="0"/>
              <a:t> </a:t>
            </a:r>
            <a:r>
              <a:rPr lang="en-US" b="1" dirty="0" err="1"/>
              <a:t>Zigmund</a:t>
            </a:r>
            <a:r>
              <a:rPr lang="en-US" b="1" dirty="0"/>
              <a:t> </a:t>
            </a:r>
            <a:r>
              <a:rPr lang="en-US" b="1" dirty="0" err="1"/>
              <a:t>Freyd</a:t>
            </a:r>
            <a:r>
              <a:rPr lang="en-US" b="1" dirty="0"/>
              <a:t> </a:t>
            </a:r>
            <a:r>
              <a:rPr lang="en-US" b="1" dirty="0" err="1"/>
              <a:t>g'oyalari</a:t>
            </a:r>
            <a:r>
              <a:rPr lang="en-US" b="1" dirty="0"/>
              <a:t> </a:t>
            </a:r>
            <a:r>
              <a:rPr lang="en-US" b="1" dirty="0" err="1"/>
              <a:t>asosida</a:t>
            </a:r>
            <a:r>
              <a:rPr lang="en-US" b="1" dirty="0"/>
              <a:t> </a:t>
            </a:r>
            <a:r>
              <a:rPr lang="en-US" b="1" dirty="0" err="1"/>
              <a:t>shakllandi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asosiy</a:t>
            </a:r>
            <a:r>
              <a:rPr lang="en-US" b="1" dirty="0"/>
              <a:t> </a:t>
            </a:r>
            <a:r>
              <a:rPr lang="en-US" b="1" dirty="0" err="1"/>
              <a:t>e'tibor</a:t>
            </a:r>
            <a:r>
              <a:rPr lang="en-US" b="1" dirty="0"/>
              <a:t> </a:t>
            </a:r>
            <a:r>
              <a:rPr lang="en-US" b="1" dirty="0" err="1"/>
              <a:t>avlodlar</a:t>
            </a:r>
            <a:r>
              <a:rPr lang="en-US" b="1" dirty="0"/>
              <a:t> </a:t>
            </a:r>
            <a:r>
              <a:rPr lang="en-US" b="1" dirty="0" err="1"/>
              <a:t>to'qnashuvi</a:t>
            </a:r>
            <a:r>
              <a:rPr lang="en-US" b="1" dirty="0"/>
              <a:t> </a:t>
            </a:r>
            <a:r>
              <a:rPr lang="en-US" b="1" dirty="0" err="1"/>
              <a:t>sabablari</a:t>
            </a:r>
            <a:r>
              <a:rPr lang="en-US" b="1" dirty="0"/>
              <a:t>, gender </a:t>
            </a:r>
            <a:r>
              <a:rPr lang="en-US" b="1" dirty="0" err="1"/>
              <a:t>xulq-atvori</a:t>
            </a:r>
            <a:r>
              <a:rPr lang="en-US" b="1" dirty="0"/>
              <a:t> </a:t>
            </a:r>
            <a:r>
              <a:rPr lang="en-US" b="1" dirty="0" err="1"/>
              <a:t>modellari</a:t>
            </a:r>
            <a:r>
              <a:rPr lang="en-US" b="1" dirty="0"/>
              <a:t>, </a:t>
            </a:r>
            <a:r>
              <a:rPr lang="en-US" b="1" dirty="0" err="1"/>
              <a:t>yoshlarning</a:t>
            </a:r>
            <a:r>
              <a:rPr lang="en-US" b="1" dirty="0"/>
              <a:t> </a:t>
            </a:r>
            <a:r>
              <a:rPr lang="en-US" b="1" dirty="0" err="1"/>
              <a:t>mavjud</a:t>
            </a:r>
            <a:r>
              <a:rPr lang="en-US" b="1" dirty="0"/>
              <a:t> </a:t>
            </a:r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tartibga</a:t>
            </a:r>
            <a:r>
              <a:rPr lang="en-US" b="1" dirty="0"/>
              <a:t> </a:t>
            </a:r>
            <a:r>
              <a:rPr lang="en-US" b="1" dirty="0" err="1"/>
              <a:t>tajovuzkorligi</a:t>
            </a:r>
            <a:r>
              <a:rPr lang="en-US" b="1" dirty="0"/>
              <a:t> </a:t>
            </a:r>
            <a:r>
              <a:rPr lang="en-US" b="1" dirty="0" err="1"/>
              <a:t>sabablariga</a:t>
            </a:r>
            <a:r>
              <a:rPr lang="en-US" b="1" dirty="0"/>
              <a:t> </a:t>
            </a:r>
            <a:r>
              <a:rPr lang="en-US" b="1" dirty="0" err="1"/>
              <a:t>qaratilgan</a:t>
            </a:r>
            <a:endParaRPr lang="uz-Latn-UZ" b="1" dirty="0"/>
          </a:p>
          <a:p>
            <a:pPr algn="just"/>
            <a:r>
              <a:rPr lang="en-US" b="1" dirty="0" err="1"/>
              <a:t>Tarkibiy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funktsional</a:t>
            </a:r>
            <a:r>
              <a:rPr lang="en-US" b="1" dirty="0"/>
              <a:t> </a:t>
            </a:r>
            <a:r>
              <a:rPr lang="en-US" b="1" dirty="0" err="1"/>
              <a:t>yo'nalish</a:t>
            </a:r>
            <a:r>
              <a:rPr lang="en-US" b="1" dirty="0"/>
              <a:t> </a:t>
            </a:r>
            <a:r>
              <a:rPr lang="en-US" b="1" dirty="0" err="1"/>
              <a:t>yoshlarni</a:t>
            </a:r>
            <a:r>
              <a:rPr lang="en-US" b="1" dirty="0"/>
              <a:t> </a:t>
            </a:r>
            <a:r>
              <a:rPr lang="en-US" b="1" dirty="0" err="1"/>
              <a:t>tegishli</a:t>
            </a:r>
            <a:r>
              <a:rPr lang="en-US" b="1" dirty="0"/>
              <a:t> </a:t>
            </a:r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maqomga</a:t>
            </a:r>
            <a:r>
              <a:rPr lang="en-US" b="1" dirty="0"/>
              <a:t> </a:t>
            </a:r>
            <a:r>
              <a:rPr lang="en-US" b="1" dirty="0" err="1"/>
              <a:t>ega</a:t>
            </a:r>
            <a:r>
              <a:rPr lang="en-US" b="1" dirty="0"/>
              <a:t> </a:t>
            </a:r>
            <a:r>
              <a:rPr lang="en-US" b="1" dirty="0" err="1"/>
              <a:t>bo'lgan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ma'lum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rolni</a:t>
            </a:r>
            <a:r>
              <a:rPr lang="en-US" b="1" dirty="0"/>
              <a:t> </a:t>
            </a:r>
            <a:r>
              <a:rPr lang="en-US" b="1" dirty="0" err="1"/>
              <a:t>bajaradigan</a:t>
            </a:r>
            <a:r>
              <a:rPr lang="en-US" b="1" dirty="0"/>
              <a:t> </a:t>
            </a:r>
            <a:r>
              <a:rPr lang="en-US" b="1" dirty="0" err="1"/>
              <a:t>shaxslar</a:t>
            </a:r>
            <a:r>
              <a:rPr lang="en-US" b="1" dirty="0"/>
              <a:t> </a:t>
            </a:r>
            <a:r>
              <a:rPr lang="en-US" b="1" dirty="0" err="1"/>
              <a:t>tomonidan</a:t>
            </a:r>
            <a:r>
              <a:rPr lang="en-US" b="1" dirty="0"/>
              <a:t> </a:t>
            </a:r>
            <a:r>
              <a:rPr lang="en-US" b="1" dirty="0" err="1"/>
              <a:t>to'ldiriladigan</a:t>
            </a:r>
            <a:r>
              <a:rPr lang="en-US" b="1" dirty="0"/>
              <a:t> </a:t>
            </a:r>
            <a:r>
              <a:rPr lang="en-US" b="1" dirty="0" err="1"/>
              <a:t>tarkibiy</a:t>
            </a:r>
            <a:r>
              <a:rPr lang="en-US" b="1" dirty="0"/>
              <a:t> </a:t>
            </a:r>
            <a:r>
              <a:rPr lang="en-US" b="1" dirty="0" err="1"/>
              <a:t>pozitsiyalar</a:t>
            </a:r>
            <a:r>
              <a:rPr lang="en-US" b="1" dirty="0"/>
              <a:t> </a:t>
            </a:r>
            <a:r>
              <a:rPr lang="en-US" b="1" dirty="0" err="1"/>
              <a:t>tizimi</a:t>
            </a:r>
            <a:r>
              <a:rPr lang="en-US" b="1" dirty="0"/>
              <a:t> deb </a:t>
            </a:r>
            <a:r>
              <a:rPr lang="en-US" b="1" dirty="0" err="1"/>
              <a:t>biladi</a:t>
            </a:r>
            <a:endParaRPr lang="uz-Latn-UZ" b="1" dirty="0"/>
          </a:p>
          <a:p>
            <a:pPr algn="just"/>
            <a:r>
              <a:rPr lang="en-US" b="1" dirty="0" err="1"/>
              <a:t>Madaniy</a:t>
            </a:r>
            <a:r>
              <a:rPr lang="en-US" b="1" dirty="0"/>
              <a:t> </a:t>
            </a:r>
            <a:r>
              <a:rPr lang="en-US" b="1" dirty="0" err="1"/>
              <a:t>yo'nalish</a:t>
            </a:r>
            <a:r>
              <a:rPr lang="en-US" b="1" dirty="0"/>
              <a:t> </a:t>
            </a:r>
            <a:r>
              <a:rPr lang="en-US" b="1" dirty="0" err="1"/>
              <a:t>yoshlarni</a:t>
            </a:r>
            <a:r>
              <a:rPr lang="en-US" b="1" dirty="0"/>
              <a:t> </a:t>
            </a:r>
            <a:r>
              <a:rPr lang="en-US" b="1" dirty="0" err="1"/>
              <a:t>insoniyat</a:t>
            </a:r>
            <a:r>
              <a:rPr lang="en-US" b="1" dirty="0"/>
              <a:t> </a:t>
            </a:r>
            <a:r>
              <a:rPr lang="en-US" b="1" dirty="0" err="1"/>
              <a:t>madaniyati</a:t>
            </a:r>
            <a:r>
              <a:rPr lang="en-US" b="1" dirty="0"/>
              <a:t> </a:t>
            </a:r>
            <a:r>
              <a:rPr lang="en-US" b="1" dirty="0" err="1"/>
              <a:t>ob'ektivi</a:t>
            </a:r>
            <a:r>
              <a:rPr lang="en-US" b="1" dirty="0"/>
              <a:t> </a:t>
            </a:r>
            <a:r>
              <a:rPr lang="en-US" b="1" dirty="0" err="1"/>
              <a:t>orqali</a:t>
            </a:r>
            <a:r>
              <a:rPr lang="en-US" b="1" dirty="0"/>
              <a:t>, </a:t>
            </a:r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meros</a:t>
            </a:r>
            <a:r>
              <a:rPr lang="en-US" b="1" dirty="0"/>
              <a:t> </a:t>
            </a:r>
            <a:r>
              <a:rPr lang="en-US" b="1" dirty="0" err="1"/>
              <a:t>mexanizmlarini</a:t>
            </a:r>
            <a:r>
              <a:rPr lang="en-US" b="1" dirty="0"/>
              <a:t> </a:t>
            </a:r>
            <a:r>
              <a:rPr lang="en-US" b="1" dirty="0" err="1"/>
              <a:t>tahlil</a:t>
            </a:r>
            <a:r>
              <a:rPr lang="en-US" b="1" dirty="0"/>
              <a:t> </a:t>
            </a:r>
            <a:r>
              <a:rPr lang="en-US" b="1" dirty="0" err="1"/>
              <a:t>qilish</a:t>
            </a:r>
            <a:r>
              <a:rPr lang="en-US" b="1" dirty="0"/>
              <a:t> </a:t>
            </a:r>
            <a:r>
              <a:rPr lang="en-US" b="1" dirty="0" err="1"/>
              <a:t>orqali</a:t>
            </a:r>
            <a:r>
              <a:rPr lang="en-US" b="1" dirty="0"/>
              <a:t> </a:t>
            </a:r>
            <a:r>
              <a:rPr lang="en-US" b="1" dirty="0" err="1"/>
              <a:t>o'rganadi</a:t>
            </a:r>
            <a:r>
              <a:rPr lang="en-US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53681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Psixoanalitik</a:t>
            </a:r>
            <a:r>
              <a:rPr lang="en-US" dirty="0"/>
              <a:t> </a:t>
            </a:r>
            <a:r>
              <a:rPr lang="en-US" dirty="0" err="1"/>
              <a:t>yo'nalish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Yo'nalishning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vakillari</a:t>
            </a:r>
            <a:r>
              <a:rPr lang="en-US" dirty="0"/>
              <a:t> Z. </a:t>
            </a:r>
            <a:r>
              <a:rPr lang="en-US" dirty="0" err="1"/>
              <a:t>Freyd</a:t>
            </a:r>
            <a:r>
              <a:rPr lang="en-US" dirty="0"/>
              <a:t>, R. </a:t>
            </a:r>
            <a:r>
              <a:rPr lang="en-US" dirty="0" err="1"/>
              <a:t>Benedikt</a:t>
            </a:r>
            <a:r>
              <a:rPr lang="en-US" dirty="0"/>
              <a:t>, L. Foyer, L. </a:t>
            </a:r>
            <a:r>
              <a:rPr lang="en-US" dirty="0" err="1"/>
              <a:t>Sheleff</a:t>
            </a:r>
            <a:r>
              <a:rPr lang="en-US" dirty="0"/>
              <a:t>, E. Erikson</a:t>
            </a:r>
            <a:endParaRPr lang="uz-Latn-UZ" dirty="0"/>
          </a:p>
          <a:p>
            <a:pPr algn="just"/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yo'nalishdagi</a:t>
            </a:r>
            <a:r>
              <a:rPr lang="en-US" dirty="0"/>
              <a:t> </a:t>
            </a:r>
            <a:r>
              <a:rPr lang="en-US" dirty="0" err="1"/>
              <a:t>tadqiqotlarning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mavzusi</a:t>
            </a:r>
            <a:r>
              <a:rPr lang="en-US" dirty="0"/>
              <a:t> "</a:t>
            </a:r>
            <a:r>
              <a:rPr lang="en-US" dirty="0" err="1"/>
              <a:t>Edip</a:t>
            </a:r>
            <a:r>
              <a:rPr lang="en-US" dirty="0"/>
              <a:t> </a:t>
            </a:r>
            <a:r>
              <a:rPr lang="en-US" dirty="0" err="1"/>
              <a:t>kompleksi</a:t>
            </a:r>
            <a:r>
              <a:rPr lang="en-US" dirty="0"/>
              <a:t>" </a:t>
            </a:r>
            <a:r>
              <a:rPr lang="en-US" dirty="0" err="1"/>
              <a:t>tushunchasi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avlodlar</a:t>
            </a:r>
            <a:r>
              <a:rPr lang="en-US" dirty="0"/>
              <a:t> </a:t>
            </a:r>
            <a:r>
              <a:rPr lang="en-US" dirty="0" err="1"/>
              <a:t>to'qnashuvi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endParaRPr lang="uz-Latn-UZ" dirty="0"/>
          </a:p>
          <a:p>
            <a:pPr algn="just"/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tadqiqotlar</a:t>
            </a:r>
            <a:r>
              <a:rPr lang="en-US" dirty="0"/>
              <a:t> </a:t>
            </a:r>
            <a:r>
              <a:rPr lang="en-US" dirty="0" err="1"/>
              <a:t>avlodlararo</a:t>
            </a:r>
            <a:r>
              <a:rPr lang="en-US" dirty="0"/>
              <a:t> </a:t>
            </a:r>
            <a:r>
              <a:rPr lang="en-US" dirty="0" err="1"/>
              <a:t>ziddiyatlarning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bo'lishining</a:t>
            </a:r>
            <a:r>
              <a:rPr lang="en-US" dirty="0"/>
              <a:t> </a:t>
            </a:r>
            <a:r>
              <a:rPr lang="en-US" dirty="0" err="1"/>
              <a:t>biologik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mexanizmlariga</a:t>
            </a:r>
            <a:r>
              <a:rPr lang="en-US" dirty="0"/>
              <a:t> </a:t>
            </a:r>
            <a:r>
              <a:rPr lang="en-US" dirty="0" err="1"/>
              <a:t>ko'proq</a:t>
            </a:r>
            <a:r>
              <a:rPr lang="en-US" dirty="0"/>
              <a:t> </a:t>
            </a:r>
            <a:r>
              <a:rPr lang="en-US" dirty="0" err="1"/>
              <a:t>e'tibor</a:t>
            </a:r>
            <a:r>
              <a:rPr lang="en-US" dirty="0"/>
              <a:t> </a:t>
            </a:r>
            <a:r>
              <a:rPr lang="en-US" dirty="0" err="1"/>
              <a:t>qaratmoqda</a:t>
            </a:r>
            <a:endParaRPr lang="uz-Latn-UZ" dirty="0"/>
          </a:p>
          <a:p>
            <a:pPr algn="just"/>
            <a:r>
              <a:rPr lang="en-US" dirty="0" err="1"/>
              <a:t>Psixoanalitik</a:t>
            </a:r>
            <a:r>
              <a:rPr lang="en-US" dirty="0"/>
              <a:t> </a:t>
            </a:r>
            <a:r>
              <a:rPr lang="en-US" dirty="0" err="1"/>
              <a:t>yo'nalish</a:t>
            </a:r>
            <a:r>
              <a:rPr lang="en-US" dirty="0"/>
              <a:t> </a:t>
            </a:r>
            <a:r>
              <a:rPr lang="en-US" dirty="0" err="1"/>
              <a:t>yoshlarning</a:t>
            </a:r>
            <a:r>
              <a:rPr lang="en-US" dirty="0"/>
              <a:t> </a:t>
            </a:r>
            <a:r>
              <a:rPr lang="en-US" dirty="0" err="1"/>
              <a:t>ijtimoiylashuvi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o'zini</a:t>
            </a:r>
            <a:r>
              <a:rPr lang="en-US" dirty="0"/>
              <a:t> </a:t>
            </a:r>
            <a:r>
              <a:rPr lang="en-US" dirty="0" err="1"/>
              <a:t>o'zi</a:t>
            </a:r>
            <a:r>
              <a:rPr lang="en-US" dirty="0"/>
              <a:t> </a:t>
            </a:r>
            <a:r>
              <a:rPr lang="en-US" dirty="0" err="1"/>
              <a:t>anglash</a:t>
            </a:r>
            <a:r>
              <a:rPr lang="en-US" dirty="0"/>
              <a:t> </a:t>
            </a:r>
            <a:r>
              <a:rPr lang="en-US" dirty="0" err="1"/>
              <a:t>jarayonlarini</a:t>
            </a:r>
            <a:r>
              <a:rPr lang="en-US" dirty="0"/>
              <a:t> </a:t>
            </a:r>
            <a:r>
              <a:rPr lang="en-US" dirty="0" err="1"/>
              <a:t>chuqurroq</a:t>
            </a:r>
            <a:r>
              <a:rPr lang="en-US" dirty="0"/>
              <a:t> </a:t>
            </a:r>
            <a:r>
              <a:rPr lang="en-US" dirty="0" err="1"/>
              <a:t>tushunishga</a:t>
            </a:r>
            <a:r>
              <a:rPr lang="en-US" dirty="0"/>
              <a:t> </a:t>
            </a:r>
            <a:r>
              <a:rPr lang="en-US" dirty="0" err="1"/>
              <a:t>imkon</a:t>
            </a:r>
            <a:r>
              <a:rPr lang="en-US" dirty="0"/>
              <a:t> </a:t>
            </a:r>
            <a:r>
              <a:rPr lang="en-US" dirty="0" err="1"/>
              <a:t>berdi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34501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Strukturaviy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funktsional</a:t>
            </a:r>
            <a:r>
              <a:rPr lang="en-US" dirty="0"/>
              <a:t> </a:t>
            </a:r>
            <a:r>
              <a:rPr lang="en-US" dirty="0" err="1"/>
              <a:t>yo'nalish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vakillari</a:t>
            </a:r>
            <a:r>
              <a:rPr lang="en-US" dirty="0"/>
              <a:t>: V. </a:t>
            </a:r>
            <a:r>
              <a:rPr lang="en-US" dirty="0" err="1"/>
              <a:t>Reyx</a:t>
            </a:r>
            <a:r>
              <a:rPr lang="en-US" dirty="0"/>
              <a:t>, G. </a:t>
            </a:r>
            <a:r>
              <a:rPr lang="en-US" dirty="0" err="1"/>
              <a:t>Markuze</a:t>
            </a:r>
            <a:r>
              <a:rPr lang="en-US" dirty="0"/>
              <a:t>, D. Bell, E. Fromm, R. Merton, Sh. </a:t>
            </a:r>
            <a:r>
              <a:rPr lang="en-US" dirty="0" err="1"/>
              <a:t>Eyzenshtadt</a:t>
            </a:r>
            <a:endParaRPr lang="uz-Latn-UZ" dirty="0"/>
          </a:p>
          <a:p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guruhi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mavqega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rollarni</a:t>
            </a:r>
            <a:r>
              <a:rPr lang="en-US" dirty="0"/>
              <a:t> </a:t>
            </a:r>
            <a:r>
              <a:rPr lang="en-US" dirty="0" err="1"/>
              <a:t>bajaradigan</a:t>
            </a:r>
            <a:r>
              <a:rPr lang="en-US" dirty="0"/>
              <a:t> </a:t>
            </a:r>
            <a:r>
              <a:rPr lang="en-US" dirty="0" err="1"/>
              <a:t>shaxslar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to'ldirilgan</a:t>
            </a:r>
            <a:r>
              <a:rPr lang="en-US" dirty="0"/>
              <a:t> </a:t>
            </a:r>
            <a:r>
              <a:rPr lang="en-US" dirty="0" err="1"/>
              <a:t>tarkibiy</a:t>
            </a:r>
            <a:r>
              <a:rPr lang="en-US" dirty="0"/>
              <a:t> </a:t>
            </a:r>
            <a:r>
              <a:rPr lang="en-US" dirty="0" err="1"/>
              <a:t>pozitsiyalar</a:t>
            </a:r>
            <a:r>
              <a:rPr lang="en-US" dirty="0"/>
              <a:t> </a:t>
            </a:r>
            <a:r>
              <a:rPr lang="en-US" dirty="0" err="1"/>
              <a:t>tizimi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qaraladi</a:t>
            </a:r>
            <a:endParaRPr lang="uz-Latn-UZ" dirty="0"/>
          </a:p>
          <a:p>
            <a:r>
              <a:rPr lang="en-US" dirty="0" err="1"/>
              <a:t>Yondashuvning</a:t>
            </a:r>
            <a:r>
              <a:rPr lang="en-US" dirty="0"/>
              <a:t> </a:t>
            </a:r>
            <a:r>
              <a:rPr lang="en-US" dirty="0" err="1"/>
              <a:t>afzalligi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kasbiy</a:t>
            </a:r>
            <a:r>
              <a:rPr lang="en-US" dirty="0"/>
              <a:t> </a:t>
            </a:r>
            <a:r>
              <a:rPr lang="en-US" dirty="0" err="1"/>
              <a:t>guruhlarni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ulardagi</a:t>
            </a:r>
            <a:r>
              <a:rPr lang="en-US" dirty="0"/>
              <a:t> </a:t>
            </a:r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o'rganish</a:t>
            </a:r>
            <a:r>
              <a:rPr lang="en-US" dirty="0"/>
              <a:t> </a:t>
            </a:r>
            <a:r>
              <a:rPr lang="en-US" dirty="0" err="1"/>
              <a:t>imkoniyatidir</a:t>
            </a:r>
            <a:endParaRPr lang="uz-Latn-UZ" dirty="0"/>
          </a:p>
          <a:p>
            <a:r>
              <a:rPr lang="en-US" dirty="0" err="1"/>
              <a:t>Kamchilikni</a:t>
            </a:r>
            <a:r>
              <a:rPr lang="en-US" dirty="0"/>
              <a:t> </a:t>
            </a:r>
            <a:r>
              <a:rPr lang="en-US" dirty="0" err="1"/>
              <a:t>mojarolarni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qiyinligi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yoshlar</a:t>
            </a:r>
            <a:r>
              <a:rPr lang="en-US" dirty="0"/>
              <a:t> </a:t>
            </a:r>
            <a:r>
              <a:rPr lang="en-US" dirty="0" err="1"/>
              <a:t>muhitidagi</a:t>
            </a:r>
            <a:r>
              <a:rPr lang="en-US" dirty="0"/>
              <a:t> </a:t>
            </a:r>
            <a:r>
              <a:rPr lang="en-US" dirty="0" err="1"/>
              <a:t>o'zgarishlar</a:t>
            </a:r>
            <a:r>
              <a:rPr lang="en-US" dirty="0"/>
              <a:t> </a:t>
            </a:r>
            <a:r>
              <a:rPr lang="en-US" dirty="0" err="1"/>
              <a:t>dinamikasi</a:t>
            </a:r>
            <a:r>
              <a:rPr lang="en-US" dirty="0"/>
              <a:t> deb </a:t>
            </a:r>
            <a:r>
              <a:rPr lang="en-US" dirty="0" err="1"/>
              <a:t>atash</a:t>
            </a:r>
            <a:r>
              <a:rPr lang="en-US" dirty="0"/>
              <a:t> </a:t>
            </a:r>
            <a:r>
              <a:rPr lang="en-US" dirty="0" err="1"/>
              <a:t>mumkin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046722"/>
      </p:ext>
    </p:extLst>
  </p:cSld>
  <p:clrMapOvr>
    <a:masterClrMapping/>
  </p:clrMapOvr>
  <p:transition spd="slow">
    <p:push dir="u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2610</Words>
  <Application>Microsoft Office PowerPoint</Application>
  <PresentationFormat>Широкоэкранный</PresentationFormat>
  <Paragraphs>195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Bookman Old Style</vt:lpstr>
      <vt:lpstr>Calibri</vt:lpstr>
      <vt:lpstr>Calibri Light</vt:lpstr>
      <vt:lpstr>Rockwell</vt:lpstr>
      <vt:lpstr>Тема Office</vt:lpstr>
      <vt:lpstr>Damask</vt:lpstr>
      <vt:lpstr>Yoshlar SOTSIOLOGIYASI</vt:lpstr>
      <vt:lpstr>Yoshlar sotsiologiyasi sotsiologik bilimlarning bir tarmog'i sifatida</vt:lpstr>
      <vt:lpstr>Yoshlar sotsiologiyasining O‘RGANISH SOHALARI</vt:lpstr>
      <vt:lpstr>Yoshlar sotsiologiyasi ob'ekti</vt:lpstr>
      <vt:lpstr>Yoshlar sotsiologiyasi PREDMETI</vt:lpstr>
      <vt:lpstr>Yoshlar sotsiologiyasi Fanlararo jihatdan</vt:lpstr>
      <vt:lpstr>Yoshlarni o'rganishga nazariy yondashuvlar</vt:lpstr>
      <vt:lpstr>Psixoanalitik yo'nalish</vt:lpstr>
      <vt:lpstr>Strukturaviy va funktsional yo'nalish</vt:lpstr>
      <vt:lpstr>Madaniy yo'nalish</vt:lpstr>
      <vt:lpstr>YOSHLAR SOSIOLOGIYASINING SHAKLLANISHI</vt:lpstr>
      <vt:lpstr>Yoshlikning yosh va ijtimoiy-psixologik jihatlari</vt:lpstr>
      <vt:lpstr>Yoshga bog'liq tabaqalanish</vt:lpstr>
      <vt:lpstr>YOSHNI TASNIFLASH VARIANTLARI</vt:lpstr>
      <vt:lpstr>Yosh chegarasi farqlarining sabablari</vt:lpstr>
      <vt:lpstr>Yoshlik bosqichlari</vt:lpstr>
      <vt:lpstr>Yoshlikning psixologik nazariyalari</vt:lpstr>
      <vt:lpstr>PSIXOANALITIK AN'ANALARDA YOSHLIK</vt:lpstr>
      <vt:lpstr>PSIXOSEKSUAL RIVOJLANISH BOSQICHLARI</vt:lpstr>
      <vt:lpstr>YOSHLIKNING PSIXOANALITIK XRAKTERISTIKASI</vt:lpstr>
      <vt:lpstr>Sotsiogenetik yondashuv</vt:lpstr>
      <vt:lpstr>Psixogenetik yondashuv</vt:lpstr>
      <vt:lpstr>E. Eriksonga ko'ra hayotni davriylashtirish</vt:lpstr>
      <vt:lpstr>SHAXSIYLASHTIRUVCHI YONDASHUV</vt:lpstr>
      <vt:lpstr>KOGNITIVLIK YONDASHUV</vt:lpstr>
      <vt:lpstr>Yoshlikning psixologik xususiyatlari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Yoshlar SOTSIOLOGIYASI</dc:title>
  <dc:creator>Admin</dc:creator>
  <cp:lastModifiedBy>Admin</cp:lastModifiedBy>
  <cp:revision>1</cp:revision>
  <dcterms:created xsi:type="dcterms:W3CDTF">2026-06-06T06:10:51Z</dcterms:created>
  <dcterms:modified xsi:type="dcterms:W3CDTF">2026-06-06T06:11:03Z</dcterms:modified>
</cp:coreProperties>
</file>