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188899-5101-7F5D-6489-85FB7F313A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Sport </a:t>
            </a:r>
            <a:r>
              <a:rPr lang="en-US" dirty="0" err="1"/>
              <a:t>sotsiologiyasi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77296E-AEB6-6BFF-62BD-A8C02ED958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7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F2666D-4577-FB40-6134-7237EA8A2C5A}"/>
              </a:ext>
            </a:extLst>
          </p:cNvPr>
          <p:cNvSpPr txBox="1"/>
          <p:nvPr/>
        </p:nvSpPr>
        <p:spPr>
          <a:xfrm>
            <a:off x="284533" y="846308"/>
            <a:ext cx="3888633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Sport </a:t>
            </a:r>
            <a:r>
              <a:rPr lang="en-US" sz="1400" b="1" dirty="0" err="1"/>
              <a:t>sotsiologiyasi</a:t>
            </a:r>
            <a:r>
              <a:rPr lang="en-US" sz="1400" dirty="0"/>
              <a:t> — </a:t>
            </a:r>
            <a:r>
              <a:rPr lang="en-US" sz="1400" dirty="0" err="1"/>
              <a:t>sportni</a:t>
            </a:r>
            <a:r>
              <a:rPr lang="en-US" sz="1400" dirty="0"/>
              <a:t> </a:t>
            </a:r>
            <a:r>
              <a:rPr lang="en-US" sz="1400" dirty="0" err="1"/>
              <a:t>ijtimoiy</a:t>
            </a:r>
            <a:r>
              <a:rPr lang="en-US" sz="1400" dirty="0"/>
              <a:t> </a:t>
            </a:r>
            <a:r>
              <a:rPr lang="en-US" sz="1400" dirty="0" err="1"/>
              <a:t>hodisa</a:t>
            </a:r>
            <a:r>
              <a:rPr lang="en-US" sz="1400" dirty="0"/>
              <a:t> </a:t>
            </a:r>
            <a:r>
              <a:rPr lang="en-US" sz="1400" dirty="0" err="1"/>
              <a:t>sifatida</a:t>
            </a:r>
            <a:r>
              <a:rPr lang="en-US" sz="1400" dirty="0"/>
              <a:t> </a:t>
            </a:r>
            <a:r>
              <a:rPr lang="en-US" sz="1400" dirty="0" err="1"/>
              <a:t>o‘rganuvchi</a:t>
            </a:r>
            <a:r>
              <a:rPr lang="en-US" sz="1400" dirty="0"/>
              <a:t> </a:t>
            </a:r>
            <a:r>
              <a:rPr lang="en-US" sz="1400" dirty="0" err="1"/>
              <a:t>sotsiologiya</a:t>
            </a:r>
            <a:r>
              <a:rPr lang="en-US" sz="1400" dirty="0"/>
              <a:t> </a:t>
            </a:r>
            <a:r>
              <a:rPr lang="en-US" sz="1400" dirty="0" err="1"/>
              <a:t>sohasi</a:t>
            </a:r>
            <a:r>
              <a:rPr lang="en-US" sz="1400" dirty="0"/>
              <a:t> </a:t>
            </a:r>
            <a:r>
              <a:rPr lang="en-US" sz="1400" dirty="0" err="1"/>
              <a:t>bo‘lib</a:t>
            </a:r>
            <a:r>
              <a:rPr lang="en-US" sz="1400" dirty="0"/>
              <a:t>, </a:t>
            </a:r>
            <a:r>
              <a:rPr lang="en-US" sz="1400" dirty="0" err="1"/>
              <a:t>sportning</a:t>
            </a:r>
            <a:r>
              <a:rPr lang="en-US" sz="1400" dirty="0"/>
              <a:t> </a:t>
            </a:r>
            <a:r>
              <a:rPr lang="en-US" sz="1400" dirty="0" err="1"/>
              <a:t>insonlar</a:t>
            </a:r>
            <a:r>
              <a:rPr lang="en-US" sz="1400" dirty="0"/>
              <a:t>, </a:t>
            </a:r>
            <a:r>
              <a:rPr lang="en-US" sz="1400" dirty="0" err="1"/>
              <a:t>jamiyat</a:t>
            </a:r>
            <a:r>
              <a:rPr lang="en-US" sz="1400" dirty="0"/>
              <a:t>, </a:t>
            </a:r>
            <a:r>
              <a:rPr lang="en-US" sz="1400" dirty="0" err="1"/>
              <a:t>madaniyat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ijtimoiy</a:t>
            </a:r>
            <a:r>
              <a:rPr lang="en-US" sz="1400" dirty="0"/>
              <a:t> </a:t>
            </a:r>
            <a:r>
              <a:rPr lang="en-US" sz="1400" dirty="0" err="1"/>
              <a:t>munosabatlarga</a:t>
            </a:r>
            <a:r>
              <a:rPr lang="en-US" sz="1400" dirty="0"/>
              <a:t> </a:t>
            </a:r>
            <a:r>
              <a:rPr lang="en-US" sz="1400" dirty="0" err="1"/>
              <a:t>ta’sirini</a:t>
            </a:r>
            <a:r>
              <a:rPr lang="en-US" sz="1400" dirty="0"/>
              <a:t> </a:t>
            </a:r>
            <a:r>
              <a:rPr lang="en-US" sz="1400" dirty="0" err="1"/>
              <a:t>tahlil</a:t>
            </a:r>
            <a:r>
              <a:rPr lang="en-US" sz="1400" dirty="0"/>
              <a:t> </a:t>
            </a:r>
            <a:r>
              <a:rPr lang="en-US" sz="1400" dirty="0" err="1"/>
              <a:t>qiladi</a:t>
            </a:r>
            <a:r>
              <a:rPr lang="en-US" sz="1400" dirty="0"/>
              <a:t>.</a:t>
            </a:r>
          </a:p>
          <a:p>
            <a:endParaRPr lang="ru-RU" sz="1400" dirty="0"/>
          </a:p>
          <a:p>
            <a:r>
              <a:rPr lang="en-US" sz="1400" dirty="0"/>
              <a:t>Sport </a:t>
            </a:r>
            <a:r>
              <a:rPr lang="en-US" sz="1400" dirty="0" err="1"/>
              <a:t>sotsiologiyasining</a:t>
            </a:r>
            <a:r>
              <a:rPr lang="en-US" sz="1400" dirty="0"/>
              <a:t> </a:t>
            </a:r>
            <a:r>
              <a:rPr lang="en-US" sz="1400" dirty="0" err="1"/>
              <a:t>asosiy</a:t>
            </a:r>
            <a:r>
              <a:rPr lang="en-US" sz="1400" dirty="0"/>
              <a:t> </a:t>
            </a:r>
            <a:r>
              <a:rPr lang="en-US" sz="1400" dirty="0" err="1"/>
              <a:t>savollari</a:t>
            </a:r>
            <a:r>
              <a:rPr lang="en-US" sz="1400" dirty="0"/>
              <a:t>:</a:t>
            </a:r>
          </a:p>
          <a:p>
            <a:r>
              <a:rPr lang="en-US" sz="1400" dirty="0"/>
              <a:t>Nima </a:t>
            </a:r>
            <a:r>
              <a:rPr lang="en-US" sz="1400" dirty="0" err="1"/>
              <a:t>sababdan</a:t>
            </a:r>
            <a:r>
              <a:rPr lang="en-US" sz="1400" dirty="0"/>
              <a:t> </a:t>
            </a:r>
            <a:r>
              <a:rPr lang="en-US" sz="1400" dirty="0" err="1"/>
              <a:t>odamlar</a:t>
            </a:r>
            <a:r>
              <a:rPr lang="en-US" sz="1400" dirty="0"/>
              <a:t> sport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shug‘ullanadi</a:t>
            </a:r>
            <a:r>
              <a:rPr lang="en-US" sz="1400" dirty="0"/>
              <a:t>?</a:t>
            </a:r>
          </a:p>
          <a:p>
            <a:r>
              <a:rPr lang="en-US" sz="1400" dirty="0"/>
              <a:t>Sport </a:t>
            </a:r>
            <a:r>
              <a:rPr lang="en-US" sz="1400" dirty="0" err="1"/>
              <a:t>jamiyat</a:t>
            </a:r>
            <a:r>
              <a:rPr lang="en-US" sz="1400" dirty="0"/>
              <a:t> </a:t>
            </a:r>
            <a:r>
              <a:rPr lang="en-US" sz="1400" dirty="0" err="1"/>
              <a:t>qadriyatlariga</a:t>
            </a:r>
            <a:r>
              <a:rPr lang="en-US" sz="1400" dirty="0"/>
              <a:t> </a:t>
            </a:r>
            <a:r>
              <a:rPr lang="en-US" sz="1400" dirty="0" err="1"/>
              <a:t>qanday</a:t>
            </a:r>
            <a:r>
              <a:rPr lang="en-US" sz="1400" dirty="0"/>
              <a:t> </a:t>
            </a:r>
            <a:r>
              <a:rPr lang="en-US" sz="1400" dirty="0" err="1"/>
              <a:t>ta’sir</a:t>
            </a:r>
            <a:r>
              <a:rPr lang="en-US" sz="1400" dirty="0"/>
              <a:t> </a:t>
            </a:r>
            <a:r>
              <a:rPr lang="en-US" sz="1400" dirty="0" err="1"/>
              <a:t>qiladi</a:t>
            </a:r>
            <a:r>
              <a:rPr lang="en-US" sz="1400" dirty="0"/>
              <a:t>?</a:t>
            </a:r>
          </a:p>
          <a:p>
            <a:r>
              <a:rPr lang="en-US" sz="1400" dirty="0"/>
              <a:t>Nima </a:t>
            </a:r>
            <a:r>
              <a:rPr lang="en-US" sz="1400" dirty="0" err="1"/>
              <a:t>uchun</a:t>
            </a:r>
            <a:r>
              <a:rPr lang="en-US" sz="1400" dirty="0"/>
              <a:t> </a:t>
            </a:r>
            <a:r>
              <a:rPr lang="en-US" sz="1400" dirty="0" err="1"/>
              <a:t>ayrim</a:t>
            </a:r>
            <a:r>
              <a:rPr lang="en-US" sz="1400" dirty="0"/>
              <a:t> sport </a:t>
            </a:r>
            <a:r>
              <a:rPr lang="en-US" sz="1400" dirty="0" err="1"/>
              <a:t>turlari</a:t>
            </a:r>
            <a:r>
              <a:rPr lang="en-US" sz="1400" dirty="0"/>
              <a:t> </a:t>
            </a:r>
            <a:r>
              <a:rPr lang="en-US" sz="1400" dirty="0" err="1"/>
              <a:t>boshqalariga</a:t>
            </a:r>
            <a:r>
              <a:rPr lang="en-US" sz="1400" dirty="0"/>
              <a:t> </a:t>
            </a:r>
            <a:r>
              <a:rPr lang="en-US" sz="1400" dirty="0" err="1"/>
              <a:t>qaraganda</a:t>
            </a:r>
            <a:r>
              <a:rPr lang="en-US" sz="1400" dirty="0"/>
              <a:t> </a:t>
            </a:r>
            <a:r>
              <a:rPr lang="en-US" sz="1400" dirty="0" err="1"/>
              <a:t>mashhurroq</a:t>
            </a:r>
            <a:r>
              <a:rPr lang="en-US" sz="1400" dirty="0"/>
              <a:t>?</a:t>
            </a:r>
          </a:p>
          <a:p>
            <a:r>
              <a:rPr lang="en-US" sz="1400" dirty="0"/>
              <a:t>Sport </a:t>
            </a:r>
            <a:r>
              <a:rPr lang="en-US" sz="1400" dirty="0" err="1"/>
              <a:t>ijtimoiy</a:t>
            </a:r>
            <a:r>
              <a:rPr lang="en-US" sz="1400" dirty="0"/>
              <a:t> </a:t>
            </a:r>
            <a:r>
              <a:rPr lang="en-US" sz="1400" dirty="0" err="1"/>
              <a:t>tengsizlik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qanday</a:t>
            </a:r>
            <a:r>
              <a:rPr lang="en-US" sz="1400" dirty="0"/>
              <a:t> </a:t>
            </a:r>
            <a:r>
              <a:rPr lang="en-US" sz="1400" dirty="0" err="1"/>
              <a:t>bog‘liq</a:t>
            </a:r>
            <a:r>
              <a:rPr lang="en-US" sz="1400" dirty="0"/>
              <a:t>?</a:t>
            </a:r>
          </a:p>
          <a:p>
            <a:r>
              <a:rPr lang="en-US" sz="1400" dirty="0"/>
              <a:t>Sport </a:t>
            </a:r>
            <a:r>
              <a:rPr lang="en-US" sz="1400" dirty="0" err="1"/>
              <a:t>musobaqalari</a:t>
            </a:r>
            <a:r>
              <a:rPr lang="en-US" sz="1400" dirty="0"/>
              <a:t> </a:t>
            </a:r>
            <a:r>
              <a:rPr lang="en-US" sz="1400" dirty="0" err="1"/>
              <a:t>milliy</a:t>
            </a:r>
            <a:r>
              <a:rPr lang="en-US" sz="1400" dirty="0"/>
              <a:t> </a:t>
            </a:r>
            <a:r>
              <a:rPr lang="en-US" sz="1400" dirty="0" err="1"/>
              <a:t>birlikka</a:t>
            </a:r>
            <a:r>
              <a:rPr lang="en-US" sz="1400" dirty="0"/>
              <a:t> </a:t>
            </a:r>
            <a:r>
              <a:rPr lang="en-US" sz="1400" dirty="0" err="1"/>
              <a:t>qanday</a:t>
            </a:r>
            <a:r>
              <a:rPr lang="en-US" sz="1400" dirty="0"/>
              <a:t> </a:t>
            </a:r>
            <a:r>
              <a:rPr lang="en-US" sz="1400" dirty="0" err="1"/>
              <a:t>ta’sir</a:t>
            </a:r>
            <a:r>
              <a:rPr lang="en-US" sz="1400" dirty="0"/>
              <a:t> </a:t>
            </a:r>
            <a:r>
              <a:rPr lang="en-US" sz="1400" dirty="0" err="1"/>
              <a:t>ko‘rsatadi</a:t>
            </a:r>
            <a:r>
              <a:rPr lang="en-US" sz="1400" dirty="0"/>
              <a:t>?</a:t>
            </a:r>
          </a:p>
          <a:p>
            <a:endParaRPr lang="ru-RU" sz="1400" dirty="0"/>
          </a:p>
          <a:p>
            <a:r>
              <a:rPr lang="en-US" sz="1400" dirty="0"/>
              <a:t>Sport </a:t>
            </a:r>
            <a:r>
              <a:rPr lang="en-US" sz="1400" dirty="0" err="1"/>
              <a:t>nafaqat</a:t>
            </a:r>
            <a:r>
              <a:rPr lang="en-US" sz="1400" dirty="0"/>
              <a:t> </a:t>
            </a:r>
            <a:r>
              <a:rPr lang="en-US" sz="1400" dirty="0" err="1"/>
              <a:t>jismoniy</a:t>
            </a:r>
            <a:r>
              <a:rPr lang="en-US" sz="1400" dirty="0"/>
              <a:t> </a:t>
            </a:r>
            <a:r>
              <a:rPr lang="en-US" sz="1400" dirty="0" err="1"/>
              <a:t>faoliyat</a:t>
            </a:r>
            <a:r>
              <a:rPr lang="en-US" sz="1400" dirty="0"/>
              <a:t>, </a:t>
            </a:r>
            <a:r>
              <a:rPr lang="en-US" sz="1400" dirty="0" err="1"/>
              <a:t>balki</a:t>
            </a:r>
            <a:r>
              <a:rPr lang="en-US" sz="1400" dirty="0"/>
              <a:t>:</a:t>
            </a:r>
          </a:p>
          <a:p>
            <a:r>
              <a:rPr lang="en-US" sz="1400" dirty="0" err="1"/>
              <a:t>ijtimoiy</a:t>
            </a:r>
            <a:r>
              <a:rPr lang="en-US" sz="1400" dirty="0"/>
              <a:t> </a:t>
            </a:r>
            <a:r>
              <a:rPr lang="en-US" sz="1400" dirty="0" err="1"/>
              <a:t>institut</a:t>
            </a:r>
            <a:r>
              <a:rPr lang="en-US" sz="1400" dirty="0"/>
              <a:t>;</a:t>
            </a:r>
          </a:p>
          <a:p>
            <a:r>
              <a:rPr lang="en-US" sz="1400" dirty="0" err="1"/>
              <a:t>muloqot</a:t>
            </a:r>
            <a:r>
              <a:rPr lang="en-US" sz="1400" dirty="0"/>
              <a:t> </a:t>
            </a:r>
            <a:r>
              <a:rPr lang="en-US" sz="1400" dirty="0" err="1"/>
              <a:t>vositasi</a:t>
            </a:r>
            <a:r>
              <a:rPr lang="en-US" sz="1400" dirty="0"/>
              <a:t>;</a:t>
            </a:r>
          </a:p>
          <a:p>
            <a:r>
              <a:rPr lang="en-US" sz="1400" dirty="0" err="1"/>
              <a:t>ommaviy</a:t>
            </a:r>
            <a:r>
              <a:rPr lang="en-US" sz="1400" dirty="0"/>
              <a:t> </a:t>
            </a:r>
            <a:r>
              <a:rPr lang="en-US" sz="1400" dirty="0" err="1"/>
              <a:t>madaniyatning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qismi</a:t>
            </a:r>
            <a:r>
              <a:rPr lang="en-US" sz="1400" dirty="0"/>
              <a:t>;</a:t>
            </a:r>
          </a:p>
          <a:p>
            <a:r>
              <a:rPr lang="en-US" sz="1400" dirty="0" err="1"/>
              <a:t>tarbiya</a:t>
            </a:r>
            <a:r>
              <a:rPr lang="en-US" sz="1400" dirty="0"/>
              <a:t> </a:t>
            </a:r>
            <a:r>
              <a:rPr lang="en-US" sz="1400" dirty="0" err="1"/>
              <a:t>vositasi</a:t>
            </a:r>
            <a:r>
              <a:rPr lang="en-US" sz="1400" dirty="0"/>
              <a:t> </a:t>
            </a:r>
            <a:r>
              <a:rPr lang="en-US" sz="1400" dirty="0" err="1"/>
              <a:t>sifatida</a:t>
            </a:r>
            <a:r>
              <a:rPr lang="en-US" sz="1400" dirty="0"/>
              <a:t> ham </a:t>
            </a:r>
            <a:r>
              <a:rPr lang="en-US" sz="1400" dirty="0" err="1"/>
              <a:t>qaraladi</a:t>
            </a:r>
            <a:r>
              <a:rPr lang="en-US" sz="1400" dirty="0"/>
              <a:t>.</a:t>
            </a:r>
          </a:p>
          <a:p>
            <a:endParaRPr lang="ru-RU" sz="1400" b="1" dirty="0"/>
          </a:p>
          <a:p>
            <a:r>
              <a:rPr lang="en-US" sz="1400" b="1" dirty="0" err="1"/>
              <a:t>Obyekti</a:t>
            </a:r>
            <a:r>
              <a:rPr lang="en-US" sz="1400" b="1" dirty="0"/>
              <a:t>:</a:t>
            </a:r>
            <a:r>
              <a:rPr lang="en-US" sz="1400" dirty="0"/>
              <a:t> </a:t>
            </a:r>
            <a:r>
              <a:rPr lang="en-US" sz="1400" dirty="0" err="1"/>
              <a:t>sportchilar</a:t>
            </a:r>
            <a:r>
              <a:rPr lang="en-US" sz="1400" dirty="0"/>
              <a:t>, </a:t>
            </a:r>
            <a:r>
              <a:rPr lang="en-US" sz="1400" dirty="0" err="1"/>
              <a:t>muxlislar</a:t>
            </a:r>
            <a:r>
              <a:rPr lang="en-US" sz="1400" dirty="0"/>
              <a:t>, sport </a:t>
            </a:r>
            <a:r>
              <a:rPr lang="en-US" sz="1400" dirty="0" err="1"/>
              <a:t>tashkilotlari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jamiyat</a:t>
            </a:r>
            <a:r>
              <a:rPr lang="en-US" sz="1400" dirty="0"/>
              <a:t>.</a:t>
            </a:r>
            <a:br>
              <a:rPr lang="en-US" sz="1400" dirty="0"/>
            </a:br>
            <a:endParaRPr lang="ru-RU" sz="1400" dirty="0"/>
          </a:p>
          <a:p>
            <a:r>
              <a:rPr lang="en-US" sz="1400" b="1" dirty="0" err="1"/>
              <a:t>Predmeti</a:t>
            </a:r>
            <a:r>
              <a:rPr lang="en-US" sz="1400" b="1" dirty="0"/>
              <a:t>:</a:t>
            </a:r>
            <a:r>
              <a:rPr lang="en-US" sz="1400" dirty="0"/>
              <a:t> sport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bog‘liq</a:t>
            </a:r>
            <a:r>
              <a:rPr lang="en-US" sz="1400" dirty="0"/>
              <a:t> </a:t>
            </a:r>
            <a:r>
              <a:rPr lang="en-US" sz="1400" dirty="0" err="1"/>
              <a:t>ijtimoiy</a:t>
            </a:r>
            <a:r>
              <a:rPr lang="en-US" sz="1400" dirty="0"/>
              <a:t> </a:t>
            </a:r>
            <a:r>
              <a:rPr lang="en-US" sz="1400" dirty="0" err="1"/>
              <a:t>jarayonlar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munosabatlar</a:t>
            </a:r>
            <a:r>
              <a:rPr lang="en-US" sz="1400" dirty="0"/>
              <a:t>.</a:t>
            </a:r>
          </a:p>
          <a:p>
            <a:br>
              <a:rPr lang="en-US" sz="1400" dirty="0">
                <a:highlight>
                  <a:srgbClr val="00FFFF"/>
                </a:highlight>
              </a:rPr>
            </a:br>
            <a:endParaRPr lang="en-US" sz="1400" dirty="0">
              <a:highlight>
                <a:srgbClr val="00FFFF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5ECDE4-1390-F94E-2DDD-600C7C85893F}"/>
              </a:ext>
            </a:extLst>
          </p:cNvPr>
          <p:cNvSpPr txBox="1"/>
          <p:nvPr/>
        </p:nvSpPr>
        <p:spPr>
          <a:xfrm>
            <a:off x="2653624" y="70330"/>
            <a:ext cx="68847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B0F0"/>
                </a:solidFill>
              </a:rPr>
              <a:t>Sport </a:t>
            </a:r>
            <a:r>
              <a:rPr lang="en-US" sz="4000" dirty="0" err="1">
                <a:solidFill>
                  <a:srgbClr val="00B0F0"/>
                </a:solidFill>
              </a:rPr>
              <a:t>sotsiologiyasi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nima</a:t>
            </a:r>
            <a:r>
              <a:rPr lang="en-US" sz="4000" dirty="0">
                <a:solidFill>
                  <a:srgbClr val="00B0F0"/>
                </a:solidFill>
              </a:rPr>
              <a:t>?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E7DC27-4855-B083-056C-70BBA8D7D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370" y="1416968"/>
            <a:ext cx="7998569" cy="449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35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F1A1D1F-F2D9-234A-EF4F-9C2DDCAAF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003" y="24319"/>
            <a:ext cx="12192000" cy="68093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0507A0-4052-3FD6-8668-89949E7620FE}"/>
              </a:ext>
            </a:extLst>
          </p:cNvPr>
          <p:cNvSpPr txBox="1"/>
          <p:nvPr/>
        </p:nvSpPr>
        <p:spPr>
          <a:xfrm>
            <a:off x="1673462" y="17514"/>
            <a:ext cx="9017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B0F0"/>
                </a:solidFill>
              </a:rPr>
              <a:t>Sportning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jamiyatdagi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asosiy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funksiyalari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88CBEA-B1EB-E6BF-17D7-6C6B5650617C}"/>
              </a:ext>
            </a:extLst>
          </p:cNvPr>
          <p:cNvSpPr txBox="1"/>
          <p:nvPr/>
        </p:nvSpPr>
        <p:spPr>
          <a:xfrm>
            <a:off x="3491014" y="2960349"/>
            <a:ext cx="51179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b="1" dirty="0"/>
              <a:t>Sport </a:t>
            </a:r>
            <a:r>
              <a:rPr lang="en-US" sz="2400" b="1" dirty="0" err="1"/>
              <a:t>jamiyat</a:t>
            </a:r>
            <a:r>
              <a:rPr lang="en-US" sz="2400" b="1" dirty="0"/>
              <a:t> </a:t>
            </a:r>
            <a:r>
              <a:rPr lang="en-US" sz="2400" b="1" dirty="0" err="1"/>
              <a:t>hayotida</a:t>
            </a:r>
            <a:r>
              <a:rPr lang="en-US" sz="2400" b="1" dirty="0"/>
              <a:t> </a:t>
            </a:r>
            <a:r>
              <a:rPr lang="en-US" sz="2400" b="1" dirty="0" err="1"/>
              <a:t>muhim</a:t>
            </a:r>
            <a:r>
              <a:rPr lang="en-US" sz="2400" b="1" dirty="0"/>
              <a:t> </a:t>
            </a:r>
            <a:r>
              <a:rPr lang="en-US" sz="2400" b="1" dirty="0" err="1"/>
              <a:t>vazifalarni</a:t>
            </a:r>
            <a:r>
              <a:rPr lang="en-US" sz="2400" b="1" dirty="0"/>
              <a:t> </a:t>
            </a:r>
            <a:r>
              <a:rPr lang="en-US" sz="2400" b="1" dirty="0" err="1"/>
              <a:t>bajaradi</a:t>
            </a:r>
            <a:endParaRPr lang="ru-RU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4F5C4F-48E1-9F75-6015-8E221A6949C2}"/>
              </a:ext>
            </a:extLst>
          </p:cNvPr>
          <p:cNvSpPr txBox="1"/>
          <p:nvPr/>
        </p:nvSpPr>
        <p:spPr>
          <a:xfrm>
            <a:off x="1172589" y="1018572"/>
            <a:ext cx="2605798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1. </a:t>
            </a:r>
            <a:r>
              <a:rPr lang="en-US" sz="1400" b="1" dirty="0" err="1"/>
              <a:t>Ijtimoiylashtiruvchi</a:t>
            </a:r>
            <a:r>
              <a:rPr lang="en-US" sz="1400" b="1" dirty="0"/>
              <a:t> </a:t>
            </a:r>
            <a:r>
              <a:rPr lang="en-US" sz="1400" b="1" dirty="0" err="1"/>
              <a:t>funksiya</a:t>
            </a:r>
            <a:endParaRPr lang="en-US" sz="1400" b="1" dirty="0"/>
          </a:p>
          <a:p>
            <a:pPr algn="ctr"/>
            <a:r>
              <a:rPr lang="en-US" sz="1400" dirty="0" err="1"/>
              <a:t>Intizom</a:t>
            </a:r>
            <a:r>
              <a:rPr lang="en-US" sz="1400" dirty="0"/>
              <a:t>, </a:t>
            </a:r>
            <a:r>
              <a:rPr lang="en-US" sz="1400" dirty="0" err="1"/>
              <a:t>mas’uliyat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jamoada</a:t>
            </a:r>
            <a:r>
              <a:rPr lang="en-US" sz="1400" dirty="0"/>
              <a:t> </a:t>
            </a:r>
            <a:r>
              <a:rPr lang="en-US" sz="1400" dirty="0" err="1"/>
              <a:t>ishlash</a:t>
            </a:r>
            <a:r>
              <a:rPr lang="en-US" sz="1400" dirty="0"/>
              <a:t> </a:t>
            </a:r>
            <a:r>
              <a:rPr lang="en-US" sz="1400" dirty="0" err="1"/>
              <a:t>ko‘nikmalarini</a:t>
            </a:r>
            <a:r>
              <a:rPr lang="en-US" sz="1400" dirty="0"/>
              <a:t> </a:t>
            </a:r>
            <a:r>
              <a:rPr lang="en-US" sz="1400" dirty="0" err="1"/>
              <a:t>shakllantiradi</a:t>
            </a:r>
            <a:r>
              <a:rPr lang="en-US" sz="1400" dirty="0"/>
              <a:t>.</a:t>
            </a:r>
          </a:p>
          <a:p>
            <a:pPr algn="ctr">
              <a:buNone/>
            </a:pPr>
            <a:endParaRPr lang="ru-RU" sz="1300" dirty="0">
              <a:highlight>
                <a:srgbClr val="00FFFF"/>
              </a:highligh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7812C9-B699-4EC3-F8DE-943AF69ABF7F}"/>
              </a:ext>
            </a:extLst>
          </p:cNvPr>
          <p:cNvSpPr txBox="1"/>
          <p:nvPr/>
        </p:nvSpPr>
        <p:spPr>
          <a:xfrm>
            <a:off x="5146844" y="1037958"/>
            <a:ext cx="24436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2. </a:t>
            </a:r>
            <a:r>
              <a:rPr lang="en-US" sz="1200" b="1" dirty="0" err="1"/>
              <a:t>Tarbiyaviy</a:t>
            </a:r>
            <a:r>
              <a:rPr lang="en-US" sz="1200" b="1" dirty="0"/>
              <a:t> </a:t>
            </a:r>
            <a:r>
              <a:rPr lang="en-US" sz="1200" b="1" dirty="0" err="1"/>
              <a:t>funksiya</a:t>
            </a:r>
            <a:endParaRPr lang="en-US" sz="1200" b="1" dirty="0"/>
          </a:p>
          <a:p>
            <a:pPr algn="ctr"/>
            <a:r>
              <a:rPr lang="en-US" sz="1200" dirty="0" err="1"/>
              <a:t>Quyidagi</a:t>
            </a:r>
            <a:r>
              <a:rPr lang="en-US" sz="1200" dirty="0"/>
              <a:t> </a:t>
            </a:r>
            <a:r>
              <a:rPr lang="en-US" sz="1200" dirty="0" err="1"/>
              <a:t>sifatlarni</a:t>
            </a:r>
            <a:r>
              <a:rPr lang="en-US" sz="1200" dirty="0"/>
              <a:t> </a:t>
            </a:r>
            <a:r>
              <a:rPr lang="en-US" sz="1200" dirty="0" err="1"/>
              <a:t>rivojlantiradi</a:t>
            </a:r>
            <a:r>
              <a:rPr lang="en-US" sz="1200" dirty="0"/>
              <a:t>:</a:t>
            </a:r>
            <a:r>
              <a:rPr lang="ru-RU" sz="1200" dirty="0"/>
              <a:t> </a:t>
            </a:r>
            <a:r>
              <a:rPr lang="en-US" sz="1200" dirty="0" err="1"/>
              <a:t>halollik</a:t>
            </a:r>
            <a:r>
              <a:rPr lang="en-US" sz="1200" dirty="0"/>
              <a:t>;</a:t>
            </a:r>
            <a:r>
              <a:rPr lang="ru-RU" sz="1200" dirty="0"/>
              <a:t> </a:t>
            </a:r>
            <a:r>
              <a:rPr lang="en-US" sz="1200" dirty="0" err="1"/>
              <a:t>hurmat</a:t>
            </a:r>
            <a:r>
              <a:rPr lang="en-US" sz="1200" dirty="0"/>
              <a:t>;</a:t>
            </a:r>
          </a:p>
          <a:p>
            <a:pPr algn="ctr"/>
            <a:r>
              <a:rPr lang="en-US" sz="1200" dirty="0" err="1"/>
              <a:t>qat’iyat</a:t>
            </a:r>
            <a:r>
              <a:rPr lang="en-US" sz="1200" dirty="0"/>
              <a:t>;</a:t>
            </a:r>
            <a:r>
              <a:rPr lang="ru-RU" sz="1200" dirty="0"/>
              <a:t> </a:t>
            </a:r>
            <a:r>
              <a:rPr lang="en-US" sz="1200" dirty="0" err="1"/>
              <a:t>o‘zini</a:t>
            </a:r>
            <a:r>
              <a:rPr lang="en-US" sz="1200" dirty="0"/>
              <a:t> </a:t>
            </a:r>
            <a:r>
              <a:rPr lang="en-US" sz="1200" dirty="0" err="1"/>
              <a:t>boshqarish</a:t>
            </a:r>
            <a:r>
              <a:rPr lang="en-US" sz="1200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905535-6E12-1D69-44FC-4C196D4DC1A2}"/>
              </a:ext>
            </a:extLst>
          </p:cNvPr>
          <p:cNvSpPr txBox="1"/>
          <p:nvPr/>
        </p:nvSpPr>
        <p:spPr>
          <a:xfrm>
            <a:off x="8958969" y="1037958"/>
            <a:ext cx="2529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3. </a:t>
            </a:r>
            <a:r>
              <a:rPr lang="en-US" sz="1400" b="1" dirty="0" err="1"/>
              <a:t>Integratsion</a:t>
            </a:r>
            <a:r>
              <a:rPr lang="en-US" sz="1400" b="1" dirty="0"/>
              <a:t> </a:t>
            </a:r>
            <a:r>
              <a:rPr lang="en-US" sz="1400" b="1" dirty="0" err="1"/>
              <a:t>funksiya</a:t>
            </a:r>
            <a:endParaRPr lang="en-US" sz="1400" b="1" dirty="0"/>
          </a:p>
          <a:p>
            <a:pPr algn="ctr"/>
            <a:r>
              <a:rPr lang="en-US" sz="1400" dirty="0"/>
              <a:t>Turli </a:t>
            </a:r>
            <a:r>
              <a:rPr lang="en-US" sz="1400" dirty="0" err="1"/>
              <a:t>yoshdagi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ijtimoiy</a:t>
            </a:r>
            <a:r>
              <a:rPr lang="en-US" sz="1400" dirty="0"/>
              <a:t> </a:t>
            </a:r>
            <a:r>
              <a:rPr lang="en-US" sz="1400" dirty="0" err="1"/>
              <a:t>qatlamdagi</a:t>
            </a:r>
            <a:r>
              <a:rPr lang="en-US" sz="1400" dirty="0"/>
              <a:t> </a:t>
            </a:r>
            <a:r>
              <a:rPr lang="en-US" sz="1400" dirty="0" err="1"/>
              <a:t>odamlarni</a:t>
            </a:r>
            <a:r>
              <a:rPr lang="en-US" sz="1400" dirty="0"/>
              <a:t> </a:t>
            </a:r>
            <a:r>
              <a:rPr lang="en-US" sz="1400" dirty="0" err="1"/>
              <a:t>birlashtiradi</a:t>
            </a:r>
            <a:r>
              <a:rPr lang="en-US" sz="1400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A37982-8D1F-00E5-8C09-3A75E9F76803}"/>
              </a:ext>
            </a:extLst>
          </p:cNvPr>
          <p:cNvSpPr txBox="1"/>
          <p:nvPr/>
        </p:nvSpPr>
        <p:spPr>
          <a:xfrm>
            <a:off x="1118277" y="4946876"/>
            <a:ext cx="26057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4. </a:t>
            </a:r>
            <a:r>
              <a:rPr lang="en-US" sz="1400" b="1" dirty="0" err="1"/>
              <a:t>Kommunikativ</a:t>
            </a:r>
            <a:r>
              <a:rPr lang="en-US" sz="1400" b="1" dirty="0"/>
              <a:t> </a:t>
            </a:r>
            <a:r>
              <a:rPr lang="en-US" sz="1400" b="1" dirty="0" err="1"/>
              <a:t>funksiya</a:t>
            </a:r>
            <a:endParaRPr lang="en-US" sz="1400" b="1" dirty="0"/>
          </a:p>
          <a:p>
            <a:pPr algn="ctr"/>
            <a:r>
              <a:rPr lang="en-US" sz="1400" dirty="0"/>
              <a:t>Yangi </a:t>
            </a:r>
            <a:r>
              <a:rPr lang="en-US" sz="1400" dirty="0" err="1"/>
              <a:t>tanishuvlar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ijtimoiy</a:t>
            </a:r>
            <a:r>
              <a:rPr lang="en-US" sz="1400" dirty="0"/>
              <a:t> </a:t>
            </a:r>
            <a:r>
              <a:rPr lang="en-US" sz="1400" dirty="0" err="1"/>
              <a:t>aloqalar</a:t>
            </a:r>
            <a:r>
              <a:rPr lang="en-US" sz="1400" dirty="0"/>
              <a:t> </a:t>
            </a:r>
            <a:r>
              <a:rPr lang="en-US" sz="1400" dirty="0" err="1"/>
              <a:t>paydo</a:t>
            </a:r>
            <a:r>
              <a:rPr lang="en-US" sz="1400" dirty="0"/>
              <a:t> </a:t>
            </a:r>
            <a:r>
              <a:rPr lang="en-US" sz="1400" dirty="0" err="1"/>
              <a:t>bo‘lishiga</a:t>
            </a:r>
            <a:r>
              <a:rPr lang="en-US" sz="1400" dirty="0"/>
              <a:t> </a:t>
            </a:r>
            <a:r>
              <a:rPr lang="en-US" sz="1400" dirty="0" err="1"/>
              <a:t>yordam</a:t>
            </a:r>
            <a:r>
              <a:rPr lang="en-US" sz="1400" dirty="0"/>
              <a:t> </a:t>
            </a:r>
            <a:r>
              <a:rPr lang="en-US" sz="1400" dirty="0" err="1"/>
              <a:t>beradi</a:t>
            </a:r>
            <a:r>
              <a:rPr lang="en-US" sz="1400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D46C13-F99F-BB0F-B784-AE4C5DFDF614}"/>
              </a:ext>
            </a:extLst>
          </p:cNvPr>
          <p:cNvSpPr txBox="1"/>
          <p:nvPr/>
        </p:nvSpPr>
        <p:spPr>
          <a:xfrm>
            <a:off x="5030871" y="5054597"/>
            <a:ext cx="26756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5.</a:t>
            </a:r>
            <a:r>
              <a:rPr lang="en-US" sz="1400" b="1" dirty="0"/>
              <a:t> </a:t>
            </a:r>
            <a:r>
              <a:rPr lang="en-US" sz="1400" b="1" dirty="0" err="1"/>
              <a:t>Sog‘lomlashtiruvchi</a:t>
            </a:r>
            <a:r>
              <a:rPr lang="en-US" sz="1400" b="1" dirty="0"/>
              <a:t> </a:t>
            </a:r>
            <a:r>
              <a:rPr lang="en-US" sz="1400" b="1" dirty="0" err="1"/>
              <a:t>funksiya</a:t>
            </a:r>
            <a:endParaRPr lang="en-US" sz="1400" b="1" dirty="0"/>
          </a:p>
          <a:p>
            <a:pPr algn="ctr"/>
            <a:r>
              <a:rPr lang="en-US" sz="1400" dirty="0" err="1"/>
              <a:t>Jismoniy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ruhiy</a:t>
            </a:r>
            <a:r>
              <a:rPr lang="en-US" sz="1400" dirty="0"/>
              <a:t> </a:t>
            </a:r>
            <a:r>
              <a:rPr lang="en-US" sz="1400" dirty="0" err="1"/>
              <a:t>salomatlikni</a:t>
            </a:r>
            <a:r>
              <a:rPr lang="en-US" sz="1400" dirty="0"/>
              <a:t> </a:t>
            </a:r>
            <a:r>
              <a:rPr lang="en-US" sz="1400" dirty="0" err="1"/>
              <a:t>yaxshilaydi</a:t>
            </a:r>
            <a:r>
              <a:rPr lang="en-US" sz="1400" dirty="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D2AC46-2047-CCF4-B842-8E43AA84D470}"/>
              </a:ext>
            </a:extLst>
          </p:cNvPr>
          <p:cNvSpPr txBox="1"/>
          <p:nvPr/>
        </p:nvSpPr>
        <p:spPr>
          <a:xfrm>
            <a:off x="8724593" y="4823764"/>
            <a:ext cx="29985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6. </a:t>
            </a:r>
            <a:r>
              <a:rPr lang="en-US" sz="1200" b="1" dirty="0" err="1"/>
              <a:t>Iqtisodiy</a:t>
            </a:r>
            <a:r>
              <a:rPr lang="en-US" sz="1200" b="1" dirty="0"/>
              <a:t> </a:t>
            </a:r>
            <a:r>
              <a:rPr lang="en-US" sz="1200" b="1" dirty="0" err="1"/>
              <a:t>funksiya</a:t>
            </a:r>
            <a:endParaRPr lang="en-US" sz="1200" b="1" dirty="0"/>
          </a:p>
          <a:p>
            <a:pPr algn="ctr"/>
            <a:r>
              <a:rPr lang="en-US" sz="1200" dirty="0"/>
              <a:t>Sport </a:t>
            </a:r>
            <a:r>
              <a:rPr lang="en-US" sz="1200" dirty="0" err="1"/>
              <a:t>orqali</a:t>
            </a:r>
            <a:r>
              <a:rPr lang="en-US" sz="1200" dirty="0"/>
              <a:t>:</a:t>
            </a:r>
          </a:p>
          <a:p>
            <a:pPr algn="ctr"/>
            <a:r>
              <a:rPr lang="en-US" sz="1200" dirty="0" err="1"/>
              <a:t>ish</a:t>
            </a:r>
            <a:r>
              <a:rPr lang="en-US" sz="1200" dirty="0"/>
              <a:t> </a:t>
            </a:r>
            <a:r>
              <a:rPr lang="en-US" sz="1200" dirty="0" err="1"/>
              <a:t>o‘rinlari</a:t>
            </a:r>
            <a:r>
              <a:rPr lang="en-US" sz="1200" dirty="0"/>
              <a:t> </a:t>
            </a:r>
            <a:r>
              <a:rPr lang="en-US" sz="1200" dirty="0" err="1"/>
              <a:t>yaratiladi</a:t>
            </a:r>
            <a:r>
              <a:rPr lang="en-US" sz="1200" dirty="0"/>
              <a:t>;</a:t>
            </a:r>
          </a:p>
          <a:p>
            <a:pPr algn="ctr"/>
            <a:r>
              <a:rPr lang="en-US" sz="1200" dirty="0" err="1"/>
              <a:t>turizm</a:t>
            </a:r>
            <a:r>
              <a:rPr lang="en-US" sz="1200" dirty="0"/>
              <a:t> </a:t>
            </a:r>
            <a:r>
              <a:rPr lang="en-US" sz="1200" dirty="0" err="1"/>
              <a:t>rivojlanadi</a:t>
            </a:r>
            <a:r>
              <a:rPr lang="en-US" sz="1200" dirty="0"/>
              <a:t>;</a:t>
            </a:r>
          </a:p>
          <a:p>
            <a:pPr algn="ctr"/>
            <a:r>
              <a:rPr lang="en-US" sz="1200" dirty="0" err="1"/>
              <a:t>reklama</a:t>
            </a:r>
            <a:r>
              <a:rPr lang="en-US" sz="1200" dirty="0"/>
              <a:t> </a:t>
            </a:r>
            <a:r>
              <a:rPr lang="en-US" sz="1200" dirty="0" err="1"/>
              <a:t>va</a:t>
            </a:r>
            <a:r>
              <a:rPr lang="en-US" sz="1200" dirty="0"/>
              <a:t> sport </a:t>
            </a:r>
            <a:r>
              <a:rPr lang="en-US" sz="1200" dirty="0" err="1"/>
              <a:t>mahsulotlari</a:t>
            </a:r>
            <a:r>
              <a:rPr lang="en-US" sz="1200" dirty="0"/>
              <a:t> </a:t>
            </a:r>
            <a:r>
              <a:rPr lang="en-US" sz="1200" dirty="0" err="1"/>
              <a:t>bozori</a:t>
            </a:r>
            <a:r>
              <a:rPr lang="en-US" sz="1200" dirty="0"/>
              <a:t> </a:t>
            </a:r>
            <a:r>
              <a:rPr lang="en-US" sz="1200" dirty="0" err="1"/>
              <a:t>kengayadi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0380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82B046-94C4-5B65-169E-026007491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2737" y="1574303"/>
            <a:ext cx="7148199" cy="50599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6A1A01-F231-46C2-AF17-1FE50261B861}"/>
              </a:ext>
            </a:extLst>
          </p:cNvPr>
          <p:cNvSpPr txBox="1"/>
          <p:nvPr/>
        </p:nvSpPr>
        <p:spPr>
          <a:xfrm>
            <a:off x="3048810" y="17068"/>
            <a:ext cx="58337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B0F0"/>
                </a:solidFill>
              </a:rPr>
              <a:t>Sport </a:t>
            </a:r>
            <a:r>
              <a:rPr lang="en-US" sz="4000" dirty="0" err="1">
                <a:solidFill>
                  <a:srgbClr val="00B0F0"/>
                </a:solidFill>
              </a:rPr>
              <a:t>va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ijtimoiy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tengsizlik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E46DC5-9C1A-F953-C37D-0386AE3327A8}"/>
              </a:ext>
            </a:extLst>
          </p:cNvPr>
          <p:cNvSpPr txBox="1"/>
          <p:nvPr/>
        </p:nvSpPr>
        <p:spPr>
          <a:xfrm>
            <a:off x="0" y="856521"/>
            <a:ext cx="6094378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dirty="0"/>
              <a:t>Sport </a:t>
            </a:r>
            <a:r>
              <a:rPr lang="en-US" sz="1700" dirty="0" err="1"/>
              <a:t>hamma</a:t>
            </a:r>
            <a:r>
              <a:rPr lang="en-US" sz="1700" dirty="0"/>
              <a:t> </a:t>
            </a:r>
            <a:r>
              <a:rPr lang="en-US" sz="1700" dirty="0" err="1"/>
              <a:t>uchun</a:t>
            </a:r>
            <a:r>
              <a:rPr lang="en-US" sz="1700" dirty="0"/>
              <a:t> </a:t>
            </a:r>
            <a:r>
              <a:rPr lang="en-US" sz="1700" dirty="0" err="1"/>
              <a:t>ochiq</a:t>
            </a:r>
            <a:r>
              <a:rPr lang="en-US" sz="1700" dirty="0"/>
              <a:t> </a:t>
            </a:r>
            <a:r>
              <a:rPr lang="en-US" sz="1700" dirty="0" err="1"/>
              <a:t>ko‘rinsa</a:t>
            </a:r>
            <a:r>
              <a:rPr lang="en-US" sz="1700" dirty="0"/>
              <a:t>-da, </a:t>
            </a:r>
            <a:r>
              <a:rPr lang="en-US" sz="1700" dirty="0" err="1"/>
              <a:t>imkoniyatlar</a:t>
            </a:r>
            <a:r>
              <a:rPr lang="en-US" sz="1700" dirty="0"/>
              <a:t> </a:t>
            </a:r>
            <a:r>
              <a:rPr lang="en-US" sz="1700" dirty="0" err="1"/>
              <a:t>bir</a:t>
            </a:r>
            <a:r>
              <a:rPr lang="en-US" sz="1700" dirty="0"/>
              <a:t> </a:t>
            </a:r>
            <a:r>
              <a:rPr lang="en-US" sz="1700" dirty="0" err="1"/>
              <a:t>xil</a:t>
            </a:r>
            <a:r>
              <a:rPr lang="en-US" sz="1700" dirty="0"/>
              <a:t> </a:t>
            </a:r>
            <a:r>
              <a:rPr lang="en-US" sz="1700" dirty="0" err="1"/>
              <a:t>emas</a:t>
            </a:r>
            <a:r>
              <a:rPr lang="en-US" sz="1700" dirty="0"/>
              <a:t>.</a:t>
            </a:r>
          </a:p>
          <a:p>
            <a:r>
              <a:rPr lang="en-US" sz="1700" dirty="0" err="1"/>
              <a:t>Asosiy</a:t>
            </a:r>
            <a:r>
              <a:rPr lang="en-US" sz="1700" dirty="0"/>
              <a:t> </a:t>
            </a:r>
            <a:r>
              <a:rPr lang="en-US" sz="1700" dirty="0" err="1"/>
              <a:t>omillar</a:t>
            </a:r>
            <a:r>
              <a:rPr lang="en-US" sz="1700" dirty="0"/>
              <a:t>:</a:t>
            </a:r>
          </a:p>
          <a:p>
            <a:endParaRPr lang="ru-RU" sz="1700" b="1" dirty="0"/>
          </a:p>
          <a:p>
            <a:r>
              <a:rPr lang="en-US" sz="1700" b="1" dirty="0" err="1"/>
              <a:t>Iqtisodiy</a:t>
            </a:r>
            <a:r>
              <a:rPr lang="en-US" sz="1700" b="1" dirty="0"/>
              <a:t> </a:t>
            </a:r>
            <a:r>
              <a:rPr lang="en-US" sz="1700" b="1" dirty="0" err="1"/>
              <a:t>omil</a:t>
            </a:r>
            <a:endParaRPr lang="en-US" sz="1700" b="1" dirty="0"/>
          </a:p>
          <a:p>
            <a:r>
              <a:rPr lang="en-US" sz="1700" dirty="0" err="1"/>
              <a:t>Ba’zi</a:t>
            </a:r>
            <a:r>
              <a:rPr lang="en-US" sz="1700" dirty="0"/>
              <a:t> sport </a:t>
            </a:r>
            <a:r>
              <a:rPr lang="en-US" sz="1700" dirty="0" err="1"/>
              <a:t>turlari</a:t>
            </a:r>
            <a:r>
              <a:rPr lang="en-US" sz="1700" dirty="0"/>
              <a:t> </a:t>
            </a:r>
            <a:r>
              <a:rPr lang="en-US" sz="1700" dirty="0" err="1"/>
              <a:t>katta</a:t>
            </a:r>
            <a:r>
              <a:rPr lang="en-US" sz="1700" dirty="0"/>
              <a:t> </a:t>
            </a:r>
            <a:r>
              <a:rPr lang="en-US" sz="1700" dirty="0" err="1"/>
              <a:t>xarajat</a:t>
            </a:r>
            <a:r>
              <a:rPr lang="en-US" sz="1700" dirty="0"/>
              <a:t> talab </a:t>
            </a:r>
            <a:r>
              <a:rPr lang="en-US" sz="1700" dirty="0" err="1"/>
              <a:t>qiladi</a:t>
            </a:r>
            <a:r>
              <a:rPr lang="en-US" sz="1700" dirty="0"/>
              <a:t>:</a:t>
            </a:r>
          </a:p>
          <a:p>
            <a:r>
              <a:rPr lang="en-US" sz="1700" dirty="0" err="1"/>
              <a:t>jihozlar</a:t>
            </a:r>
            <a:r>
              <a:rPr lang="en-US" sz="1700" dirty="0"/>
              <a:t>;</a:t>
            </a:r>
          </a:p>
          <a:p>
            <a:r>
              <a:rPr lang="en-US" sz="1700" dirty="0" err="1"/>
              <a:t>mashg‘ulotlar</a:t>
            </a:r>
            <a:r>
              <a:rPr lang="en-US" sz="1700" dirty="0"/>
              <a:t>;</a:t>
            </a:r>
          </a:p>
          <a:p>
            <a:r>
              <a:rPr lang="en-US" sz="1700" dirty="0" err="1"/>
              <a:t>musobaqalarda</a:t>
            </a:r>
            <a:r>
              <a:rPr lang="en-US" sz="1700" dirty="0"/>
              <a:t> </a:t>
            </a:r>
            <a:r>
              <a:rPr lang="en-US" sz="1700" dirty="0" err="1"/>
              <a:t>qatnashish</a:t>
            </a:r>
            <a:r>
              <a:rPr lang="en-US" sz="1700" dirty="0"/>
              <a:t>.</a:t>
            </a:r>
          </a:p>
          <a:p>
            <a:endParaRPr lang="ru-RU" sz="1700" b="1" dirty="0"/>
          </a:p>
          <a:p>
            <a:r>
              <a:rPr lang="en-US" sz="1700" b="1" dirty="0" err="1"/>
              <a:t>Hududiy</a:t>
            </a:r>
            <a:r>
              <a:rPr lang="en-US" sz="1700" b="1" dirty="0"/>
              <a:t> </a:t>
            </a:r>
            <a:r>
              <a:rPr lang="en-US" sz="1700" b="1" dirty="0" err="1"/>
              <a:t>omil</a:t>
            </a:r>
            <a:endParaRPr lang="en-US" sz="1700" b="1" dirty="0"/>
          </a:p>
          <a:p>
            <a:r>
              <a:rPr lang="en-US" sz="1700" dirty="0" err="1"/>
              <a:t>Yirik</a:t>
            </a:r>
            <a:r>
              <a:rPr lang="en-US" sz="1700" dirty="0"/>
              <a:t> </a:t>
            </a:r>
            <a:r>
              <a:rPr lang="en-US" sz="1700" dirty="0" err="1"/>
              <a:t>shaharlarda</a:t>
            </a:r>
            <a:r>
              <a:rPr lang="en-US" sz="1700" dirty="0"/>
              <a:t> sport </a:t>
            </a:r>
            <a:r>
              <a:rPr lang="en-US" sz="1700" dirty="0" err="1"/>
              <a:t>infratuzilmasi</a:t>
            </a:r>
            <a:r>
              <a:rPr lang="en-US" sz="1700" dirty="0"/>
              <a:t> </a:t>
            </a:r>
            <a:r>
              <a:rPr lang="en-US" sz="1700" dirty="0" err="1"/>
              <a:t>ko‘proq</a:t>
            </a:r>
            <a:r>
              <a:rPr lang="en-US" sz="1700" dirty="0"/>
              <a:t> </a:t>
            </a:r>
            <a:r>
              <a:rPr lang="en-US" sz="1700" dirty="0" err="1"/>
              <a:t>rivojlangan</a:t>
            </a:r>
            <a:r>
              <a:rPr lang="en-US" sz="1700" dirty="0"/>
              <a:t>.</a:t>
            </a:r>
          </a:p>
          <a:p>
            <a:endParaRPr lang="ru-RU" sz="1700" b="1" dirty="0"/>
          </a:p>
          <a:p>
            <a:r>
              <a:rPr lang="en-US" sz="1700" b="1" dirty="0"/>
              <a:t>Gender </a:t>
            </a:r>
            <a:r>
              <a:rPr lang="en-US" sz="1700" b="1" dirty="0" err="1"/>
              <a:t>omili</a:t>
            </a:r>
            <a:endParaRPr lang="en-US" sz="1700" b="1" dirty="0"/>
          </a:p>
          <a:p>
            <a:r>
              <a:rPr lang="en-US" sz="1700" dirty="0" err="1"/>
              <a:t>Tarix</a:t>
            </a:r>
            <a:r>
              <a:rPr lang="en-US" sz="1700" dirty="0"/>
              <a:t> </a:t>
            </a:r>
            <a:r>
              <a:rPr lang="en-US" sz="1700" dirty="0" err="1"/>
              <a:t>davomida</a:t>
            </a:r>
            <a:r>
              <a:rPr lang="en-US" sz="1700" dirty="0"/>
              <a:t> </a:t>
            </a:r>
            <a:r>
              <a:rPr lang="en-US" sz="1700" dirty="0" err="1"/>
              <a:t>ayrim</a:t>
            </a:r>
            <a:r>
              <a:rPr lang="en-US" sz="1700" dirty="0"/>
              <a:t> sport </a:t>
            </a:r>
            <a:r>
              <a:rPr lang="en-US" sz="1700" dirty="0" err="1"/>
              <a:t>turlarida</a:t>
            </a:r>
            <a:r>
              <a:rPr lang="en-US" sz="1700" dirty="0"/>
              <a:t> </a:t>
            </a:r>
            <a:r>
              <a:rPr lang="en-US" sz="1700" dirty="0" err="1"/>
              <a:t>ayollar</a:t>
            </a:r>
            <a:r>
              <a:rPr lang="en-US" sz="1700" dirty="0"/>
              <a:t> </a:t>
            </a:r>
            <a:r>
              <a:rPr lang="en-US" sz="1700" dirty="0" err="1"/>
              <a:t>ishtiroki</a:t>
            </a:r>
            <a:r>
              <a:rPr lang="en-US" sz="1700" dirty="0"/>
              <a:t> </a:t>
            </a:r>
            <a:r>
              <a:rPr lang="en-US" sz="1700" dirty="0" err="1"/>
              <a:t>cheklangan</a:t>
            </a:r>
            <a:r>
              <a:rPr lang="en-US" sz="1700" dirty="0"/>
              <a:t>.</a:t>
            </a:r>
          </a:p>
          <a:p>
            <a:endParaRPr lang="ru-RU" sz="1700" b="1" dirty="0"/>
          </a:p>
          <a:p>
            <a:r>
              <a:rPr lang="en-US" sz="1700" b="1" dirty="0" err="1"/>
              <a:t>Oilaning</a:t>
            </a:r>
            <a:r>
              <a:rPr lang="en-US" sz="1700" b="1" dirty="0"/>
              <a:t> </a:t>
            </a:r>
            <a:r>
              <a:rPr lang="en-US" sz="1700" b="1" dirty="0" err="1"/>
              <a:t>ijtimoiy</a:t>
            </a:r>
            <a:r>
              <a:rPr lang="en-US" sz="1700" b="1" dirty="0"/>
              <a:t> </a:t>
            </a:r>
            <a:r>
              <a:rPr lang="en-US" sz="1700" b="1" dirty="0" err="1"/>
              <a:t>holati</a:t>
            </a:r>
            <a:endParaRPr lang="en-US" sz="1700" b="1" dirty="0"/>
          </a:p>
          <a:p>
            <a:r>
              <a:rPr lang="en-US" sz="1700" dirty="0" err="1"/>
              <a:t>Daromad</a:t>
            </a:r>
            <a:r>
              <a:rPr lang="en-US" sz="1700" dirty="0"/>
              <a:t> </a:t>
            </a:r>
            <a:r>
              <a:rPr lang="en-US" sz="1700" dirty="0" err="1"/>
              <a:t>va</a:t>
            </a:r>
            <a:r>
              <a:rPr lang="en-US" sz="1700" dirty="0"/>
              <a:t> </a:t>
            </a:r>
            <a:r>
              <a:rPr lang="en-US" sz="1700" dirty="0" err="1"/>
              <a:t>ta’lim</a:t>
            </a:r>
            <a:r>
              <a:rPr lang="en-US" sz="1700" dirty="0"/>
              <a:t> </a:t>
            </a:r>
            <a:r>
              <a:rPr lang="en-US" sz="1700" dirty="0" err="1"/>
              <a:t>darajasi</a:t>
            </a:r>
            <a:r>
              <a:rPr lang="en-US" sz="1700" dirty="0"/>
              <a:t> sport </a:t>
            </a:r>
            <a:r>
              <a:rPr lang="en-US" sz="1700" dirty="0" err="1"/>
              <a:t>imkoniyatlariga</a:t>
            </a:r>
            <a:r>
              <a:rPr lang="en-US" sz="1700" dirty="0"/>
              <a:t> </a:t>
            </a:r>
            <a:r>
              <a:rPr lang="en-US" sz="1700" dirty="0" err="1"/>
              <a:t>ta’sir</a:t>
            </a:r>
            <a:r>
              <a:rPr lang="en-US" sz="1700" dirty="0"/>
              <a:t> </a:t>
            </a:r>
            <a:r>
              <a:rPr lang="en-US" sz="1700" dirty="0" err="1"/>
              <a:t>qiladi</a:t>
            </a:r>
            <a:r>
              <a:rPr lang="en-US" sz="1700" dirty="0"/>
              <a:t>.</a:t>
            </a:r>
          </a:p>
          <a:p>
            <a:r>
              <a:rPr lang="en-US" sz="1700" dirty="0" err="1"/>
              <a:t>Natijalari</a:t>
            </a:r>
            <a:r>
              <a:rPr lang="en-US" sz="1700" dirty="0"/>
              <a:t>:</a:t>
            </a:r>
          </a:p>
          <a:p>
            <a:r>
              <a:rPr lang="en-US" sz="1700" dirty="0"/>
              <a:t>sport </a:t>
            </a:r>
            <a:r>
              <a:rPr lang="en-US" sz="1700" dirty="0" err="1"/>
              <a:t>yutuqlaridagi</a:t>
            </a:r>
            <a:r>
              <a:rPr lang="en-US" sz="1700" dirty="0"/>
              <a:t> </a:t>
            </a:r>
            <a:r>
              <a:rPr lang="en-US" sz="1700" dirty="0" err="1"/>
              <a:t>farqlar</a:t>
            </a:r>
            <a:r>
              <a:rPr lang="en-US" sz="1700" dirty="0"/>
              <a:t>;</a:t>
            </a:r>
          </a:p>
          <a:p>
            <a:r>
              <a:rPr lang="en-US" sz="1700" dirty="0"/>
              <a:t>professional </a:t>
            </a:r>
            <a:r>
              <a:rPr lang="en-US" sz="1700" dirty="0" err="1"/>
              <a:t>sportga</a:t>
            </a:r>
            <a:r>
              <a:rPr lang="en-US" sz="1700" dirty="0"/>
              <a:t> </a:t>
            </a:r>
            <a:r>
              <a:rPr lang="en-US" sz="1700" dirty="0" err="1"/>
              <a:t>kirish</a:t>
            </a:r>
            <a:r>
              <a:rPr lang="en-US" sz="1700" dirty="0"/>
              <a:t> </a:t>
            </a:r>
            <a:r>
              <a:rPr lang="en-US" sz="1700" dirty="0" err="1"/>
              <a:t>imkoniyatining</a:t>
            </a:r>
            <a:r>
              <a:rPr lang="en-US" sz="1700" dirty="0"/>
              <a:t> </a:t>
            </a:r>
            <a:r>
              <a:rPr lang="en-US" sz="1700" dirty="0" err="1"/>
              <a:t>notengligi</a:t>
            </a:r>
            <a:r>
              <a:rPr lang="en-US" sz="1700" dirty="0"/>
              <a:t>;</a:t>
            </a:r>
          </a:p>
          <a:p>
            <a:r>
              <a:rPr lang="en-US" sz="1700" dirty="0" err="1"/>
              <a:t>sog‘liq</a:t>
            </a:r>
            <a:r>
              <a:rPr lang="en-US" sz="1700" dirty="0"/>
              <a:t> </a:t>
            </a:r>
            <a:r>
              <a:rPr lang="en-US" sz="1700" dirty="0" err="1"/>
              <a:t>darajasidagi</a:t>
            </a:r>
            <a:r>
              <a:rPr lang="en-US" sz="1700" dirty="0"/>
              <a:t> </a:t>
            </a:r>
            <a:r>
              <a:rPr lang="en-US" sz="1700" dirty="0" err="1"/>
              <a:t>tafovutlar</a:t>
            </a:r>
            <a:r>
              <a:rPr lang="en-US" sz="1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2599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35AC19-34B0-A77D-6528-31016980B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115" y="1518307"/>
            <a:ext cx="7016885" cy="50550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2ECCAB-7D32-5758-D607-E28D717BC568}"/>
              </a:ext>
            </a:extLst>
          </p:cNvPr>
          <p:cNvSpPr txBox="1"/>
          <p:nvPr/>
        </p:nvSpPr>
        <p:spPr>
          <a:xfrm>
            <a:off x="434501" y="36843"/>
            <a:ext cx="1132299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400" dirty="0">
                <a:solidFill>
                  <a:srgbClr val="00B0F0"/>
                </a:solidFill>
                <a:latin typeface="+mj-lt"/>
              </a:rPr>
              <a:t>Sport — </a:t>
            </a:r>
            <a:r>
              <a:rPr lang="en-US" sz="3400" dirty="0" err="1">
                <a:solidFill>
                  <a:srgbClr val="00B0F0"/>
                </a:solidFill>
                <a:latin typeface="+mj-lt"/>
              </a:rPr>
              <a:t>madaniyat</a:t>
            </a:r>
            <a:r>
              <a:rPr lang="en-US" sz="34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+mj-lt"/>
              </a:rPr>
              <a:t>va</a:t>
            </a:r>
            <a:r>
              <a:rPr lang="en-US" sz="34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+mj-lt"/>
              </a:rPr>
              <a:t>ommaviy</a:t>
            </a:r>
            <a:r>
              <a:rPr lang="en-US" sz="34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+mj-lt"/>
              </a:rPr>
              <a:t>kommunikatsiyaning</a:t>
            </a:r>
            <a:r>
              <a:rPr lang="en-US" sz="34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+mj-lt"/>
              </a:rPr>
              <a:t>bir</a:t>
            </a:r>
            <a:r>
              <a:rPr lang="en-US" sz="34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+mj-lt"/>
              </a:rPr>
              <a:t>qismi</a:t>
            </a:r>
            <a:endParaRPr lang="ru-RU" sz="34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BD032B-C945-3CFA-9605-F7924FEA8EF0}"/>
              </a:ext>
            </a:extLst>
          </p:cNvPr>
          <p:cNvSpPr txBox="1"/>
          <p:nvPr/>
        </p:nvSpPr>
        <p:spPr>
          <a:xfrm>
            <a:off x="0" y="1218032"/>
            <a:ext cx="586253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Zamonaviy</a:t>
            </a:r>
            <a:r>
              <a:rPr lang="en-US" dirty="0"/>
              <a:t> sport </a:t>
            </a:r>
            <a:r>
              <a:rPr lang="en-US" dirty="0" err="1"/>
              <a:t>jahon</a:t>
            </a:r>
            <a:r>
              <a:rPr lang="en-US" dirty="0"/>
              <a:t> </a:t>
            </a:r>
            <a:r>
              <a:rPr lang="en-US" dirty="0" err="1"/>
              <a:t>madaniyatining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qismiga</a:t>
            </a:r>
            <a:r>
              <a:rPr lang="en-US" dirty="0"/>
              <a:t> </a:t>
            </a:r>
            <a:r>
              <a:rPr lang="en-US" dirty="0" err="1"/>
              <a:t>aylangan</a:t>
            </a:r>
            <a:r>
              <a:rPr lang="en-US" dirty="0"/>
              <a:t>.</a:t>
            </a:r>
          </a:p>
          <a:p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yo‘nalishlar</a:t>
            </a:r>
            <a:r>
              <a:rPr lang="en-US" dirty="0"/>
              <a:t>:</a:t>
            </a:r>
          </a:p>
          <a:p>
            <a:r>
              <a:rPr lang="en-US" b="1" dirty="0" err="1"/>
              <a:t>Ommaviy</a:t>
            </a:r>
            <a:r>
              <a:rPr lang="en-US" b="1" dirty="0"/>
              <a:t> </a:t>
            </a:r>
            <a:r>
              <a:rPr lang="en-US" b="1" dirty="0" err="1"/>
              <a:t>madaniyat</a:t>
            </a:r>
            <a:endParaRPr lang="en-US" b="1" dirty="0"/>
          </a:p>
          <a:p>
            <a:r>
              <a:rPr lang="en-US" dirty="0"/>
              <a:t>Sport </a:t>
            </a:r>
            <a:r>
              <a:rPr lang="en-US" dirty="0" err="1"/>
              <a:t>ko‘ngilochar</a:t>
            </a:r>
            <a:r>
              <a:rPr lang="en-US" dirty="0"/>
              <a:t> </a:t>
            </a:r>
            <a:r>
              <a:rPr lang="en-US" dirty="0" err="1"/>
              <a:t>industriya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rivojlanmoqda</a:t>
            </a:r>
            <a:r>
              <a:rPr lang="en-US" dirty="0"/>
              <a:t>.</a:t>
            </a:r>
          </a:p>
          <a:p>
            <a:r>
              <a:rPr lang="en-US" b="1" dirty="0"/>
              <a:t>OAV </a:t>
            </a:r>
            <a:r>
              <a:rPr lang="en-US" b="1" dirty="0" err="1"/>
              <a:t>va</a:t>
            </a:r>
            <a:r>
              <a:rPr lang="en-US" b="1" dirty="0"/>
              <a:t> internet</a:t>
            </a:r>
          </a:p>
          <a:p>
            <a:r>
              <a:rPr lang="en-US" dirty="0" err="1"/>
              <a:t>Sportchilar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jamoatchilikka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ko‘rsatuvchi</a:t>
            </a:r>
            <a:r>
              <a:rPr lang="en-US" dirty="0"/>
              <a:t> </a:t>
            </a:r>
            <a:r>
              <a:rPr lang="en-US" dirty="0" err="1"/>
              <a:t>shaxslarga</a:t>
            </a:r>
            <a:r>
              <a:rPr lang="en-US" dirty="0"/>
              <a:t> </a:t>
            </a:r>
            <a:r>
              <a:rPr lang="en-US" dirty="0" err="1"/>
              <a:t>aylangan</a:t>
            </a:r>
            <a:r>
              <a:rPr lang="en-US" dirty="0"/>
              <a:t>.</a:t>
            </a:r>
          </a:p>
          <a:p>
            <a:r>
              <a:rPr lang="en-US" b="1" dirty="0" err="1"/>
              <a:t>Ijtimoiy</a:t>
            </a:r>
            <a:r>
              <a:rPr lang="en-US" b="1" dirty="0"/>
              <a:t> </a:t>
            </a:r>
            <a:r>
              <a:rPr lang="en-US" b="1" dirty="0" err="1"/>
              <a:t>identifikatsiya</a:t>
            </a:r>
            <a:endParaRPr lang="en-US" b="1" dirty="0"/>
          </a:p>
          <a:p>
            <a:r>
              <a:rPr lang="en-US" dirty="0" err="1"/>
              <a:t>Muxlislar</a:t>
            </a:r>
            <a:r>
              <a:rPr lang="en-US" dirty="0"/>
              <a:t>:</a:t>
            </a:r>
          </a:p>
          <a:p>
            <a:r>
              <a:rPr lang="en-US" dirty="0"/>
              <a:t>sport </a:t>
            </a:r>
            <a:r>
              <a:rPr lang="en-US" dirty="0" err="1"/>
              <a:t>klublari</a:t>
            </a:r>
            <a:r>
              <a:rPr lang="en-US" dirty="0"/>
              <a:t>;</a:t>
            </a:r>
          </a:p>
          <a:p>
            <a:r>
              <a:rPr lang="en-US" dirty="0" err="1"/>
              <a:t>terma</a:t>
            </a:r>
            <a:r>
              <a:rPr lang="en-US" dirty="0"/>
              <a:t> </a:t>
            </a:r>
            <a:r>
              <a:rPr lang="en-US" dirty="0" err="1"/>
              <a:t>jamoalar</a:t>
            </a:r>
            <a:r>
              <a:rPr lang="en-US" dirty="0"/>
              <a:t>;</a:t>
            </a:r>
          </a:p>
          <a:p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qadriyatlar</a:t>
            </a:r>
            <a:r>
              <a:rPr lang="en-US" dirty="0"/>
              <a:t> </a:t>
            </a:r>
            <a:r>
              <a:rPr lang="en-US" dirty="0" err="1"/>
              <a:t>atrofida</a:t>
            </a:r>
            <a:r>
              <a:rPr lang="en-US" dirty="0"/>
              <a:t> </a:t>
            </a:r>
            <a:r>
              <a:rPr lang="en-US" dirty="0" err="1"/>
              <a:t>birlashadi</a:t>
            </a:r>
            <a:r>
              <a:rPr lang="en-US" dirty="0"/>
              <a:t>.</a:t>
            </a:r>
          </a:p>
          <a:p>
            <a:r>
              <a:rPr lang="en-US" b="1" dirty="0"/>
              <a:t>Sport </a:t>
            </a:r>
            <a:r>
              <a:rPr lang="en-US" b="1" dirty="0" err="1"/>
              <a:t>ramzlari</a:t>
            </a:r>
            <a:endParaRPr lang="en-US" b="1" dirty="0"/>
          </a:p>
          <a:p>
            <a:r>
              <a:rPr lang="en-US" dirty="0"/>
              <a:t>Forma, </a:t>
            </a:r>
            <a:r>
              <a:rPr lang="en-US" dirty="0" err="1"/>
              <a:t>gerb</a:t>
            </a:r>
            <a:r>
              <a:rPr lang="en-US" dirty="0"/>
              <a:t>, </a:t>
            </a:r>
            <a:r>
              <a:rPr lang="en-US" dirty="0" err="1"/>
              <a:t>madhiya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an’analar</a:t>
            </a:r>
            <a:r>
              <a:rPr lang="en-US" dirty="0"/>
              <a:t> </a:t>
            </a:r>
            <a:r>
              <a:rPr lang="en-US" dirty="0" err="1"/>
              <a:t>birlik</a:t>
            </a:r>
            <a:r>
              <a:rPr lang="en-US" dirty="0"/>
              <a:t> </a:t>
            </a:r>
            <a:r>
              <a:rPr lang="en-US" dirty="0" err="1"/>
              <a:t>hissini</a:t>
            </a:r>
            <a:r>
              <a:rPr lang="en-US" dirty="0"/>
              <a:t> </a:t>
            </a:r>
            <a:r>
              <a:rPr lang="en-US" dirty="0" err="1"/>
              <a:t>yaratadi</a:t>
            </a:r>
            <a:r>
              <a:rPr lang="en-US" dirty="0"/>
              <a:t>.</a:t>
            </a:r>
          </a:p>
          <a:p>
            <a:r>
              <a:rPr lang="en-US" dirty="0" err="1"/>
              <a:t>Natijalar</a:t>
            </a:r>
            <a:r>
              <a:rPr lang="en-US" dirty="0"/>
              <a:t>:</a:t>
            </a:r>
          </a:p>
          <a:p>
            <a:r>
              <a:rPr lang="en-US" dirty="0"/>
              <a:t>sport </a:t>
            </a:r>
            <a:r>
              <a:rPr lang="en-US" dirty="0" err="1"/>
              <a:t>ommalashadi</a:t>
            </a:r>
            <a:r>
              <a:rPr lang="en-US" dirty="0"/>
              <a:t>;</a:t>
            </a:r>
          </a:p>
          <a:p>
            <a:r>
              <a:rPr lang="en-US" dirty="0" err="1"/>
              <a:t>yoshlarning</a:t>
            </a:r>
            <a:r>
              <a:rPr lang="en-US" dirty="0"/>
              <a:t> </a:t>
            </a:r>
            <a:r>
              <a:rPr lang="en-US" dirty="0" err="1"/>
              <a:t>qiziqishi</a:t>
            </a:r>
            <a:r>
              <a:rPr lang="en-US" dirty="0"/>
              <a:t> </a:t>
            </a:r>
            <a:r>
              <a:rPr lang="en-US" dirty="0" err="1"/>
              <a:t>ortadi</a:t>
            </a:r>
            <a:r>
              <a:rPr lang="en-US" dirty="0"/>
              <a:t>;</a:t>
            </a:r>
          </a:p>
          <a:p>
            <a:r>
              <a:rPr lang="en-US" dirty="0"/>
              <a:t>sport </a:t>
            </a:r>
            <a:r>
              <a:rPr lang="en-US" dirty="0" err="1"/>
              <a:t>uslubi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madaniyati</a:t>
            </a:r>
            <a:r>
              <a:rPr lang="en-US" dirty="0"/>
              <a:t> </a:t>
            </a:r>
            <a:r>
              <a:rPr lang="en-US" dirty="0" err="1"/>
              <a:t>shakllanadi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5490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Антидопинг">
            <a:extLst>
              <a:ext uri="{FF2B5EF4-FFF2-40B4-BE49-F238E27FC236}">
                <a16:creationId xmlns:a16="http://schemas.microsoft.com/office/drawing/2014/main" id="{E4B39BA9-B173-C645-897F-CBDCD1F56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8383" y="3681919"/>
            <a:ext cx="5235936" cy="29594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02CD61-69C4-342F-8216-CD6CE423B224}"/>
              </a:ext>
            </a:extLst>
          </p:cNvPr>
          <p:cNvSpPr txBox="1"/>
          <p:nvPr/>
        </p:nvSpPr>
        <p:spPr>
          <a:xfrm>
            <a:off x="2420161" y="-97276"/>
            <a:ext cx="68892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B0F0"/>
                </a:solidFill>
              </a:rPr>
              <a:t>Sportning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ijtimoiy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muammolari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10FBF9-FA7C-9B85-A65F-DEBA937A5553}"/>
              </a:ext>
            </a:extLst>
          </p:cNvPr>
          <p:cNvSpPr txBox="1"/>
          <p:nvPr/>
        </p:nvSpPr>
        <p:spPr>
          <a:xfrm>
            <a:off x="1621" y="671691"/>
            <a:ext cx="609437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Sportning</a:t>
            </a:r>
            <a:r>
              <a:rPr lang="en-US" dirty="0"/>
              <a:t> </a:t>
            </a:r>
            <a:r>
              <a:rPr lang="en-US" dirty="0" err="1"/>
              <a:t>ijobiy</a:t>
            </a:r>
            <a:r>
              <a:rPr lang="en-US" dirty="0"/>
              <a:t> </a:t>
            </a:r>
            <a:r>
              <a:rPr lang="en-US" dirty="0" err="1"/>
              <a:t>tomonlari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birga</a:t>
            </a:r>
            <a:r>
              <a:rPr lang="en-US" dirty="0"/>
              <a:t> </a:t>
            </a:r>
            <a:r>
              <a:rPr lang="en-US" dirty="0" err="1"/>
              <a:t>muammolari</a:t>
            </a:r>
            <a:r>
              <a:rPr lang="en-US" dirty="0"/>
              <a:t> ham </a:t>
            </a:r>
            <a:r>
              <a:rPr lang="en-US" dirty="0" err="1"/>
              <a:t>mavjud</a:t>
            </a:r>
            <a:r>
              <a:rPr lang="en-US" dirty="0"/>
              <a:t>.</a:t>
            </a:r>
          </a:p>
          <a:p>
            <a:endParaRPr lang="ru-RU" b="1" dirty="0"/>
          </a:p>
          <a:p>
            <a:r>
              <a:rPr lang="en-US" b="1" dirty="0" err="1"/>
              <a:t>Tijoratlashuv</a:t>
            </a:r>
            <a:endParaRPr lang="en-US" b="1" dirty="0"/>
          </a:p>
          <a:p>
            <a:r>
              <a:rPr lang="en-US" dirty="0" err="1"/>
              <a:t>Ba’zan</a:t>
            </a:r>
            <a:r>
              <a:rPr lang="en-US" dirty="0"/>
              <a:t> </a:t>
            </a:r>
            <a:r>
              <a:rPr lang="en-US" dirty="0" err="1"/>
              <a:t>moliyaviy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sport </a:t>
            </a:r>
            <a:r>
              <a:rPr lang="en-US" dirty="0" err="1"/>
              <a:t>qadriyatlaridan</a:t>
            </a:r>
            <a:r>
              <a:rPr lang="en-US" dirty="0"/>
              <a:t> </a:t>
            </a:r>
            <a:r>
              <a:rPr lang="en-US" dirty="0" err="1"/>
              <a:t>ustun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</a:p>
          <a:p>
            <a:endParaRPr lang="ru-RU" b="1" dirty="0"/>
          </a:p>
          <a:p>
            <a:r>
              <a:rPr lang="en-US" b="1" dirty="0"/>
              <a:t>Doping</a:t>
            </a:r>
          </a:p>
          <a:p>
            <a:r>
              <a:rPr lang="en-US" dirty="0" err="1"/>
              <a:t>Taqiqlangan</a:t>
            </a:r>
            <a:r>
              <a:rPr lang="en-US" dirty="0"/>
              <a:t> </a:t>
            </a:r>
            <a:r>
              <a:rPr lang="en-US" dirty="0" err="1"/>
              <a:t>moddalar</a:t>
            </a:r>
            <a:r>
              <a:rPr lang="en-US" dirty="0"/>
              <a:t> </a:t>
            </a:r>
            <a:r>
              <a:rPr lang="en-US" dirty="0" err="1"/>
              <a:t>sportning</a:t>
            </a:r>
            <a:r>
              <a:rPr lang="en-US" dirty="0"/>
              <a:t> </a:t>
            </a:r>
            <a:r>
              <a:rPr lang="en-US" dirty="0" err="1"/>
              <a:t>adolat</a:t>
            </a:r>
            <a:r>
              <a:rPr lang="en-US" dirty="0"/>
              <a:t> </a:t>
            </a:r>
            <a:r>
              <a:rPr lang="en-US" dirty="0" err="1"/>
              <a:t>tamoyillarini</a:t>
            </a:r>
            <a:r>
              <a:rPr lang="en-US" dirty="0"/>
              <a:t> </a:t>
            </a:r>
            <a:r>
              <a:rPr lang="en-US" dirty="0" err="1"/>
              <a:t>buzadi</a:t>
            </a:r>
            <a:r>
              <a:rPr lang="en-US" dirty="0"/>
              <a:t>.</a:t>
            </a:r>
          </a:p>
          <a:p>
            <a:endParaRPr lang="ru-RU" b="1" dirty="0"/>
          </a:p>
          <a:p>
            <a:r>
              <a:rPr lang="en-US" b="1" dirty="0" err="1"/>
              <a:t>Muxlislar</a:t>
            </a:r>
            <a:r>
              <a:rPr lang="en-US" b="1" dirty="0"/>
              <a:t> </a:t>
            </a:r>
            <a:r>
              <a:rPr lang="en-US" b="1" dirty="0" err="1"/>
              <a:t>tajovuzkorligi</a:t>
            </a:r>
            <a:endParaRPr lang="en-US" b="1" dirty="0"/>
          </a:p>
          <a:p>
            <a:r>
              <a:rPr lang="en-US" dirty="0" err="1"/>
              <a:t>Fanatlar</a:t>
            </a:r>
            <a:r>
              <a:rPr lang="en-US" dirty="0"/>
              <a:t> </a:t>
            </a:r>
            <a:r>
              <a:rPr lang="en-US" dirty="0" err="1"/>
              <a:t>o‘rtasidagi</a:t>
            </a:r>
            <a:r>
              <a:rPr lang="en-US" dirty="0"/>
              <a:t> </a:t>
            </a:r>
            <a:r>
              <a:rPr lang="en-US" dirty="0" err="1"/>
              <a:t>ziddiyatlar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muammolarni</a:t>
            </a:r>
            <a:r>
              <a:rPr lang="en-US" dirty="0"/>
              <a:t> </a:t>
            </a:r>
            <a:r>
              <a:rPr lang="en-US" dirty="0" err="1"/>
              <a:t>keltirib</a:t>
            </a:r>
            <a:r>
              <a:rPr lang="en-US" dirty="0"/>
              <a:t> </a:t>
            </a:r>
            <a:r>
              <a:rPr lang="en-US" dirty="0" err="1"/>
              <a:t>chiqarishi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  <a:p>
            <a:endParaRPr lang="ru-RU" b="1" dirty="0"/>
          </a:p>
          <a:p>
            <a:r>
              <a:rPr lang="en-US" b="1" dirty="0" err="1"/>
              <a:t>Psixologik</a:t>
            </a:r>
            <a:r>
              <a:rPr lang="en-US" b="1" dirty="0"/>
              <a:t> </a:t>
            </a:r>
            <a:r>
              <a:rPr lang="en-US" b="1" dirty="0" err="1"/>
              <a:t>bosim</a:t>
            </a:r>
            <a:endParaRPr lang="en-US" b="1" dirty="0"/>
          </a:p>
          <a:p>
            <a:r>
              <a:rPr lang="en-US" dirty="0" err="1"/>
              <a:t>Sportchilarga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talablar</a:t>
            </a:r>
            <a:r>
              <a:rPr lang="en-US" dirty="0"/>
              <a:t> </a:t>
            </a:r>
            <a:r>
              <a:rPr lang="en-US" dirty="0" err="1"/>
              <a:t>stressni</a:t>
            </a:r>
            <a:r>
              <a:rPr lang="en-US" dirty="0"/>
              <a:t> </a:t>
            </a:r>
            <a:r>
              <a:rPr lang="en-US" dirty="0" err="1"/>
              <a:t>kuchaytiradi</a:t>
            </a:r>
            <a:r>
              <a:rPr lang="en-US" dirty="0"/>
              <a:t>.</a:t>
            </a:r>
          </a:p>
          <a:p>
            <a:endParaRPr lang="ru-RU" b="1" dirty="0"/>
          </a:p>
          <a:p>
            <a:r>
              <a:rPr lang="en-US" b="1" dirty="0" err="1"/>
              <a:t>Imkoniyatlar</a:t>
            </a:r>
            <a:r>
              <a:rPr lang="en-US" b="1" dirty="0"/>
              <a:t> </a:t>
            </a:r>
            <a:r>
              <a:rPr lang="en-US" b="1" dirty="0" err="1"/>
              <a:t>tengsizligi</a:t>
            </a:r>
            <a:endParaRPr lang="en-US" b="1" dirty="0"/>
          </a:p>
          <a:p>
            <a:r>
              <a:rPr lang="en-US" dirty="0" err="1"/>
              <a:t>Moliyalashtirishdagi</a:t>
            </a:r>
            <a:r>
              <a:rPr lang="en-US" dirty="0"/>
              <a:t> </a:t>
            </a:r>
            <a:r>
              <a:rPr lang="en-US" dirty="0" err="1"/>
              <a:t>farqlar</a:t>
            </a:r>
            <a:r>
              <a:rPr lang="en-US" dirty="0"/>
              <a:t> sport </a:t>
            </a:r>
            <a:r>
              <a:rPr lang="en-US" dirty="0" err="1"/>
              <a:t>rivojiga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</a:p>
          <a:p>
            <a:r>
              <a:rPr lang="en-US" dirty="0" err="1"/>
              <a:t>Yechimlar</a:t>
            </a:r>
            <a:r>
              <a:rPr lang="en-US" dirty="0"/>
              <a:t>:</a:t>
            </a:r>
          </a:p>
          <a:p>
            <a:r>
              <a:rPr lang="en-US" dirty="0"/>
              <a:t>antidoping </a:t>
            </a:r>
            <a:r>
              <a:rPr lang="en-US" dirty="0" err="1"/>
              <a:t>dasturlari</a:t>
            </a:r>
            <a:r>
              <a:rPr lang="en-US" dirty="0"/>
              <a:t>;</a:t>
            </a:r>
          </a:p>
          <a:p>
            <a:r>
              <a:rPr lang="en-US" dirty="0" err="1"/>
              <a:t>ommaviy</a:t>
            </a:r>
            <a:r>
              <a:rPr lang="en-US" dirty="0"/>
              <a:t> </a:t>
            </a:r>
            <a:r>
              <a:rPr lang="en-US" dirty="0" err="1"/>
              <a:t>sportni</a:t>
            </a:r>
            <a:r>
              <a:rPr lang="en-US" dirty="0"/>
              <a:t> </a:t>
            </a:r>
            <a:r>
              <a:rPr lang="en-US" dirty="0" err="1"/>
              <a:t>rivojlantirish</a:t>
            </a:r>
            <a:r>
              <a:rPr lang="en-US" dirty="0"/>
              <a:t>;</a:t>
            </a:r>
          </a:p>
          <a:p>
            <a:r>
              <a:rPr lang="en-US" dirty="0" err="1"/>
              <a:t>ta’lim</a:t>
            </a:r>
            <a:r>
              <a:rPr lang="en-US" dirty="0"/>
              <a:t> </a:t>
            </a:r>
            <a:r>
              <a:rPr lang="en-US" dirty="0" err="1"/>
              <a:t>loyihalari</a:t>
            </a:r>
            <a:r>
              <a:rPr lang="en-US" dirty="0"/>
              <a:t>.</a:t>
            </a:r>
          </a:p>
        </p:txBody>
      </p:sp>
      <p:pic>
        <p:nvPicPr>
          <p:cNvPr id="7" name="Рисунок 6" descr="Коммерциализация спорта как правовое явление - zarnews.uz">
            <a:extLst>
              <a:ext uri="{FF2B5EF4-FFF2-40B4-BE49-F238E27FC236}">
                <a16:creationId xmlns:a16="http://schemas.microsoft.com/office/drawing/2014/main" id="{094E9DE9-4952-5394-DBEB-9DD8A54AD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811" y="658883"/>
            <a:ext cx="5681081" cy="309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00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B1782F-9649-BFEB-9CFE-052C8AB4314C}"/>
              </a:ext>
            </a:extLst>
          </p:cNvPr>
          <p:cNvSpPr txBox="1"/>
          <p:nvPr/>
        </p:nvSpPr>
        <p:spPr>
          <a:xfrm>
            <a:off x="1779452" y="-36195"/>
            <a:ext cx="79264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B0F0"/>
                </a:solidFill>
              </a:rPr>
              <a:t>Zamonaviy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jamiyatda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sportning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o‘rni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77D3A0-0593-13C3-3D3D-6E00F7B17AFA}"/>
              </a:ext>
            </a:extLst>
          </p:cNvPr>
          <p:cNvSpPr txBox="1"/>
          <p:nvPr/>
        </p:nvSpPr>
        <p:spPr>
          <a:xfrm>
            <a:off x="109435" y="885699"/>
            <a:ext cx="523104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Bugungi</a:t>
            </a:r>
            <a:r>
              <a:rPr lang="en-US" dirty="0"/>
              <a:t> </a:t>
            </a:r>
            <a:r>
              <a:rPr lang="en-US" dirty="0" err="1"/>
              <a:t>kunda</a:t>
            </a:r>
            <a:r>
              <a:rPr lang="en-US" dirty="0"/>
              <a:t> sport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taraqqiyotining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vositasiga</a:t>
            </a:r>
            <a:r>
              <a:rPr lang="en-US" dirty="0"/>
              <a:t> </a:t>
            </a:r>
            <a:r>
              <a:rPr lang="en-US" dirty="0" err="1"/>
              <a:t>aylangan</a:t>
            </a:r>
            <a:r>
              <a:rPr lang="en-US" dirty="0"/>
              <a:t>.</a:t>
            </a:r>
          </a:p>
          <a:p>
            <a:endParaRPr lang="ru-RU" dirty="0"/>
          </a:p>
          <a:p>
            <a:r>
              <a:rPr lang="en-US" b="1" dirty="0" err="1"/>
              <a:t>Asosiy</a:t>
            </a:r>
            <a:r>
              <a:rPr lang="en-US" b="1" dirty="0"/>
              <a:t> </a:t>
            </a:r>
            <a:r>
              <a:rPr lang="en-US" b="1" dirty="0" err="1"/>
              <a:t>ta’sirlari</a:t>
            </a:r>
            <a:r>
              <a:rPr lang="en-US" b="1" dirty="0"/>
              <a:t>:</a:t>
            </a:r>
          </a:p>
          <a:p>
            <a:r>
              <a:rPr lang="en-US" dirty="0" err="1"/>
              <a:t>aholi</a:t>
            </a:r>
            <a:r>
              <a:rPr lang="en-US" dirty="0"/>
              <a:t> </a:t>
            </a:r>
            <a:r>
              <a:rPr lang="en-US" dirty="0" err="1"/>
              <a:t>salomatligini</a:t>
            </a:r>
            <a:r>
              <a:rPr lang="en-US" dirty="0"/>
              <a:t> </a:t>
            </a:r>
            <a:r>
              <a:rPr lang="en-US" dirty="0" err="1"/>
              <a:t>mustahkamlash</a:t>
            </a:r>
            <a:r>
              <a:rPr lang="en-US" dirty="0"/>
              <a:t>;</a:t>
            </a:r>
          </a:p>
          <a:p>
            <a:r>
              <a:rPr lang="en-US" dirty="0" err="1"/>
              <a:t>sog‘lom</a:t>
            </a:r>
            <a:r>
              <a:rPr lang="en-US" dirty="0"/>
              <a:t> </a:t>
            </a:r>
            <a:r>
              <a:rPr lang="en-US" dirty="0" err="1"/>
              <a:t>turmush</a:t>
            </a:r>
            <a:r>
              <a:rPr lang="en-US" dirty="0"/>
              <a:t> </a:t>
            </a:r>
            <a:r>
              <a:rPr lang="en-US" dirty="0" err="1"/>
              <a:t>tarzini</a:t>
            </a:r>
            <a:r>
              <a:rPr lang="en-US" dirty="0"/>
              <a:t> </a:t>
            </a:r>
            <a:r>
              <a:rPr lang="en-US" dirty="0" err="1"/>
              <a:t>targ‘ib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;</a:t>
            </a:r>
          </a:p>
          <a:p>
            <a:r>
              <a:rPr lang="en-US" dirty="0" err="1"/>
              <a:t>xalqaro</a:t>
            </a:r>
            <a:r>
              <a:rPr lang="en-US" dirty="0"/>
              <a:t> </a:t>
            </a:r>
            <a:r>
              <a:rPr lang="en-US" dirty="0" err="1"/>
              <a:t>aloqalarni</a:t>
            </a:r>
            <a:r>
              <a:rPr lang="en-US" dirty="0"/>
              <a:t> </a:t>
            </a:r>
            <a:r>
              <a:rPr lang="en-US" dirty="0" err="1"/>
              <a:t>rivojlantirish</a:t>
            </a:r>
            <a:r>
              <a:rPr lang="en-US" dirty="0"/>
              <a:t>;</a:t>
            </a:r>
          </a:p>
          <a:p>
            <a:r>
              <a:rPr lang="en-US" dirty="0" err="1"/>
              <a:t>yoshlarni</a:t>
            </a:r>
            <a:r>
              <a:rPr lang="en-US" dirty="0"/>
              <a:t> </a:t>
            </a:r>
            <a:r>
              <a:rPr lang="en-US" dirty="0" err="1"/>
              <a:t>tarbiyalash</a:t>
            </a:r>
            <a:r>
              <a:rPr lang="en-US" dirty="0"/>
              <a:t>;</a:t>
            </a:r>
          </a:p>
          <a:p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nufuzini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.</a:t>
            </a:r>
          </a:p>
          <a:p>
            <a:endParaRPr lang="ru-RU" dirty="0"/>
          </a:p>
          <a:p>
            <a:r>
              <a:rPr lang="en-US" b="1" dirty="0" err="1"/>
              <a:t>Zamonaviy</a:t>
            </a:r>
            <a:r>
              <a:rPr lang="en-US" b="1" dirty="0"/>
              <a:t> </a:t>
            </a:r>
            <a:r>
              <a:rPr lang="en-US" b="1" dirty="0" err="1"/>
              <a:t>tendensiyalar</a:t>
            </a:r>
            <a:r>
              <a:rPr lang="en-US" b="1" dirty="0"/>
              <a:t>:</a:t>
            </a:r>
          </a:p>
          <a:p>
            <a:r>
              <a:rPr lang="en-US" dirty="0" err="1"/>
              <a:t>kiber</a:t>
            </a:r>
            <a:r>
              <a:rPr lang="en-US" dirty="0"/>
              <a:t> sport </a:t>
            </a:r>
            <a:r>
              <a:rPr lang="en-US" dirty="0" err="1"/>
              <a:t>rivoji</a:t>
            </a:r>
            <a:r>
              <a:rPr lang="en-US" dirty="0"/>
              <a:t>;</a:t>
            </a:r>
          </a:p>
          <a:p>
            <a:r>
              <a:rPr lang="en-US" dirty="0" err="1"/>
              <a:t>havaskor</a:t>
            </a:r>
            <a:r>
              <a:rPr lang="en-US" dirty="0"/>
              <a:t> </a:t>
            </a:r>
            <a:r>
              <a:rPr lang="en-US" dirty="0" err="1"/>
              <a:t>sportning</a:t>
            </a:r>
            <a:r>
              <a:rPr lang="en-US" dirty="0"/>
              <a:t> </a:t>
            </a:r>
            <a:r>
              <a:rPr lang="en-US" dirty="0" err="1"/>
              <a:t>ommalashuvi</a:t>
            </a:r>
            <a:r>
              <a:rPr lang="en-US" dirty="0"/>
              <a:t>;</a:t>
            </a:r>
          </a:p>
          <a:p>
            <a:r>
              <a:rPr lang="en-US" dirty="0" err="1"/>
              <a:t>raqamli</a:t>
            </a:r>
            <a:r>
              <a:rPr lang="en-US" dirty="0"/>
              <a:t> </a:t>
            </a:r>
            <a:r>
              <a:rPr lang="en-US" dirty="0" err="1"/>
              <a:t>texnologiyalar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mashg‘ulotlar</a:t>
            </a:r>
            <a:r>
              <a:rPr lang="en-US" dirty="0"/>
              <a:t>;</a:t>
            </a:r>
          </a:p>
          <a:p>
            <a:r>
              <a:rPr lang="en-US" dirty="0"/>
              <a:t>internet </a:t>
            </a:r>
            <a:r>
              <a:rPr lang="en-US" dirty="0" err="1"/>
              <a:t>orqali</a:t>
            </a:r>
            <a:r>
              <a:rPr lang="en-US" dirty="0"/>
              <a:t> sport </a:t>
            </a:r>
            <a:r>
              <a:rPr lang="en-US" dirty="0" err="1"/>
              <a:t>targ‘iboti</a:t>
            </a:r>
            <a:r>
              <a:rPr lang="en-US" dirty="0"/>
              <a:t>.</a:t>
            </a:r>
          </a:p>
          <a:p>
            <a:endParaRPr lang="ru-RU" b="1" dirty="0"/>
          </a:p>
          <a:p>
            <a:r>
              <a:rPr lang="en-US" b="1" dirty="0" err="1"/>
              <a:t>Xulosa</a:t>
            </a:r>
            <a:r>
              <a:rPr lang="en-US" b="1" dirty="0"/>
              <a:t>:</a:t>
            </a:r>
            <a:r>
              <a:rPr lang="en-US" dirty="0"/>
              <a:t> </a:t>
            </a:r>
            <a:endParaRPr lang="ru-RU" dirty="0"/>
          </a:p>
          <a:p>
            <a:r>
              <a:rPr lang="en-US" dirty="0"/>
              <a:t>sport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musobaqa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, </a:t>
            </a:r>
            <a:r>
              <a:rPr lang="en-US" dirty="0" err="1"/>
              <a:t>madaniyat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munosabatlarni</a:t>
            </a:r>
            <a:r>
              <a:rPr lang="en-US" dirty="0"/>
              <a:t> </a:t>
            </a:r>
            <a:r>
              <a:rPr lang="en-US" dirty="0" err="1"/>
              <a:t>shakllantiruvchi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omildir</a:t>
            </a:r>
            <a:r>
              <a:rPr lang="en-US" dirty="0"/>
              <a:t>.</a:t>
            </a:r>
          </a:p>
        </p:txBody>
      </p:sp>
      <p:pic>
        <p:nvPicPr>
          <p:cNvPr id="6" name="Рисунок 5" descr="ГТО» Роль спорта в жизни человека | 05.08.2024 | Бирюч - БезФормата">
            <a:extLst>
              <a:ext uri="{FF2B5EF4-FFF2-40B4-BE49-F238E27FC236}">
                <a16:creationId xmlns:a16="http://schemas.microsoft.com/office/drawing/2014/main" id="{388A3B9C-B8D2-0305-7FE9-D7A47D070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663" y="721759"/>
            <a:ext cx="6086171" cy="608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76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C3A4F3-2510-A9C3-89F2-FFA6AA7AB873}"/>
              </a:ext>
            </a:extLst>
          </p:cNvPr>
          <p:cNvSpPr txBox="1"/>
          <p:nvPr/>
        </p:nvSpPr>
        <p:spPr>
          <a:xfrm>
            <a:off x="5039534" y="1561449"/>
            <a:ext cx="21129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 err="1">
                <a:solidFill>
                  <a:srgbClr val="00B0F0"/>
                </a:solidFill>
              </a:rPr>
              <a:t>Xulosa</a:t>
            </a:r>
            <a:endParaRPr lang="ru-RU" sz="5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08AE26-4723-B6BB-F565-7A63297AE27B}"/>
              </a:ext>
            </a:extLst>
          </p:cNvPr>
          <p:cNvSpPr txBox="1"/>
          <p:nvPr/>
        </p:nvSpPr>
        <p:spPr>
          <a:xfrm>
            <a:off x="342087" y="2484779"/>
            <a:ext cx="1150782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dirty="0"/>
              <a:t>Sport </a:t>
            </a:r>
            <a:r>
              <a:rPr lang="en-US" sz="3200" dirty="0" err="1"/>
              <a:t>sotsiologiyasi</a:t>
            </a:r>
            <a:r>
              <a:rPr lang="en-US" sz="3200" dirty="0"/>
              <a:t> </a:t>
            </a:r>
            <a:r>
              <a:rPr lang="en-US" sz="3200" dirty="0" err="1"/>
              <a:t>sportning</a:t>
            </a:r>
            <a:r>
              <a:rPr lang="en-US" sz="3200" dirty="0"/>
              <a:t> </a:t>
            </a:r>
            <a:r>
              <a:rPr lang="en-US" sz="3200" dirty="0" err="1"/>
              <a:t>inson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jamiyat</a:t>
            </a:r>
            <a:r>
              <a:rPr lang="en-US" sz="3200" dirty="0"/>
              <a:t> </a:t>
            </a:r>
            <a:r>
              <a:rPr lang="en-US" sz="3200" dirty="0" err="1"/>
              <a:t>hayotidagi</a:t>
            </a:r>
            <a:r>
              <a:rPr lang="en-US" sz="3200" dirty="0"/>
              <a:t> </a:t>
            </a:r>
            <a:r>
              <a:rPr lang="en-US" sz="3200" dirty="0" err="1"/>
              <a:t>o‘rnini</a:t>
            </a:r>
            <a:r>
              <a:rPr lang="en-US" sz="3200" dirty="0"/>
              <a:t> </a:t>
            </a:r>
            <a:r>
              <a:rPr lang="en-US" sz="3200" dirty="0" err="1"/>
              <a:t>o‘rganadi</a:t>
            </a:r>
            <a:r>
              <a:rPr lang="en-US" sz="3200" dirty="0"/>
              <a:t>. Sport </a:t>
            </a:r>
            <a:r>
              <a:rPr lang="en-US" sz="3200" dirty="0" err="1"/>
              <a:t>ijtimoiylashuv</a:t>
            </a:r>
            <a:r>
              <a:rPr lang="en-US" sz="3200" dirty="0"/>
              <a:t>, </a:t>
            </a:r>
            <a:r>
              <a:rPr lang="en-US" sz="3200" dirty="0" err="1"/>
              <a:t>birlik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madaniyat</a:t>
            </a:r>
            <a:r>
              <a:rPr lang="en-US" sz="3200" dirty="0"/>
              <a:t> </a:t>
            </a:r>
            <a:r>
              <a:rPr lang="en-US" sz="3200" dirty="0" err="1"/>
              <a:t>rivojiga</a:t>
            </a:r>
            <a:r>
              <a:rPr lang="en-US" sz="3200" dirty="0"/>
              <a:t> </a:t>
            </a:r>
            <a:r>
              <a:rPr lang="en-US" sz="3200" dirty="0" err="1"/>
              <a:t>xizmat</a:t>
            </a:r>
            <a:r>
              <a:rPr lang="en-US" sz="3200" dirty="0"/>
              <a:t> </a:t>
            </a:r>
            <a:r>
              <a:rPr lang="en-US" sz="3200" dirty="0" err="1"/>
              <a:t>qiladi</a:t>
            </a:r>
            <a:r>
              <a:rPr lang="en-US" sz="3200" dirty="0"/>
              <a:t>, </a:t>
            </a:r>
            <a:r>
              <a:rPr lang="en-US" sz="3200" dirty="0" err="1"/>
              <a:t>biroq</a:t>
            </a:r>
            <a:r>
              <a:rPr lang="en-US" sz="3200" dirty="0"/>
              <a:t> </a:t>
            </a:r>
            <a:r>
              <a:rPr lang="en-US" sz="3200" dirty="0" err="1"/>
              <a:t>ayrim</a:t>
            </a:r>
            <a:r>
              <a:rPr lang="en-US" sz="3200" dirty="0"/>
              <a:t> </a:t>
            </a:r>
            <a:r>
              <a:rPr lang="en-US" sz="3200" dirty="0" err="1"/>
              <a:t>ijtimoiy</a:t>
            </a:r>
            <a:r>
              <a:rPr lang="en-US" sz="3200" dirty="0"/>
              <a:t> </a:t>
            </a:r>
            <a:r>
              <a:rPr lang="en-US" sz="3200" dirty="0" err="1"/>
              <a:t>muammolarni</a:t>
            </a:r>
            <a:r>
              <a:rPr lang="en-US" sz="3200" dirty="0"/>
              <a:t> ham </a:t>
            </a:r>
            <a:r>
              <a:rPr lang="en-US" sz="3200" dirty="0" err="1"/>
              <a:t>aks</a:t>
            </a:r>
            <a:r>
              <a:rPr lang="en-US" sz="3200" dirty="0"/>
              <a:t> </a:t>
            </a:r>
            <a:r>
              <a:rPr lang="en-US" sz="3200" dirty="0" err="1"/>
              <a:t>ettiradi</a:t>
            </a:r>
            <a:r>
              <a:rPr lang="en-US" sz="3200" dirty="0"/>
              <a:t>. Shu </a:t>
            </a:r>
            <a:r>
              <a:rPr lang="en-US" sz="3200" dirty="0" err="1"/>
              <a:t>sababli</a:t>
            </a:r>
            <a:r>
              <a:rPr lang="en-US" sz="3200" dirty="0"/>
              <a:t> </a:t>
            </a:r>
            <a:r>
              <a:rPr lang="en-US" sz="3200" dirty="0" err="1"/>
              <a:t>sportni</a:t>
            </a:r>
            <a:r>
              <a:rPr lang="en-US" sz="3200" dirty="0"/>
              <a:t> </a:t>
            </a:r>
            <a:r>
              <a:rPr lang="en-US" sz="3200" dirty="0" err="1"/>
              <a:t>sotsiologik</a:t>
            </a:r>
            <a:r>
              <a:rPr lang="en-US" sz="3200" dirty="0"/>
              <a:t> </a:t>
            </a:r>
            <a:r>
              <a:rPr lang="en-US" sz="3200" dirty="0" err="1"/>
              <a:t>jihatdan</a:t>
            </a:r>
            <a:r>
              <a:rPr lang="en-US" sz="3200" dirty="0"/>
              <a:t> </a:t>
            </a:r>
            <a:r>
              <a:rPr lang="en-US" sz="3200" dirty="0" err="1"/>
              <a:t>o‘rganish</a:t>
            </a:r>
            <a:r>
              <a:rPr lang="en-US" sz="3200" dirty="0"/>
              <a:t> </a:t>
            </a:r>
            <a:r>
              <a:rPr lang="en-US" sz="3200" dirty="0" err="1"/>
              <a:t>zamonaviy</a:t>
            </a:r>
            <a:r>
              <a:rPr lang="en-US" sz="3200" dirty="0"/>
              <a:t> </a:t>
            </a:r>
            <a:r>
              <a:rPr lang="en-US" sz="3200" dirty="0" err="1"/>
              <a:t>jamiyatni</a:t>
            </a:r>
            <a:r>
              <a:rPr lang="en-US" sz="3200" dirty="0"/>
              <a:t> </a:t>
            </a:r>
            <a:r>
              <a:rPr lang="en-US" sz="3200" dirty="0" err="1"/>
              <a:t>yaxshiroq</a:t>
            </a:r>
            <a:r>
              <a:rPr lang="en-US" sz="3200" dirty="0"/>
              <a:t> </a:t>
            </a:r>
            <a:r>
              <a:rPr lang="en-US" sz="3200" dirty="0" err="1"/>
              <a:t>tushunishga</a:t>
            </a:r>
            <a:r>
              <a:rPr lang="en-US" sz="3200" dirty="0"/>
              <a:t> </a:t>
            </a:r>
            <a:r>
              <a:rPr lang="en-US" sz="3200" dirty="0" err="1"/>
              <a:t>yordam</a:t>
            </a:r>
            <a:r>
              <a:rPr lang="en-US" sz="3200" dirty="0"/>
              <a:t> </a:t>
            </a:r>
            <a:r>
              <a:rPr lang="en-US" sz="3200" dirty="0" err="1"/>
              <a:t>beradi</a:t>
            </a:r>
            <a:r>
              <a:rPr lang="en-US" sz="3200" dirty="0"/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4082103141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{D68F8E17-9C34-4969-92F0-9A1259B7C013}TF5b254a55-10e1-4643-bbf8-937ce7de93d8262d2579-9a9bf82529c5</Template>
  <TotalTime>74</TotalTime>
  <Words>625</Words>
  <Application>Microsoft Office PowerPoint</Application>
  <PresentationFormat>Широкоэкранный</PresentationFormat>
  <Paragraphs>119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Corbel</vt:lpstr>
      <vt:lpstr>Wingdings 2</vt:lpstr>
      <vt:lpstr>Рамка</vt:lpstr>
      <vt:lpstr>Sport sotsiologiyasi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 sotsiologiyasi</dc:title>
  <dc:creator>Said</dc:creator>
  <cp:lastModifiedBy>Admin</cp:lastModifiedBy>
  <cp:revision>2</cp:revision>
  <dcterms:created xsi:type="dcterms:W3CDTF">2026-06-04T14:12:15Z</dcterms:created>
  <dcterms:modified xsi:type="dcterms:W3CDTF">2026-06-05T11:20:21Z</dcterms:modified>
</cp:coreProperties>
</file>