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260" r:id="rId6"/>
    <p:sldId id="262" r:id="rId7"/>
    <p:sldId id="263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322" autoAdjust="0"/>
    <p:restoredTop sz="86457" autoAdjust="0"/>
  </p:normalViewPr>
  <p:slideViewPr>
    <p:cSldViewPr snapToGrid="0">
      <p:cViewPr>
        <p:scale>
          <a:sx n="90" d="100"/>
          <a:sy n="90" d="100"/>
        </p:scale>
        <p:origin x="-1090" y="-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4261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F7E760-2C18-45EA-A94E-A7631DE778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1407D67-3D42-442F-B53C-5F814A2B3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E1ABAE-8352-4107-A6EC-64B08E563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4BC4341-3EC4-4485-810A-57D9E67EC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78A4518-9D3C-46AE-8281-B057C3228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31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2D6686-F108-4C25-A2CF-332F07B91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6104E6-55F6-427D-B8C2-2EA15D04E4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515CAC-5B64-4489-A2DC-9606B3898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DB81BC-75FF-47BE-966D-CDA83BA51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C2884A7-560A-4EA5-B685-CF3F5210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699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ECD86A4-3FA6-4390-83E1-CEE6C49EE9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4B1726F-DEAF-4C56-970A-9C842AAB8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FC1CA2-CA6F-47D8-BF54-AC7F97378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D9B9779-65E4-462F-B26A-15DD06785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C731B5-DF0D-4A6C-970C-E238AA52A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11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6B4F05-51DA-4078-875B-D45E0E195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07CD592-B0FC-441B-B2AB-A9C1DD133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76870F-6D9D-4490-BBBA-7332D8AF3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02858B-D05D-487C-B516-41D372C0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1B261C8-299B-4425-B0F1-A9884E9E0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24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D5DE18-2F03-47C1-9A61-558CA1FA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459F3D1-72E3-4257-B1EB-9A7285297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128A733-4104-4ACA-86E2-79DF3561D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EE9BAFF-EAC3-4669-B56E-EC254AB06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6346AE-4082-46D3-AC9F-3F28ABCCA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55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BF8C7F-5651-4162-8B40-178A84685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35D56FA-823F-4BEB-8459-350FFEBC27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FB62BFB-5E9B-4E3F-B3FE-8EF251D5C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38085CC-D42A-46B2-8EFD-B0B631356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887456B-DEB9-43A3-AF45-136F9FE52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C5D0F31-8882-4164-8CE0-67C8564F8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81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7000FC-460E-4493-BCBB-1D7BFCAA1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51F6E2-60B4-4E2F-8BB7-791171D25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70DB68A-0885-41A1-9C76-6B62D5D2A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5EC280A-DD92-4E72-8E56-FE4649D2A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720A1A3-54F6-4CB6-B49A-6DC002FE5F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949EC07-C833-4B59-99C3-AFD782BFE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3AE1AEA-0CD1-41F8-BD42-B242E11E4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B893D23-9372-406C-BEF7-35E6A10C5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6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CC3899-207C-4E2D-8E3B-335F731E9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DEB113A-9FAF-4C7E-AC42-E43AC7EE0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7F45C67-F6FE-4A40-88A8-20472FE45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107829B-717A-4636-9324-E2B7A2375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8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7629100-F83B-48FF-844F-F4293A1B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8E936D4-3FAD-4A29-A4AE-6628241A9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4C0EA22-6074-4087-9CA5-EB2D02CCB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ABF22E-4DF6-495E-9064-32AF3CC06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37E3C7F-FA4F-4232-B974-F65E0DD73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1624568-99E5-4357-9A41-60A0FBEAA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AFE8190-BA9F-4A17-81F5-A201CBB78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ED4A096-5E8F-4504-8612-9E55C9760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CB430C8-6858-4D5A-A3AB-B59F4F03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0F0FA8-DE99-400E-872F-567E3B373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7023831-86DF-41F5-AC67-7FEE47B23E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C419C77-37A0-46E4-BAC8-E5CD41E05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4D8C41B-6EBD-439B-BB8E-38F8B2699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96EB426-A82B-4875-A6FC-C33150874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074E86F-4F5A-4243-BACF-D1CA9D34B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503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734C59-10D9-4ABA-9AA1-7FD425335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C20FE3E-43B1-4FB0-8985-2A3C06DEF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40A575-B188-4865-A772-E44109DC58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A94A3F3-6FD7-48A2-8298-20E3987CE2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850AB71-23FC-4F6A-ACA7-B40B72E727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7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D04A25-C049-4708-964D-728B87E916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5919" y="0"/>
            <a:ext cx="9144000" cy="2387600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075AAE9-83A5-4A64-BAD0-84A11B42F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962" y="1927226"/>
            <a:ext cx="11730038" cy="2555875"/>
          </a:xfrm>
        </p:spPr>
        <p:txBody>
          <a:bodyPr>
            <a:normAutofit/>
          </a:bodyPr>
          <a:lstStyle/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PSIXOLOGIYA VA SOTSIOLOGIYA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KAFEDRASI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Fanning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malakaviy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Tanlov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7201" r="3704" b="11811"/>
          <a:stretch/>
        </p:blipFill>
        <p:spPr bwMode="auto">
          <a:xfrm>
            <a:off x="4072466" y="3903132"/>
            <a:ext cx="4396609" cy="2167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903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EC1377-C692-4913-BD9A-24CA9C192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</a:t>
            </a:r>
            <a:endParaRPr lang="en-US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29C49DA7-E9D7-49DF-9D18-FAE7C4BC19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8000456"/>
              </p:ext>
            </p:extLst>
          </p:nvPr>
        </p:nvGraphicFramePr>
        <p:xfrm>
          <a:off x="514350" y="1554162"/>
          <a:ext cx="10510838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3038">
                  <a:extLst>
                    <a:ext uri="{9D8B030D-6E8A-4147-A177-3AD203B41FA5}">
                      <a16:colId xmlns:a16="http://schemas.microsoft.com/office/drawing/2014/main" xmlns="" val="243342681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xmlns="" val="14433047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0399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Tavsiya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etilayotgan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29625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Tavsiya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etilayotgan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semester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66945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1299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Umumiy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yuklama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hajmi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42521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Auditoriya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mashg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‘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ulotlari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Jami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574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Ma’ruza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37987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Seminar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8448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Mustaqil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ta’lim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3906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8492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F161E3-3E89-494B-A3C4-5FDC8768A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88" y="136682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tuchuncha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3CA3510-A77E-4539-9D92-32057E5B0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1182925"/>
            <a:ext cx="10515600" cy="4351338"/>
          </a:xfrm>
        </p:spPr>
        <p:txBody>
          <a:bodyPr>
            <a:noAutofit/>
          </a:bodyPr>
          <a:lstStyle/>
          <a:p>
            <a:pPr algn="just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tarmoqlaridan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qadriyatlar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me'yorlar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urf-odatlar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an'analar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ramzlar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xulq-atvori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munosabatlarga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64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79BC7D-1FFB-4C2C-8E0C-B8E0193C8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o‘qitishdan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9A38751-B221-4426-B77E-4A76BCD9B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464" y="1585914"/>
            <a:ext cx="11082336" cy="4591050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Talabalarga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mohiyati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vazifalari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qadriyatlar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me'yorlar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an'analar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to‘g‘risida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shakllantirishdan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yondashuv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baholash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ko‘nikmalarini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rivojlantirish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fanning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maqsadlaridan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849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E6C762-39DF-41A8-BD98-7E0073A1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Talaba nimaga erishadi (o‘quv natijalari)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ACDB82-38CA-408B-A1C1-A5FB17B5C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554161"/>
            <a:ext cx="11438468" cy="46519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Fanni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o‘zlashtirgan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predmeti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obyekti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vazifalarini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Madaniyatning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mohiyati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nazariyalari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konsepsiyalarini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izohlay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Madaniy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qadriyatlar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me’yorlar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an’analar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urf-odatlarning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o‘rnini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Ommaviy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elitar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submadaniyat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kontrmadaniyat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tushunchalarini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biladi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801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BB2EB8-DDB9-41CC-8038-C0C822B8E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/>
              <a:t/>
            </a:r>
            <a:br>
              <a:rPr lang="ru-RU" sz="3200" b="1" dirty="0"/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doirasida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qaralishi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taqribiy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199" y="1363133"/>
            <a:ext cx="10735734" cy="4944534"/>
          </a:xfrm>
        </p:spPr>
        <p:txBody>
          <a:bodyPr>
            <a:normAutofit fontScale="55000" lnSpcReduction="20000"/>
          </a:bodyPr>
          <a:lstStyle/>
          <a:p>
            <a:pPr fontAlgn="ctr"/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sotsiologiyasining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predmeti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obyekti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metodlari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tushunchasi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talqinlari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Madaniyatning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elementlari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Madaniyatning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funksiyalari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taraqqiyotidagi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o‘rni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ijtimoiylashuvning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asoslari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Qadriyatlar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me’yorlar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an’analar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etnomadaniy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Ommaviy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oqibatlari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Elitar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submadaniyatlar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madaniyatning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aloqalari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San’at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kommunikatsiya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OAV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Globallashuv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transformatsiyalar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O‘zbekistonda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taraqqiyot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siyosat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jarayonlarni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muammolari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5761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B5FB37-B6F1-4377-8927-6B167FF0F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Tavsiya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etiladigan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2F6237-F452-4576-9F2D-DF474E3B1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12" y="1690688"/>
            <a:ext cx="11363325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Bekmurodov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M.,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Yusupova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N. –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o’quv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qo’llanma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– Toshkent: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nashr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nashriyoti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Kalanov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K. –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darslik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Toshkent: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Innovatsiya-Ziyo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2020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Ионин Л.Г. Социология культуры. –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Москва: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2023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Орлова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Э.А. Социология культуры. – Москва: Академический проект, 2021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tavsiya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etiladigan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Лапин Н.И. Теория и социология культуры. – Москва: Логос, 2020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Каган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М.С. Философия культуры. – Санкт-Петербург: Лань, 2021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Добреньков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В.И., Кравченко А.И. Социология культуры. – Москва: Инфра-М, 2019.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915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0C6228-D98E-43C8-9835-75C2952AC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 </a:t>
            </a:r>
            <a:endParaRPr lang="en-US" dirty="0"/>
          </a:p>
        </p:txBody>
      </p:sp>
      <p:pic>
        <p:nvPicPr>
          <p:cNvPr id="4" name="Picture 6" descr="Sotsiolog kim ? Uning bizning hayotimizda vazifasi qanday ...">
            <a:extLst>
              <a:ext uri="{FF2B5EF4-FFF2-40B4-BE49-F238E27FC236}">
                <a16:creationId xmlns:a16="http://schemas.microsoft.com/office/drawing/2014/main" xmlns="" id="{26D8F1DE-275B-4FB9-B54A-0B2FF9FC19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99219"/>
            <a:ext cx="6429375" cy="639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0770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419</Words>
  <Application>Microsoft Office PowerPoint</Application>
  <PresentationFormat>Произвольный</PresentationFormat>
  <Paragraphs>53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MADANIYAT SOTSIOLOGIYASI</vt:lpstr>
      <vt:lpstr>Madaniyat sotsiologiyasi</vt:lpstr>
      <vt:lpstr>Fan haqida tuchuncha</vt:lpstr>
      <vt:lpstr>Fanni o‘qitishdan maqsad</vt:lpstr>
      <vt:lpstr>Talaba nimaga erishadi (o‘quv natijalari)</vt:lpstr>
      <vt:lpstr> Fan doirasida qaralishi mumkin bo'lgan mavzular (taqribiy mavzular)</vt:lpstr>
      <vt:lpstr>Tavsiya etiladigan adabiyotlar: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IJTIMOIY TARMOQLAR SOTSIOLOGIYASI</dc:title>
  <dc:creator>Farogat Fayzieva</dc:creator>
  <cp:lastModifiedBy>user</cp:lastModifiedBy>
  <cp:revision>18</cp:revision>
  <dcterms:created xsi:type="dcterms:W3CDTF">2025-05-13T07:06:54Z</dcterms:created>
  <dcterms:modified xsi:type="dcterms:W3CDTF">2026-06-05T14:27:18Z</dcterms:modified>
</cp:coreProperties>
</file>