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322" autoAdjust="0"/>
    <p:restoredTop sz="86457" autoAdjust="0"/>
  </p:normalViewPr>
  <p:slideViewPr>
    <p:cSldViewPr snapToGrid="0">
      <p:cViewPr>
        <p:scale>
          <a:sx n="90" d="100"/>
          <a:sy n="90" d="100"/>
        </p:scale>
        <p:origin x="-1090" y="-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426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919" y="0"/>
            <a:ext cx="9144000" cy="23876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 SOTSIOLOGIYASI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962" y="1927226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PSIXOLOGIYA VA SOTSIOLOGIYA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666" y="3836459"/>
            <a:ext cx="4572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038448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:a16="http://schemas.microsoft.com/office/drawing/2014/main" xmlns="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88" y="13668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18292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o‘rganadi.Mazkur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me’yorlar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fuqarolarning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xulq-atvori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islohotlarning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1585914"/>
            <a:ext cx="11082336" cy="4591050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konsepsiyalari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ijtimoiy-huquqiy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tanishtirish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evolyusiyasi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mazmun-mohiyati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malakasini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2"/>
            <a:ext cx="114157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mazmun-mohiyati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gumanitar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ijtimoiy-iqtisodiy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kelgusi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ehtiyojini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sotsial-huquqiy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an’analarga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hurmatga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shaxslararo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madaniyatlararo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kommunikatsiyalar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qonunchilikdan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/>
              <a:t/>
            </a:r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t"/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 sotsiologiyasining maqsadi va funksiyalari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 sotsiologiyasining shakllanishi va rivojlanishi tarixi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Pozitiv huquq sotsiologiyasi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mazmun-mohiyati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Jamiyat sotsial strukturasida huquq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Huquqiy munosabatlar va huquqiy ijtimoiylashuv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Huquqiy davlat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qonunchilik</a:t>
            </a:r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sotsiologiyasi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Huquqiy 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jinoyatchilik</a:t>
            </a:r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sotsiologiyasi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z-Cyrl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Huquq sotsiologik tadqiqotlarining metodologik va metodik masalalari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Jiyanmuratova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G.Sh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– Toshkent: 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2024. – 180 b.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Konstitutsiyasi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Toshkent: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2023. – 80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Ахмедшаева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М.А.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Давлат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ҳуқуқ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ривожининг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ҳозирги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тенденциялари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Тошкент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ТДЮУ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нашриёти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Варданянц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Г.К. Социологическая теория права. – М.: Академический Проект, 2007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0C6228-D98E-43C8-9835-75C2952A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 </a:t>
            </a:r>
            <a:endParaRPr lang="en-US" dirty="0"/>
          </a:p>
        </p:txBody>
      </p:sp>
      <p:pic>
        <p:nvPicPr>
          <p:cNvPr id="4" name="Picture 6" descr="Sotsiolog kim ? Uning bizning hayotimizda vazifasi qanday ...">
            <a:extLst>
              <a:ext uri="{FF2B5EF4-FFF2-40B4-BE49-F238E27FC236}">
                <a16:creationId xmlns:a16="http://schemas.microsoft.com/office/drawing/2014/main" xmlns="" id="{26D8F1DE-275B-4FB9-B54A-0B2FF9FC19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9219"/>
            <a:ext cx="6429375" cy="639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77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419</Words>
  <Application>Microsoft Office PowerPoint</Application>
  <PresentationFormat>Произвольный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HUQUQ SOTSIOLOGIYASI</vt:lpstr>
      <vt:lpstr>Huquq sotsiologiyasi</vt:lpstr>
      <vt:lpstr>Fan haqida tuchuncha</vt:lpstr>
      <vt:lpstr>Fanni o‘qitishdan maqsad</vt:lpstr>
      <vt:lpstr>Talaba nimaga erishadi (o‘quv natijalari)</vt:lpstr>
      <vt:lpstr> Fan doirasida qaralishi mumkin bo'lgan mavzular (taqribiy mavzular)</vt:lpstr>
      <vt:lpstr>Tavsiya etiladigan adabiyotlar: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user</cp:lastModifiedBy>
  <cp:revision>16</cp:revision>
  <dcterms:created xsi:type="dcterms:W3CDTF">2025-05-13T07:06:54Z</dcterms:created>
  <dcterms:modified xsi:type="dcterms:W3CDTF">2026-06-05T15:01:50Z</dcterms:modified>
</cp:coreProperties>
</file>