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7" r:id="rId5"/>
    <p:sldId id="259" r:id="rId6"/>
    <p:sldId id="270" r:id="rId7"/>
    <p:sldId id="260" r:id="rId8"/>
    <p:sldId id="268" r:id="rId9"/>
    <p:sldId id="269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43" y="-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524" y="469373"/>
            <a:ext cx="11051612" cy="2387600"/>
          </a:xfrm>
        </p:spPr>
        <p:txBody>
          <a:bodyPr>
            <a:normAutofit/>
          </a:bodyPr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Sotsial injeneriya va loyihalashtirish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311" y="2638952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PSIXOLOGIYA VA SOTSIOLOGIYA 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ShSDS2604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920B72-C4B1-5AD7-0D3B-90B3967B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4550510"/>
            <a:ext cx="3044313" cy="209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A12BFBF-63A0-191C-27E8-B1BB3C28E6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0228" y="1613693"/>
            <a:ext cx="8956728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injiniring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mazmuni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tizimlar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ehtiyojlarni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loyihalashtirishning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tasnifi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g‘oyasini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natijalarini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belgilash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loyihalarda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target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benefitsiarlar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bosqichlari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resurslari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moliyaviy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insoniy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ta’minot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(M&amp;E)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NNT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nodavlat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notijorat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tashkilotlari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)da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boshqaruvi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tayyorlash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taqdim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)” – Toshkent: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</a:t>
            </a:r>
          </a:p>
          <a:p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Qirg‘izboyev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Toshkent: Fan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</a:t>
            </a:r>
          </a:p>
          <a:p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Abdurahmonov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Toshkent: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Iqtisodiyot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2020.</a:t>
            </a:r>
          </a:p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Karimov B. 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menejment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Toshkent: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universiteti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2017.</a:t>
            </a:r>
          </a:p>
          <a:p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Yodgorov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Sh. 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prognozlash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Toshkent: Fan, 2016.</a:t>
            </a:r>
          </a:p>
          <a:p>
            <a:pPr marL="0" indent="0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Қўшимча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Management Institute (PMI) – A Guide to the Project Management Body of Knowledge (PMBOK Guide), 7th Edition, 2021.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Babbie, E. – The Practice of Social Research. Cengage Learning, 2016.</a:t>
            </a: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Midgley J. – Social Development: Theory and Practice. Sage Publications, 2014.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672251-6E85-4EC6-B184-4AF729AF3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4411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Sotsial injeneriya va loyihalashtirish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466572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:a16="http://schemas.microsoft.com/office/drawing/2014/main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semester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US" sz="2400" b="1" dirty="0" err="1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soat</a:t>
                      </a:r>
                      <a:endParaRPr lang="en-US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01" y="68038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73" y="2295033"/>
            <a:ext cx="10515600" cy="3113079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injiniring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loyihalashtirish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B5DDB-13B6-46FF-AEE8-8606B086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630BEC-E8A9-40C5-82F1-AF6D468C5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1512457"/>
            <a:ext cx="10764864" cy="448627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injiniringning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monitoring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qamrab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ehtiyojlarni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konsepsiyasini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yechimiga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egallaydilar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fuqarolik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7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335" y="1585914"/>
            <a:ext cx="9588844" cy="459105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injiniring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rejalashtirish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D4533-CA9D-4757-A7C2-38ED887C6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F0B768-48A1-BF8A-BBF3-8EED56512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injiniringning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yondashuvlari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faoliyatini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takomillashtirish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natijadorligi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yechimiga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29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2"/>
            <a:ext cx="114157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i="1" dirty="0" err="1"/>
              <a:t>Bilim</a:t>
            </a:r>
            <a:r>
              <a:rPr lang="en-US" b="1" i="1" dirty="0"/>
              <a:t> </a:t>
            </a:r>
            <a:r>
              <a:rPr lang="en-US" b="1" i="1" dirty="0" err="1"/>
              <a:t>jihatidan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sotsial</a:t>
            </a:r>
            <a:r>
              <a:rPr lang="en-US" dirty="0"/>
              <a:t> </a:t>
            </a:r>
            <a:r>
              <a:rPr lang="en-US" dirty="0" err="1"/>
              <a:t>injiniringning</a:t>
            </a:r>
            <a:r>
              <a:rPr lang="en-US" dirty="0"/>
              <a:t> </a:t>
            </a:r>
            <a:r>
              <a:rPr lang="en-US" dirty="0" err="1"/>
              <a:t>nazariy</a:t>
            </a:r>
            <a:r>
              <a:rPr lang="en-US" dirty="0"/>
              <a:t> </a:t>
            </a:r>
            <a:r>
              <a:rPr lang="en-US" dirty="0" err="1"/>
              <a:t>asoslari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tamoyillarini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tizimlar</a:t>
            </a:r>
            <a:r>
              <a:rPr lang="en-US" dirty="0"/>
              <a:t>, </a:t>
            </a:r>
            <a:r>
              <a:rPr lang="en-US" dirty="0" err="1"/>
              <a:t>institutlar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jarayonlarni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usullarini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loyihalarni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 </a:t>
            </a:r>
            <a:r>
              <a:rPr lang="en-US" dirty="0" err="1"/>
              <a:t>bosqichlarini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faoliyatining</a:t>
            </a:r>
            <a:r>
              <a:rPr lang="en-US" dirty="0"/>
              <a:t> </a:t>
            </a:r>
            <a:r>
              <a:rPr lang="en-US" dirty="0" err="1"/>
              <a:t>me’yoriy-huquqiy</a:t>
            </a:r>
            <a:r>
              <a:rPr lang="en-US" dirty="0"/>
              <a:t>, </a:t>
            </a:r>
            <a:r>
              <a:rPr lang="en-US" dirty="0" err="1"/>
              <a:t>tashkiliy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metodik</a:t>
            </a:r>
            <a:r>
              <a:rPr lang="en-US" dirty="0"/>
              <a:t> </a:t>
            </a:r>
            <a:r>
              <a:rPr lang="en-US" dirty="0" err="1"/>
              <a:t>asoslarini</a:t>
            </a:r>
            <a:r>
              <a:rPr lang="en-US" dirty="0"/>
              <a:t>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loyihalarning</a:t>
            </a:r>
            <a:r>
              <a:rPr lang="en-US" dirty="0"/>
              <a:t> </a:t>
            </a:r>
            <a:r>
              <a:rPr lang="en-US" dirty="0" err="1"/>
              <a:t>monitoringi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baholash</a:t>
            </a:r>
            <a:r>
              <a:rPr lang="en-US" dirty="0"/>
              <a:t> </a:t>
            </a:r>
            <a:r>
              <a:rPr lang="en-US" dirty="0" err="1"/>
              <a:t>mexanizmlarini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917750-AF67-61BF-4133-6481BC26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4F94C7-C58E-665C-5B1C-3EDD14A8C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/>
              <a:t>Ko‘nikma</a:t>
            </a:r>
            <a:r>
              <a:rPr lang="en-US" b="1" i="1" dirty="0"/>
              <a:t> </a:t>
            </a:r>
            <a:r>
              <a:rPr lang="en-US" b="1" i="1" dirty="0" err="1"/>
              <a:t>jihatidan</a:t>
            </a:r>
            <a:r>
              <a:rPr lang="en-US" b="1" i="1" dirty="0"/>
              <a:t>:</a:t>
            </a:r>
            <a:endParaRPr lang="en-US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muammolar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ehtiyojlarni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maqsadi</a:t>
            </a:r>
            <a:r>
              <a:rPr lang="en-US" dirty="0"/>
              <a:t>, </a:t>
            </a:r>
            <a:r>
              <a:rPr lang="en-US" dirty="0" err="1"/>
              <a:t>vazifalari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kutilayotgan</a:t>
            </a:r>
            <a:r>
              <a:rPr lang="en-US" dirty="0"/>
              <a:t> </a:t>
            </a:r>
            <a:r>
              <a:rPr lang="en-US" dirty="0" err="1"/>
              <a:t>natijalarini</a:t>
            </a:r>
            <a:r>
              <a:rPr lang="en-US" dirty="0"/>
              <a:t> </a:t>
            </a:r>
            <a:r>
              <a:rPr lang="en-US" dirty="0" err="1"/>
              <a:t>belgilash</a:t>
            </a:r>
            <a:r>
              <a:rPr lang="en-US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konsepsiyasi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rejasini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resurslarni</a:t>
            </a:r>
            <a:r>
              <a:rPr lang="en-US" dirty="0"/>
              <a:t> </a:t>
            </a:r>
            <a:r>
              <a:rPr lang="en-US" dirty="0" err="1"/>
              <a:t>rejalashtirish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loyiha</a:t>
            </a:r>
            <a:r>
              <a:rPr lang="en-US" dirty="0"/>
              <a:t> </a:t>
            </a:r>
            <a:r>
              <a:rPr lang="en-US" dirty="0" err="1"/>
              <a:t>natijadorligini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baholash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1835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7DEA3-5668-5466-C8E7-9E9FC727B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3898BE-EE20-7324-DAD9-B0DA9A253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87" y="146141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/>
              <a:t>Malaka </a:t>
            </a:r>
            <a:r>
              <a:rPr lang="en-US" b="1" i="1" dirty="0" err="1"/>
              <a:t>jihatidan</a:t>
            </a:r>
            <a:r>
              <a:rPr lang="en-US" b="1" i="1" dirty="0"/>
              <a:t>:</a:t>
            </a:r>
            <a:endParaRPr lang="en-US" i="1" dirty="0"/>
          </a:p>
          <a:p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muammolar</a:t>
            </a:r>
            <a:r>
              <a:rPr lang="en-US" sz="2400" dirty="0"/>
              <a:t> </a:t>
            </a:r>
            <a:r>
              <a:rPr lang="en-US" sz="2400" dirty="0" err="1"/>
              <a:t>yechimiga</a:t>
            </a:r>
            <a:r>
              <a:rPr lang="en-US" sz="2400" dirty="0"/>
              <a:t> </a:t>
            </a:r>
            <a:r>
              <a:rPr lang="en-US" sz="2400" dirty="0" err="1"/>
              <a:t>qaratilgan</a:t>
            </a:r>
            <a:r>
              <a:rPr lang="en-US" sz="2400" dirty="0"/>
              <a:t> </a:t>
            </a:r>
            <a:r>
              <a:rPr lang="en-US" sz="2400" dirty="0" err="1"/>
              <a:t>loyihalarni</a:t>
            </a:r>
            <a:r>
              <a:rPr lang="en-US" sz="2400" dirty="0"/>
              <a:t> </a:t>
            </a:r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chiqish</a:t>
            </a:r>
            <a:r>
              <a:rPr lang="en-US" sz="2400" dirty="0"/>
              <a:t>;</a:t>
            </a:r>
          </a:p>
          <a:p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dastur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loyihalarni</a:t>
            </a:r>
            <a:r>
              <a:rPr lang="en-US" sz="2400" dirty="0"/>
              <a:t> </a:t>
            </a:r>
            <a:r>
              <a:rPr lang="en-US" sz="2400" dirty="0" err="1"/>
              <a:t>amalga</a:t>
            </a:r>
            <a:r>
              <a:rPr lang="en-US" sz="2400" dirty="0"/>
              <a:t> </a:t>
            </a:r>
            <a:r>
              <a:rPr lang="en-US" sz="2400" dirty="0" err="1"/>
              <a:t>oshirish</a:t>
            </a:r>
            <a:r>
              <a:rPr lang="en-US" sz="2400" dirty="0"/>
              <a:t> </a:t>
            </a:r>
            <a:r>
              <a:rPr lang="en-US" sz="2400" dirty="0" err="1"/>
              <a:t>jarayonini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etish</a:t>
            </a:r>
            <a:r>
              <a:rPr lang="en-US" sz="2400" dirty="0"/>
              <a:t>;</a:t>
            </a:r>
          </a:p>
          <a:p>
            <a:r>
              <a:rPr lang="en-US" sz="2400" dirty="0" err="1"/>
              <a:t>loyiha</a:t>
            </a:r>
            <a:r>
              <a:rPr lang="en-US" sz="2400" dirty="0"/>
              <a:t> </a:t>
            </a:r>
            <a:r>
              <a:rPr lang="en-US" sz="2400" dirty="0" err="1"/>
              <a:t>hujjatlarini</a:t>
            </a:r>
            <a:r>
              <a:rPr lang="en-US" sz="2400" dirty="0"/>
              <a:t> </a:t>
            </a:r>
            <a:r>
              <a:rPr lang="en-US" sz="2400" dirty="0" err="1"/>
              <a:t>tayyorlash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taqdim</a:t>
            </a:r>
            <a:r>
              <a:rPr lang="en-US" sz="2400" dirty="0"/>
              <a:t> </a:t>
            </a:r>
            <a:r>
              <a:rPr lang="en-US" sz="2400" dirty="0" err="1"/>
              <a:t>etish</a:t>
            </a:r>
            <a:r>
              <a:rPr lang="en-US" sz="2400" dirty="0"/>
              <a:t>;</a:t>
            </a:r>
          </a:p>
          <a:p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/>
              <a:t>organlari</a:t>
            </a:r>
            <a:r>
              <a:rPr lang="en-US" sz="2400" dirty="0"/>
              <a:t>, </a:t>
            </a:r>
            <a:r>
              <a:rPr lang="en-US" sz="2400" dirty="0" err="1"/>
              <a:t>fuqarolik</a:t>
            </a:r>
            <a:r>
              <a:rPr lang="en-US" sz="2400" dirty="0"/>
              <a:t> </a:t>
            </a:r>
            <a:r>
              <a:rPr lang="en-US" sz="2400" dirty="0" err="1"/>
              <a:t>jamiyati</a:t>
            </a:r>
            <a:r>
              <a:rPr lang="en-US" sz="2400" dirty="0"/>
              <a:t> </a:t>
            </a:r>
            <a:r>
              <a:rPr lang="en-US" sz="2400" dirty="0" err="1"/>
              <a:t>institutlari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manfaatdor</a:t>
            </a:r>
            <a:r>
              <a:rPr lang="en-US" sz="2400" dirty="0"/>
              <a:t> </a:t>
            </a:r>
            <a:r>
              <a:rPr lang="en-US" sz="2400" dirty="0" err="1"/>
              <a:t>tomonlar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hamkorlikda</a:t>
            </a:r>
            <a:r>
              <a:rPr lang="en-US" sz="2400" dirty="0"/>
              <a:t> </a:t>
            </a:r>
            <a:r>
              <a:rPr lang="en-US" sz="2400" dirty="0" err="1"/>
              <a:t>ishlash</a:t>
            </a:r>
            <a:r>
              <a:rPr lang="en-US" sz="2400" dirty="0"/>
              <a:t>;</a:t>
            </a:r>
          </a:p>
          <a:p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rivojlanish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boshqaruv</a:t>
            </a:r>
            <a:r>
              <a:rPr lang="en-US" sz="2400" dirty="0"/>
              <a:t> </a:t>
            </a:r>
            <a:r>
              <a:rPr lang="en-US" sz="2400" dirty="0" err="1"/>
              <a:t>sohasida</a:t>
            </a:r>
            <a:r>
              <a:rPr lang="en-US" sz="2400" dirty="0"/>
              <a:t> </a:t>
            </a:r>
            <a:r>
              <a:rPr lang="en-US" sz="2400" dirty="0" err="1"/>
              <a:t>innovatsion</a:t>
            </a:r>
            <a:r>
              <a:rPr lang="en-US" sz="2400" dirty="0"/>
              <a:t> </a:t>
            </a:r>
            <a:r>
              <a:rPr lang="en-US" sz="2400" dirty="0" err="1"/>
              <a:t>yechimlar</a:t>
            </a:r>
            <a:r>
              <a:rPr lang="en-US" sz="2400" dirty="0"/>
              <a:t>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chiqish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b="1" dirty="0" err="1"/>
              <a:t>Natijada</a:t>
            </a:r>
            <a:r>
              <a:rPr lang="en-US" sz="2400" dirty="0"/>
              <a:t> </a:t>
            </a:r>
            <a:r>
              <a:rPr lang="en-US" sz="2400" dirty="0" err="1"/>
              <a:t>talaba</a:t>
            </a:r>
            <a:r>
              <a:rPr lang="en-US" sz="2400" dirty="0"/>
              <a:t> </a:t>
            </a:r>
            <a:r>
              <a:rPr lang="en-US" sz="2400" dirty="0" err="1"/>
              <a:t>jamiyatdagi</a:t>
            </a:r>
            <a:r>
              <a:rPr lang="en-US" sz="2400" dirty="0"/>
              <a:t> </a:t>
            </a:r>
            <a:r>
              <a:rPr lang="en-US" sz="2400" dirty="0" err="1"/>
              <a:t>dolzarb</a:t>
            </a:r>
            <a:r>
              <a:rPr lang="en-US" sz="2400" dirty="0"/>
              <a:t> </a:t>
            </a:r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muammolarni</a:t>
            </a:r>
            <a:r>
              <a:rPr lang="en-US" sz="2400" dirty="0"/>
              <a:t> </a:t>
            </a:r>
            <a:r>
              <a:rPr lang="en-US" sz="2400" dirty="0" err="1"/>
              <a:t>aniqlash</a:t>
            </a:r>
            <a:r>
              <a:rPr lang="en-US" sz="2400" dirty="0"/>
              <a:t>, </a:t>
            </a:r>
            <a:r>
              <a:rPr lang="en-US" sz="2400" dirty="0" err="1"/>
              <a:t>ularni</a:t>
            </a:r>
            <a:r>
              <a:rPr lang="en-US" sz="2400" dirty="0"/>
              <a:t> </a:t>
            </a:r>
            <a:r>
              <a:rPr lang="en-US" sz="2400" dirty="0" err="1"/>
              <a:t>ilmiy</a:t>
            </a:r>
            <a:r>
              <a:rPr lang="en-US" sz="2400" dirty="0"/>
              <a:t> </a:t>
            </a:r>
            <a:r>
              <a:rPr lang="en-US" sz="2400" dirty="0" err="1"/>
              <a:t>asosda</a:t>
            </a:r>
            <a:r>
              <a:rPr lang="en-US" sz="2400" dirty="0"/>
              <a:t> </a:t>
            </a:r>
            <a:r>
              <a:rPr lang="en-US" sz="2400" dirty="0" err="1"/>
              <a:t>tahlil</a:t>
            </a:r>
            <a:r>
              <a:rPr lang="en-US" sz="2400" dirty="0"/>
              <a:t> </a:t>
            </a:r>
            <a:r>
              <a:rPr lang="en-US" sz="2400" dirty="0" err="1"/>
              <a:t>qilish</a:t>
            </a:r>
            <a:r>
              <a:rPr lang="en-US" sz="2400" dirty="0"/>
              <a:t> </a:t>
            </a:r>
            <a:r>
              <a:rPr lang="en-US" sz="2400" dirty="0" err="1"/>
              <a:t>hamda</a:t>
            </a:r>
            <a:r>
              <a:rPr lang="en-US" sz="2400" dirty="0"/>
              <a:t> </a:t>
            </a:r>
            <a:r>
              <a:rPr lang="en-US" sz="2400" dirty="0" err="1"/>
              <a:t>amaliy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samarali</a:t>
            </a:r>
            <a:r>
              <a:rPr lang="en-US" sz="2400" dirty="0"/>
              <a:t> </a:t>
            </a:r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loyihalar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etish</a:t>
            </a:r>
            <a:r>
              <a:rPr lang="en-US" sz="2400" dirty="0"/>
              <a:t> </a:t>
            </a:r>
            <a:r>
              <a:rPr lang="en-US" sz="2400" dirty="0" err="1"/>
              <a:t>bo‘yicha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7671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827</Words>
  <Application>Microsoft Office PowerPoint</Application>
  <PresentationFormat>Широкоэкранный</PresentationFormat>
  <Paragraphs>84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Sotsial injeneriya va loyihalashtirish</vt:lpstr>
      <vt:lpstr>Sotsial injeneriya va loyihalashtirish</vt:lpstr>
      <vt:lpstr>Fan haqida tuchuncha</vt:lpstr>
      <vt:lpstr>Fan haqida tuchuncha</vt:lpstr>
      <vt:lpstr>Fanni o‘qitishdan maqsad</vt:lpstr>
      <vt:lpstr>Fanni o‘qitishdan maqsad</vt:lpstr>
      <vt:lpstr>Talaba nimaga erishadi (o‘quv natijalari)</vt:lpstr>
      <vt:lpstr>Talaba nimaga erishadi (o‘quv natijalari)</vt:lpstr>
      <vt:lpstr>Talaba nimaga erishadi (o‘quv natijalari)</vt:lpstr>
      <vt:lpstr> Fan doirasida qaralishi mumkin bo'lgan mavzular (taqribiy mavzular)</vt:lpstr>
      <vt:lpstr>Tavsiya etiladigan 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Farogat Fayzieva</cp:lastModifiedBy>
  <cp:revision>22</cp:revision>
  <dcterms:created xsi:type="dcterms:W3CDTF">2025-05-13T07:06:54Z</dcterms:created>
  <dcterms:modified xsi:type="dcterms:W3CDTF">2026-06-05T16:21:54Z</dcterms:modified>
</cp:coreProperties>
</file>