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60" r:id="rId6"/>
    <p:sldId id="262" r:id="rId7"/>
    <p:sldId id="263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7E760-2C18-45EA-A94E-A7631DE77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407D67-3D42-442F-B53C-5F814A2B3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1ABAE-8352-4107-A6EC-64B08E563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BC4341-3EC4-4485-810A-57D9E67EC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8A4518-9D3C-46AE-8281-B057C3228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31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D6686-F108-4C25-A2CF-332F07B9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6104E6-55F6-427D-B8C2-2EA15D04E4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515CAC-5B64-4489-A2DC-9606B3898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DB81BC-75FF-47BE-966D-CDA83BA5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2884A7-560A-4EA5-B685-CF3F5210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99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CD86A4-3FA6-4390-83E1-CEE6C49EE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B1726F-DEAF-4C56-970A-9C842AAB8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FC1CA2-CA6F-47D8-BF54-AC7F9737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9B9779-65E4-462F-B26A-15DD0678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C731B5-DF0D-4A6C-970C-E238AA52A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1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B4F05-51DA-4078-875B-D45E0E195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7CD592-B0FC-441B-B2AB-A9C1DD133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76870F-6D9D-4490-BBBA-7332D8AF3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02858B-D05D-487C-B516-41D372C0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B261C8-299B-4425-B0F1-A9884E9E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2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5DE18-2F03-47C1-9A61-558CA1FA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59F3D1-72E3-4257-B1EB-9A7285297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28A733-4104-4ACA-86E2-79DF3561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E9BAFF-EAC3-4669-B56E-EC254AB06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6346AE-4082-46D3-AC9F-3F28ABCC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5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F8C7F-5651-4162-8B40-178A8468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5D56FA-823F-4BEB-8459-350FFEBC2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B62BFB-5E9B-4E3F-B3FE-8EF251D5C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8085CC-D42A-46B2-8EFD-B0B63135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87456B-DEB9-43A3-AF45-136F9FE52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5D0F31-8882-4164-8CE0-67C8564F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8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7000FC-460E-4493-BCBB-1D7BFCAA1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51F6E2-60B4-4E2F-8BB7-791171D25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0DB68A-0885-41A1-9C76-6B62D5D2A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EC280A-DD92-4E72-8E56-FE4649D2A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720A1A3-54F6-4CB6-B49A-6DC002FE5F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949EC07-C833-4B59-99C3-AFD782BF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AE1AEA-0CD1-41F8-BD42-B242E11E4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B893D23-9372-406C-BEF7-35E6A10C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6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CC3899-207C-4E2D-8E3B-335F731E9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EB113A-9FAF-4C7E-AC42-E43AC7EE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7F45C67-F6FE-4A40-88A8-20472FE4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107829B-717A-4636-9324-E2B7A237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8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629100-F83B-48FF-844F-F4293A1B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E936D4-3FAD-4A29-A4AE-6628241A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C0EA22-6074-4087-9CA5-EB2D02CC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BF22E-4DF6-495E-9064-32AF3CC0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7E3C7F-FA4F-4232-B974-F65E0DD73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624568-99E5-4357-9A41-60A0FBEAA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FE8190-BA9F-4A17-81F5-A201CBB78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D4A096-5E8F-4504-8612-9E55C976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B430C8-6858-4D5A-A3AB-B59F4F03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F0FA8-DE99-400E-872F-567E3B373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023831-86DF-41F5-AC67-7FEE47B23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419C77-37A0-46E4-BAC8-E5CD41E05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D8C41B-6EBD-439B-BB8E-38F8B2699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6EB426-A82B-4875-A6FC-C33150874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74E86F-4F5A-4243-BACF-D1CA9D34B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03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34C59-10D9-4ABA-9AA1-7FD425335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20FE3E-43B1-4FB0-8985-2A3C06DEF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40A575-B188-4865-A772-E44109DC58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B9704-95F2-42C0-A86A-505B4D17AC1D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94A3F3-6FD7-48A2-8298-20E3987CE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50AB71-23FC-4F6A-ACA7-B40B72E72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7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ba.u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D04A25-C049-4708-964D-728B87E91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919" y="0"/>
            <a:ext cx="9144000" cy="238760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IJTIMOIY TARMOQLAR SOTSIOLOGIYASI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75AAE9-83A5-4A64-BAD0-84A11B42F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962" y="1927226"/>
            <a:ext cx="11730038" cy="2555875"/>
          </a:xfrm>
        </p:spPr>
        <p:txBody>
          <a:bodyPr>
            <a:normAutofit/>
          </a:bodyPr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IJTIMOIY GUMANITAR FANLAR KAFEDRASI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Fanning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malakaviy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RSA2404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Tanlov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C46242CA-DA7F-4CB9-8DA4-4C0740FAD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106" y="3824288"/>
            <a:ext cx="3333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90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C1377-C692-4913-BD9A-24CA9C19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endParaRPr lang="en-US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29C49DA7-E9D7-49DF-9D18-FAE7C4BC19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868758"/>
              </p:ext>
            </p:extLst>
          </p:nvPr>
        </p:nvGraphicFramePr>
        <p:xfrm>
          <a:off x="514350" y="1554162"/>
          <a:ext cx="10510838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3038">
                  <a:extLst>
                    <a:ext uri="{9D8B030D-6E8A-4147-A177-3AD203B41FA5}">
                      <a16:colId xmlns:a16="http://schemas.microsoft.com/office/drawing/2014/main" val="243342681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443304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399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25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semester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semester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945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299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Umumiy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yuklama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hajmi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tr-TR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42521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Auditoriya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mashg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‘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ulotlari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Jami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74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Ma’ruza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987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Seminar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448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Mustaqil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ta’lim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90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49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161E3-3E89-494B-A3C4-5FDC8768A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88" y="136682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tuchuncha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CA3510-A77E-4539-9D92-32057E5B0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1182925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platformalar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kelayotgan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individual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xulq-atvor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o'rganadigan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fan. 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ta‘sir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nazorat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virtual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jamoalar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onlayn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shaxsiyat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ommaviy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taqsimoti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o‘rganadilar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64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79BC7D-1FFB-4C2C-8E0C-B8E0193C8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o‘qitishdan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A38751-B221-4426-B77E-4A76BCD9B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4" y="1585914"/>
            <a:ext cx="11082336" cy="4591050"/>
          </a:xfrm>
        </p:spPr>
        <p:txBody>
          <a:bodyPr>
            <a:normAutofit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kelayotgan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tuzilmalarni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tushunish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o‘rtasidagi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shakllanishini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o'rganish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Virtual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jamoalardagi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qadriyatlar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nazorat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manipulyasiya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ommaviy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oshiriladigan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ko‘nikma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5849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E6C762-39DF-41A8-BD98-7E0073A1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Talaba nimaga erishadi (o‘quv natijalari)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ACDB82-38CA-408B-A1C1-A5FB17B5C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54162"/>
            <a:ext cx="1141571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o‘zlashtirgan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platformalardagi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qobiliyatiga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Onlayn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kommunikativ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shaxsiyatni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namoyon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tendentsiyalar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tanqidiy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moslashtirishga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savodxonlik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salohiyatini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6801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B2EB8-DDB9-41CC-8038-C0C822B8E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pPr algn="just"/>
            <a:br>
              <a:rPr lang="ru-RU" sz="3200" b="1" dirty="0"/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doirasida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qaralishi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taqribiy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259D17-0A1C-497C-BE52-505BF5340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188" y="1457325"/>
            <a:ext cx="10715624" cy="5243511"/>
          </a:xfrm>
        </p:spPr>
        <p:txBody>
          <a:bodyPr>
            <a:normAutofit/>
          </a:bodyPr>
          <a:lstStyle/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sotsiologiyasiga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kirish</a:t>
            </a:r>
            <a:endParaRPr lang="en-US" b="0" i="0" u="none" strike="noStrike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jamiyat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kommunikasiya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nazariyalari</a:t>
            </a:r>
            <a:endParaRPr lang="en-US" b="0" i="0" u="none" strike="noStrike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Onlayn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shaxsiyat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virtual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menlik</a:t>
            </a:r>
            <a:endParaRPr lang="en-US" b="0" i="0" u="none" strike="noStrike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Virtual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jamoalar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normalarAxborot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tarqalishi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feyk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yangiliklar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muammosi</a:t>
            </a:r>
            <a:endParaRPr lang="en-US" b="0" i="0" u="none" strike="noStrike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Sotsial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siyosiy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mobilizasiya</a:t>
            </a:r>
            <a:endParaRPr lang="en-US" b="0" i="0" u="none" strike="noStrike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tarmoqlardagi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nazorat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tsenzura</a:t>
            </a:r>
            <a:endParaRPr lang="en-US" b="0" i="0" u="none" strike="noStrike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Ko‘zga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ko‘rinmas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auditoriyalar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algoritmik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endParaRPr lang="en-US" b="0" i="0" u="none" strike="noStrike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Tarmoq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nazariyasi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uzellar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aloqa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endParaRPr lang="en-US" b="0" i="0" u="none" strike="noStrike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tarmoqlardagi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stigma, bulling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diskriminasiya</a:t>
            </a:r>
            <a:endParaRPr lang="en-US" b="0" i="0" u="none" strike="noStrike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kapital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tengsizlik</a:t>
            </a:r>
            <a:endParaRPr lang="en-US" b="0" i="0" u="none" strike="noStrike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amaliyot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kontent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 ‘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yicha</a:t>
            </a:r>
            <a:r>
              <a:rPr lang="en-US" b="0" i="0" u="none" strike="noStrike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761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5FB37-B6F1-4377-8927-6B167FF0F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etiladigan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2F6237-F452-4576-9F2D-DF474E3B1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2" y="1690688"/>
            <a:ext cx="11363325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Асосий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Boyd,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danah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It's Complicated: The Social Lives of Networked Teens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Yale University Press.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Castells, Manuel.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Rise of the Network Society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Blackwell, 2000.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Miller, Vincent et al.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Digital Culture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SAGE.</a:t>
            </a:r>
          </a:p>
          <a:p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Қўшимча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Shirky, Clay.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Comes Everybody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Turkle, Sherry.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Alone Together: Why We Expect More from Technology and Less from Each Other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Fayzieva F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samaradorligini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mexanizmlari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Disser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O'zbekiston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Prezidenti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Huzuridagi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boshqaruv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akademiyasi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2023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endParaRPr lang="ru-RU" dirty="0">
              <a:hlinkClick r:id="rId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915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C6228-D98E-43C8-9835-75C2952A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 </a:t>
            </a:r>
            <a:endParaRPr lang="en-US" dirty="0"/>
          </a:p>
        </p:txBody>
      </p:sp>
      <p:pic>
        <p:nvPicPr>
          <p:cNvPr id="4" name="Picture 6" descr="Sotsiolog kim ? Uning bizning hayotimizda vazifasi qanday ...">
            <a:extLst>
              <a:ext uri="{FF2B5EF4-FFF2-40B4-BE49-F238E27FC236}">
                <a16:creationId xmlns:a16="http://schemas.microsoft.com/office/drawing/2014/main" id="{26D8F1DE-275B-4FB9-B54A-0B2FF9FC19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99219"/>
            <a:ext cx="6429375" cy="639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0770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457</Words>
  <Application>Microsoft Office PowerPoint</Application>
  <PresentationFormat>Широкоэкранный</PresentationFormat>
  <Paragraphs>63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IJTIMOIY TARMOQLAR SOTSIOLOGIYASI</vt:lpstr>
      <vt:lpstr>Ijtimoiy tarmoqlar sotsiologiyasi</vt:lpstr>
      <vt:lpstr>Fan haqida tuchuncha</vt:lpstr>
      <vt:lpstr>Fanni o‘qitishdan maqsad</vt:lpstr>
      <vt:lpstr>Talaba nimaga erishadi (o‘quv natijalari)</vt:lpstr>
      <vt:lpstr> Fan doirasida qaralishi mumkin bo'lgan mavzular (taqribiy mavzular)</vt:lpstr>
      <vt:lpstr>Tavsiya etiladigan adabiyotlar: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IJTIMOIY TARMOQLAR SOTSIOLOGIYASI</dc:title>
  <dc:creator>Farogat Fayzieva</dc:creator>
  <cp:lastModifiedBy>Farogat Fayzieva</cp:lastModifiedBy>
  <cp:revision>13</cp:revision>
  <dcterms:created xsi:type="dcterms:W3CDTF">2025-05-13T07:06:54Z</dcterms:created>
  <dcterms:modified xsi:type="dcterms:W3CDTF">2025-05-13T18:12:52Z</dcterms:modified>
</cp:coreProperties>
</file>