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874" y="4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10286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700" y="1166081"/>
            <a:ext cx="7543799" cy="7600948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9425381" y="1168234"/>
            <a:ext cx="7056120" cy="7773670"/>
          </a:xfrm>
          <a:custGeom>
            <a:avLst/>
            <a:gdLst/>
            <a:ahLst/>
            <a:cxnLst/>
            <a:rect l="l" t="t" r="r" b="b"/>
            <a:pathLst>
              <a:path w="7056119" h="7773670">
                <a:moveTo>
                  <a:pt x="6796811" y="314960"/>
                </a:moveTo>
                <a:lnTo>
                  <a:pt x="6774218" y="304800"/>
                </a:lnTo>
                <a:lnTo>
                  <a:pt x="6751650" y="293370"/>
                </a:lnTo>
                <a:lnTo>
                  <a:pt x="6728993" y="283210"/>
                </a:lnTo>
                <a:lnTo>
                  <a:pt x="6654660" y="252730"/>
                </a:lnTo>
                <a:lnTo>
                  <a:pt x="6602222" y="236220"/>
                </a:lnTo>
                <a:lnTo>
                  <a:pt x="6548933" y="224790"/>
                </a:lnTo>
                <a:lnTo>
                  <a:pt x="6494894" y="215900"/>
                </a:lnTo>
                <a:lnTo>
                  <a:pt x="6440221" y="209550"/>
                </a:lnTo>
                <a:lnTo>
                  <a:pt x="6391034" y="205740"/>
                </a:lnTo>
                <a:lnTo>
                  <a:pt x="6342024" y="205740"/>
                </a:lnTo>
                <a:lnTo>
                  <a:pt x="6293180" y="207010"/>
                </a:lnTo>
                <a:lnTo>
                  <a:pt x="6244488" y="209550"/>
                </a:lnTo>
                <a:lnTo>
                  <a:pt x="6195949" y="214630"/>
                </a:lnTo>
                <a:lnTo>
                  <a:pt x="6147524" y="220980"/>
                </a:lnTo>
                <a:lnTo>
                  <a:pt x="6099200" y="228600"/>
                </a:lnTo>
                <a:lnTo>
                  <a:pt x="6002871" y="246380"/>
                </a:lnTo>
                <a:lnTo>
                  <a:pt x="5955716" y="256540"/>
                </a:lnTo>
                <a:lnTo>
                  <a:pt x="5908637" y="267970"/>
                </a:lnTo>
                <a:lnTo>
                  <a:pt x="5814492" y="288290"/>
                </a:lnTo>
                <a:lnTo>
                  <a:pt x="5767362" y="299720"/>
                </a:lnTo>
                <a:lnTo>
                  <a:pt x="5672810" y="317500"/>
                </a:lnTo>
                <a:lnTo>
                  <a:pt x="5625300" y="325120"/>
                </a:lnTo>
                <a:lnTo>
                  <a:pt x="5576570" y="331470"/>
                </a:lnTo>
                <a:lnTo>
                  <a:pt x="5528056" y="334010"/>
                </a:lnTo>
                <a:lnTo>
                  <a:pt x="5479783" y="334010"/>
                </a:lnTo>
                <a:lnTo>
                  <a:pt x="5431815" y="330200"/>
                </a:lnTo>
                <a:lnTo>
                  <a:pt x="5384190" y="323850"/>
                </a:lnTo>
                <a:lnTo>
                  <a:pt x="5336946" y="313690"/>
                </a:lnTo>
                <a:lnTo>
                  <a:pt x="5290121" y="300990"/>
                </a:lnTo>
                <a:lnTo>
                  <a:pt x="5243779" y="285750"/>
                </a:lnTo>
                <a:lnTo>
                  <a:pt x="5197932" y="266700"/>
                </a:lnTo>
                <a:lnTo>
                  <a:pt x="5181130" y="257810"/>
                </a:lnTo>
                <a:lnTo>
                  <a:pt x="5176304" y="255270"/>
                </a:lnTo>
                <a:lnTo>
                  <a:pt x="5168760" y="250190"/>
                </a:lnTo>
                <a:lnTo>
                  <a:pt x="5182438" y="238760"/>
                </a:lnTo>
                <a:lnTo>
                  <a:pt x="5195481" y="227330"/>
                </a:lnTo>
                <a:lnTo>
                  <a:pt x="5237188" y="181610"/>
                </a:lnTo>
                <a:lnTo>
                  <a:pt x="5247792" y="153670"/>
                </a:lnTo>
                <a:lnTo>
                  <a:pt x="5247906" y="152400"/>
                </a:lnTo>
                <a:lnTo>
                  <a:pt x="5248021" y="151130"/>
                </a:lnTo>
                <a:lnTo>
                  <a:pt x="5250218" y="127000"/>
                </a:lnTo>
                <a:lnTo>
                  <a:pt x="5244566" y="96520"/>
                </a:lnTo>
                <a:lnTo>
                  <a:pt x="5223688" y="58420"/>
                </a:lnTo>
                <a:lnTo>
                  <a:pt x="5217528" y="52578"/>
                </a:lnTo>
                <a:lnTo>
                  <a:pt x="5217528" y="137160"/>
                </a:lnTo>
                <a:lnTo>
                  <a:pt x="5210137" y="167640"/>
                </a:lnTo>
                <a:lnTo>
                  <a:pt x="5194859" y="191770"/>
                </a:lnTo>
                <a:lnTo>
                  <a:pt x="5173243" y="210820"/>
                </a:lnTo>
                <a:lnTo>
                  <a:pt x="5146802" y="224790"/>
                </a:lnTo>
                <a:lnTo>
                  <a:pt x="5140795" y="227330"/>
                </a:lnTo>
                <a:lnTo>
                  <a:pt x="5130343" y="227330"/>
                </a:lnTo>
                <a:lnTo>
                  <a:pt x="5097259" y="203200"/>
                </a:lnTo>
                <a:lnTo>
                  <a:pt x="5051806" y="152400"/>
                </a:lnTo>
                <a:lnTo>
                  <a:pt x="5032235" y="85090"/>
                </a:lnTo>
                <a:lnTo>
                  <a:pt x="5043398" y="55880"/>
                </a:lnTo>
                <a:lnTo>
                  <a:pt x="5068290" y="36830"/>
                </a:lnTo>
                <a:lnTo>
                  <a:pt x="5104803" y="29210"/>
                </a:lnTo>
                <a:lnTo>
                  <a:pt x="5117744" y="33020"/>
                </a:lnTo>
                <a:lnTo>
                  <a:pt x="5130736" y="35560"/>
                </a:lnTo>
                <a:lnTo>
                  <a:pt x="5182870" y="62230"/>
                </a:lnTo>
                <a:lnTo>
                  <a:pt x="5214861" y="110490"/>
                </a:lnTo>
                <a:lnTo>
                  <a:pt x="5217528" y="137160"/>
                </a:lnTo>
                <a:lnTo>
                  <a:pt x="5217528" y="52578"/>
                </a:lnTo>
                <a:lnTo>
                  <a:pt x="5192903" y="29210"/>
                </a:lnTo>
                <a:lnTo>
                  <a:pt x="5190236" y="26670"/>
                </a:lnTo>
                <a:lnTo>
                  <a:pt x="5149329" y="6350"/>
                </a:lnTo>
                <a:lnTo>
                  <a:pt x="5106136" y="0"/>
                </a:lnTo>
                <a:lnTo>
                  <a:pt x="5060124" y="8890"/>
                </a:lnTo>
                <a:lnTo>
                  <a:pt x="5026482" y="31750"/>
                </a:lnTo>
                <a:lnTo>
                  <a:pt x="5006975" y="64770"/>
                </a:lnTo>
                <a:lnTo>
                  <a:pt x="5003762" y="104140"/>
                </a:lnTo>
                <a:lnTo>
                  <a:pt x="5018367" y="148590"/>
                </a:lnTo>
                <a:lnTo>
                  <a:pt x="5029784" y="166370"/>
                </a:lnTo>
                <a:lnTo>
                  <a:pt x="5043144" y="184150"/>
                </a:lnTo>
                <a:lnTo>
                  <a:pt x="5071872" y="217170"/>
                </a:lnTo>
                <a:lnTo>
                  <a:pt x="5077333" y="223520"/>
                </a:lnTo>
                <a:lnTo>
                  <a:pt x="5083480" y="228600"/>
                </a:lnTo>
                <a:lnTo>
                  <a:pt x="5089918" y="233680"/>
                </a:lnTo>
                <a:lnTo>
                  <a:pt x="5096256" y="237490"/>
                </a:lnTo>
                <a:lnTo>
                  <a:pt x="5095037" y="241300"/>
                </a:lnTo>
                <a:lnTo>
                  <a:pt x="5093767" y="243840"/>
                </a:lnTo>
                <a:lnTo>
                  <a:pt x="5092560" y="246380"/>
                </a:lnTo>
                <a:lnTo>
                  <a:pt x="5070907" y="248920"/>
                </a:lnTo>
                <a:lnTo>
                  <a:pt x="5049266" y="252730"/>
                </a:lnTo>
                <a:lnTo>
                  <a:pt x="5027612" y="255270"/>
                </a:lnTo>
                <a:lnTo>
                  <a:pt x="5005895" y="256540"/>
                </a:lnTo>
                <a:lnTo>
                  <a:pt x="4952517" y="257810"/>
                </a:lnTo>
                <a:lnTo>
                  <a:pt x="4899545" y="254000"/>
                </a:lnTo>
                <a:lnTo>
                  <a:pt x="4846942" y="248920"/>
                </a:lnTo>
                <a:lnTo>
                  <a:pt x="4794656" y="240030"/>
                </a:lnTo>
                <a:lnTo>
                  <a:pt x="4742662" y="229870"/>
                </a:lnTo>
                <a:lnTo>
                  <a:pt x="4690897" y="218440"/>
                </a:lnTo>
                <a:lnTo>
                  <a:pt x="4452188" y="154940"/>
                </a:lnTo>
                <a:lnTo>
                  <a:pt x="4367098" y="134620"/>
                </a:lnTo>
                <a:lnTo>
                  <a:pt x="4308297" y="120650"/>
                </a:lnTo>
                <a:lnTo>
                  <a:pt x="4260037" y="113030"/>
                </a:lnTo>
                <a:lnTo>
                  <a:pt x="4211637" y="106680"/>
                </a:lnTo>
                <a:lnTo>
                  <a:pt x="4163136" y="101600"/>
                </a:lnTo>
                <a:lnTo>
                  <a:pt x="4114520" y="99060"/>
                </a:lnTo>
                <a:lnTo>
                  <a:pt x="4065828" y="99060"/>
                </a:lnTo>
                <a:lnTo>
                  <a:pt x="4017035" y="101600"/>
                </a:lnTo>
                <a:lnTo>
                  <a:pt x="3968178" y="106680"/>
                </a:lnTo>
                <a:lnTo>
                  <a:pt x="3919258" y="114300"/>
                </a:lnTo>
                <a:lnTo>
                  <a:pt x="3870972" y="124460"/>
                </a:lnTo>
                <a:lnTo>
                  <a:pt x="3824897" y="140970"/>
                </a:lnTo>
                <a:lnTo>
                  <a:pt x="3782542" y="165100"/>
                </a:lnTo>
                <a:lnTo>
                  <a:pt x="3745407" y="198120"/>
                </a:lnTo>
                <a:lnTo>
                  <a:pt x="3733190" y="208280"/>
                </a:lnTo>
                <a:lnTo>
                  <a:pt x="3721112" y="214630"/>
                </a:lnTo>
                <a:lnTo>
                  <a:pt x="3708082" y="214630"/>
                </a:lnTo>
                <a:lnTo>
                  <a:pt x="3693007" y="212090"/>
                </a:lnTo>
                <a:lnTo>
                  <a:pt x="3661346" y="204470"/>
                </a:lnTo>
                <a:lnTo>
                  <a:pt x="3645509" y="200660"/>
                </a:lnTo>
                <a:lnTo>
                  <a:pt x="3597922" y="190500"/>
                </a:lnTo>
                <a:lnTo>
                  <a:pt x="3550221" y="182880"/>
                </a:lnTo>
                <a:lnTo>
                  <a:pt x="3502418" y="176530"/>
                </a:lnTo>
                <a:lnTo>
                  <a:pt x="3454501" y="172720"/>
                </a:lnTo>
                <a:lnTo>
                  <a:pt x="3406470" y="171450"/>
                </a:lnTo>
                <a:lnTo>
                  <a:pt x="3358324" y="171450"/>
                </a:lnTo>
                <a:lnTo>
                  <a:pt x="3310064" y="173990"/>
                </a:lnTo>
                <a:lnTo>
                  <a:pt x="3261677" y="180340"/>
                </a:lnTo>
                <a:lnTo>
                  <a:pt x="3213176" y="187960"/>
                </a:lnTo>
                <a:lnTo>
                  <a:pt x="3068332" y="218440"/>
                </a:lnTo>
                <a:lnTo>
                  <a:pt x="3044825" y="195427"/>
                </a:lnTo>
                <a:lnTo>
                  <a:pt x="3044825" y="265430"/>
                </a:lnTo>
                <a:lnTo>
                  <a:pt x="3035643" y="298450"/>
                </a:lnTo>
                <a:lnTo>
                  <a:pt x="3016910" y="322580"/>
                </a:lnTo>
                <a:lnTo>
                  <a:pt x="2991713" y="339090"/>
                </a:lnTo>
                <a:lnTo>
                  <a:pt x="2963126" y="341630"/>
                </a:lnTo>
                <a:lnTo>
                  <a:pt x="2955213" y="340360"/>
                </a:lnTo>
                <a:lnTo>
                  <a:pt x="2944355" y="335280"/>
                </a:lnTo>
                <a:lnTo>
                  <a:pt x="2941688" y="328930"/>
                </a:lnTo>
                <a:lnTo>
                  <a:pt x="2941637" y="327660"/>
                </a:lnTo>
                <a:lnTo>
                  <a:pt x="2941523" y="325120"/>
                </a:lnTo>
                <a:lnTo>
                  <a:pt x="2971673" y="292100"/>
                </a:lnTo>
                <a:lnTo>
                  <a:pt x="3018790" y="273050"/>
                </a:lnTo>
                <a:lnTo>
                  <a:pt x="3044825" y="265430"/>
                </a:lnTo>
                <a:lnTo>
                  <a:pt x="3044825" y="195427"/>
                </a:lnTo>
                <a:lnTo>
                  <a:pt x="2982607" y="148590"/>
                </a:lnTo>
                <a:lnTo>
                  <a:pt x="2932887" y="128270"/>
                </a:lnTo>
                <a:lnTo>
                  <a:pt x="2874899" y="114300"/>
                </a:lnTo>
                <a:lnTo>
                  <a:pt x="2823692" y="106680"/>
                </a:lnTo>
                <a:lnTo>
                  <a:pt x="2772524" y="101600"/>
                </a:lnTo>
                <a:lnTo>
                  <a:pt x="2721432" y="99060"/>
                </a:lnTo>
                <a:lnTo>
                  <a:pt x="2670416" y="99060"/>
                </a:lnTo>
                <a:lnTo>
                  <a:pt x="2619502" y="102870"/>
                </a:lnTo>
                <a:lnTo>
                  <a:pt x="2568714" y="107950"/>
                </a:lnTo>
                <a:lnTo>
                  <a:pt x="2518041" y="115570"/>
                </a:lnTo>
                <a:lnTo>
                  <a:pt x="2467533" y="125730"/>
                </a:lnTo>
                <a:lnTo>
                  <a:pt x="2370620" y="148590"/>
                </a:lnTo>
                <a:lnTo>
                  <a:pt x="2129663" y="212090"/>
                </a:lnTo>
                <a:lnTo>
                  <a:pt x="2030476" y="234950"/>
                </a:lnTo>
                <a:lnTo>
                  <a:pt x="1980565" y="243840"/>
                </a:lnTo>
                <a:lnTo>
                  <a:pt x="1930412" y="250190"/>
                </a:lnTo>
                <a:lnTo>
                  <a:pt x="1879968" y="255270"/>
                </a:lnTo>
                <a:lnTo>
                  <a:pt x="1829206" y="256540"/>
                </a:lnTo>
                <a:lnTo>
                  <a:pt x="1778101" y="256540"/>
                </a:lnTo>
                <a:lnTo>
                  <a:pt x="1738198" y="251460"/>
                </a:lnTo>
                <a:lnTo>
                  <a:pt x="1716849" y="247650"/>
                </a:lnTo>
                <a:lnTo>
                  <a:pt x="1693748" y="245110"/>
                </a:lnTo>
                <a:lnTo>
                  <a:pt x="1705317" y="233680"/>
                </a:lnTo>
                <a:lnTo>
                  <a:pt x="1713776" y="226060"/>
                </a:lnTo>
                <a:lnTo>
                  <a:pt x="1715198" y="224790"/>
                </a:lnTo>
                <a:lnTo>
                  <a:pt x="1723834" y="217170"/>
                </a:lnTo>
                <a:lnTo>
                  <a:pt x="1731708" y="208280"/>
                </a:lnTo>
                <a:lnTo>
                  <a:pt x="1766824" y="165100"/>
                </a:lnTo>
                <a:lnTo>
                  <a:pt x="1788439" y="114300"/>
                </a:lnTo>
                <a:lnTo>
                  <a:pt x="1788490" y="113030"/>
                </a:lnTo>
                <a:lnTo>
                  <a:pt x="1788604" y="110490"/>
                </a:lnTo>
                <a:lnTo>
                  <a:pt x="1788706" y="107950"/>
                </a:lnTo>
                <a:lnTo>
                  <a:pt x="1788756" y="106680"/>
                </a:lnTo>
                <a:lnTo>
                  <a:pt x="1788871" y="104140"/>
                </a:lnTo>
                <a:lnTo>
                  <a:pt x="1788972" y="101600"/>
                </a:lnTo>
                <a:lnTo>
                  <a:pt x="1789087" y="99060"/>
                </a:lnTo>
                <a:lnTo>
                  <a:pt x="1789188" y="96520"/>
                </a:lnTo>
                <a:lnTo>
                  <a:pt x="1789938" y="78740"/>
                </a:lnTo>
                <a:lnTo>
                  <a:pt x="1779041" y="46990"/>
                </a:lnTo>
                <a:lnTo>
                  <a:pt x="1765820" y="31750"/>
                </a:lnTo>
                <a:lnTo>
                  <a:pt x="1761515" y="26797"/>
                </a:lnTo>
                <a:lnTo>
                  <a:pt x="1761515" y="83820"/>
                </a:lnTo>
                <a:lnTo>
                  <a:pt x="1757756" y="118110"/>
                </a:lnTo>
                <a:lnTo>
                  <a:pt x="1722081" y="179070"/>
                </a:lnTo>
                <a:lnTo>
                  <a:pt x="1667865" y="224790"/>
                </a:lnTo>
                <a:lnTo>
                  <a:pt x="1662747" y="226060"/>
                </a:lnTo>
                <a:lnTo>
                  <a:pt x="1656245" y="226060"/>
                </a:lnTo>
                <a:lnTo>
                  <a:pt x="1613052" y="204470"/>
                </a:lnTo>
                <a:lnTo>
                  <a:pt x="1578317" y="152400"/>
                </a:lnTo>
                <a:lnTo>
                  <a:pt x="1578241" y="151130"/>
                </a:lnTo>
                <a:lnTo>
                  <a:pt x="1576463" y="123190"/>
                </a:lnTo>
                <a:lnTo>
                  <a:pt x="1607997" y="64770"/>
                </a:lnTo>
                <a:lnTo>
                  <a:pt x="1670697" y="33020"/>
                </a:lnTo>
                <a:lnTo>
                  <a:pt x="1677390" y="31750"/>
                </a:lnTo>
                <a:lnTo>
                  <a:pt x="1690966" y="31750"/>
                </a:lnTo>
                <a:lnTo>
                  <a:pt x="1726044" y="38100"/>
                </a:lnTo>
                <a:lnTo>
                  <a:pt x="1750250" y="55880"/>
                </a:lnTo>
                <a:lnTo>
                  <a:pt x="1761515" y="83820"/>
                </a:lnTo>
                <a:lnTo>
                  <a:pt x="1761515" y="26797"/>
                </a:lnTo>
                <a:lnTo>
                  <a:pt x="1757006" y="21590"/>
                </a:lnTo>
                <a:lnTo>
                  <a:pt x="1725168" y="6350"/>
                </a:lnTo>
                <a:lnTo>
                  <a:pt x="1693494" y="0"/>
                </a:lnTo>
                <a:lnTo>
                  <a:pt x="1663052" y="1270"/>
                </a:lnTo>
                <a:lnTo>
                  <a:pt x="1605699" y="25400"/>
                </a:lnTo>
                <a:lnTo>
                  <a:pt x="1572336" y="54610"/>
                </a:lnTo>
                <a:lnTo>
                  <a:pt x="1551774" y="88900"/>
                </a:lnTo>
                <a:lnTo>
                  <a:pt x="1544104" y="125730"/>
                </a:lnTo>
                <a:lnTo>
                  <a:pt x="1549361" y="162560"/>
                </a:lnTo>
                <a:lnTo>
                  <a:pt x="1567611" y="198120"/>
                </a:lnTo>
                <a:lnTo>
                  <a:pt x="1598930" y="228600"/>
                </a:lnTo>
                <a:lnTo>
                  <a:pt x="1611858" y="238760"/>
                </a:lnTo>
                <a:lnTo>
                  <a:pt x="1624876" y="247650"/>
                </a:lnTo>
                <a:lnTo>
                  <a:pt x="1621586" y="251460"/>
                </a:lnTo>
                <a:lnTo>
                  <a:pt x="1620481" y="254000"/>
                </a:lnTo>
                <a:lnTo>
                  <a:pt x="1618691" y="255270"/>
                </a:lnTo>
                <a:lnTo>
                  <a:pt x="1605241" y="262890"/>
                </a:lnTo>
                <a:lnTo>
                  <a:pt x="1598409" y="265430"/>
                </a:lnTo>
                <a:lnTo>
                  <a:pt x="1591487" y="269240"/>
                </a:lnTo>
                <a:lnTo>
                  <a:pt x="1543469" y="288290"/>
                </a:lnTo>
                <a:lnTo>
                  <a:pt x="1494536" y="303530"/>
                </a:lnTo>
                <a:lnTo>
                  <a:pt x="1444739" y="316230"/>
                </a:lnTo>
                <a:lnTo>
                  <a:pt x="1394117" y="325120"/>
                </a:lnTo>
                <a:lnTo>
                  <a:pt x="1342758" y="330200"/>
                </a:lnTo>
                <a:lnTo>
                  <a:pt x="1287716" y="332740"/>
                </a:lnTo>
                <a:lnTo>
                  <a:pt x="1233017" y="331470"/>
                </a:lnTo>
                <a:lnTo>
                  <a:pt x="1178623" y="327660"/>
                </a:lnTo>
                <a:lnTo>
                  <a:pt x="1124470" y="321310"/>
                </a:lnTo>
                <a:lnTo>
                  <a:pt x="1016736" y="300990"/>
                </a:lnTo>
                <a:lnTo>
                  <a:pt x="816724" y="255270"/>
                </a:lnTo>
                <a:lnTo>
                  <a:pt x="716394" y="234950"/>
                </a:lnTo>
                <a:lnTo>
                  <a:pt x="666153" y="224790"/>
                </a:lnTo>
                <a:lnTo>
                  <a:pt x="616800" y="217170"/>
                </a:lnTo>
                <a:lnTo>
                  <a:pt x="567423" y="210820"/>
                </a:lnTo>
                <a:lnTo>
                  <a:pt x="518007" y="207010"/>
                </a:lnTo>
                <a:lnTo>
                  <a:pt x="468579" y="204470"/>
                </a:lnTo>
                <a:lnTo>
                  <a:pt x="419150" y="205740"/>
                </a:lnTo>
                <a:lnTo>
                  <a:pt x="369735" y="208280"/>
                </a:lnTo>
                <a:lnTo>
                  <a:pt x="320332" y="212090"/>
                </a:lnTo>
                <a:lnTo>
                  <a:pt x="270954" y="219710"/>
                </a:lnTo>
                <a:lnTo>
                  <a:pt x="221627" y="229870"/>
                </a:lnTo>
                <a:lnTo>
                  <a:pt x="174510" y="241300"/>
                </a:lnTo>
                <a:lnTo>
                  <a:pt x="128676" y="256540"/>
                </a:lnTo>
                <a:lnTo>
                  <a:pt x="84251" y="275590"/>
                </a:lnTo>
                <a:lnTo>
                  <a:pt x="41325" y="298450"/>
                </a:lnTo>
                <a:lnTo>
                  <a:pt x="0" y="325120"/>
                </a:lnTo>
                <a:lnTo>
                  <a:pt x="46202" y="309880"/>
                </a:lnTo>
                <a:lnTo>
                  <a:pt x="69253" y="303530"/>
                </a:lnTo>
                <a:lnTo>
                  <a:pt x="140487" y="280670"/>
                </a:lnTo>
                <a:lnTo>
                  <a:pt x="189141" y="266700"/>
                </a:lnTo>
                <a:lnTo>
                  <a:pt x="238137" y="255270"/>
                </a:lnTo>
                <a:lnTo>
                  <a:pt x="287464" y="247650"/>
                </a:lnTo>
                <a:lnTo>
                  <a:pt x="337146" y="241300"/>
                </a:lnTo>
                <a:lnTo>
                  <a:pt x="387210" y="236220"/>
                </a:lnTo>
                <a:lnTo>
                  <a:pt x="437654" y="234950"/>
                </a:lnTo>
                <a:lnTo>
                  <a:pt x="488492" y="234950"/>
                </a:lnTo>
                <a:lnTo>
                  <a:pt x="542328" y="238760"/>
                </a:lnTo>
                <a:lnTo>
                  <a:pt x="595795" y="243840"/>
                </a:lnTo>
                <a:lnTo>
                  <a:pt x="648919" y="251460"/>
                </a:lnTo>
                <a:lnTo>
                  <a:pt x="701751" y="260350"/>
                </a:lnTo>
                <a:lnTo>
                  <a:pt x="859116" y="294640"/>
                </a:lnTo>
                <a:lnTo>
                  <a:pt x="962469" y="320040"/>
                </a:lnTo>
                <a:lnTo>
                  <a:pt x="1066165" y="342900"/>
                </a:lnTo>
                <a:lnTo>
                  <a:pt x="1118476" y="351790"/>
                </a:lnTo>
                <a:lnTo>
                  <a:pt x="1171282" y="358140"/>
                </a:lnTo>
                <a:lnTo>
                  <a:pt x="1224724" y="361950"/>
                </a:lnTo>
                <a:lnTo>
                  <a:pt x="1273886" y="361950"/>
                </a:lnTo>
                <a:lnTo>
                  <a:pt x="1322603" y="360680"/>
                </a:lnTo>
                <a:lnTo>
                  <a:pt x="1370812" y="356870"/>
                </a:lnTo>
                <a:lnTo>
                  <a:pt x="1418501" y="350520"/>
                </a:lnTo>
                <a:lnTo>
                  <a:pt x="1465592" y="341630"/>
                </a:lnTo>
                <a:lnTo>
                  <a:pt x="1498117" y="332740"/>
                </a:lnTo>
                <a:lnTo>
                  <a:pt x="1512062" y="328930"/>
                </a:lnTo>
                <a:lnTo>
                  <a:pt x="1557858" y="313690"/>
                </a:lnTo>
                <a:lnTo>
                  <a:pt x="1602955" y="295910"/>
                </a:lnTo>
                <a:lnTo>
                  <a:pt x="1647291" y="273050"/>
                </a:lnTo>
                <a:lnTo>
                  <a:pt x="1655089" y="270510"/>
                </a:lnTo>
                <a:lnTo>
                  <a:pt x="1663852" y="267970"/>
                </a:lnTo>
                <a:lnTo>
                  <a:pt x="1672971" y="267970"/>
                </a:lnTo>
                <a:lnTo>
                  <a:pt x="1681848" y="269240"/>
                </a:lnTo>
                <a:lnTo>
                  <a:pt x="1718856" y="273050"/>
                </a:lnTo>
                <a:lnTo>
                  <a:pt x="1755863" y="278130"/>
                </a:lnTo>
                <a:lnTo>
                  <a:pt x="1792782" y="281940"/>
                </a:lnTo>
                <a:lnTo>
                  <a:pt x="1829574" y="283210"/>
                </a:lnTo>
                <a:lnTo>
                  <a:pt x="1884426" y="280670"/>
                </a:lnTo>
                <a:lnTo>
                  <a:pt x="1939277" y="275590"/>
                </a:lnTo>
                <a:lnTo>
                  <a:pt x="1993836" y="267970"/>
                </a:lnTo>
                <a:lnTo>
                  <a:pt x="2047849" y="257810"/>
                </a:lnTo>
                <a:lnTo>
                  <a:pt x="2148725" y="234950"/>
                </a:lnTo>
                <a:lnTo>
                  <a:pt x="2349538" y="184150"/>
                </a:lnTo>
                <a:lnTo>
                  <a:pt x="2452255" y="161290"/>
                </a:lnTo>
                <a:lnTo>
                  <a:pt x="2504783" y="151130"/>
                </a:lnTo>
                <a:lnTo>
                  <a:pt x="2557475" y="143510"/>
                </a:lnTo>
                <a:lnTo>
                  <a:pt x="2610332" y="138430"/>
                </a:lnTo>
                <a:lnTo>
                  <a:pt x="2663367" y="134620"/>
                </a:lnTo>
                <a:lnTo>
                  <a:pt x="2716580" y="134620"/>
                </a:lnTo>
                <a:lnTo>
                  <a:pt x="2769997" y="137160"/>
                </a:lnTo>
                <a:lnTo>
                  <a:pt x="2823603" y="142240"/>
                </a:lnTo>
                <a:lnTo>
                  <a:pt x="2866352" y="148590"/>
                </a:lnTo>
                <a:lnTo>
                  <a:pt x="2908185" y="158750"/>
                </a:lnTo>
                <a:lnTo>
                  <a:pt x="2948622" y="172720"/>
                </a:lnTo>
                <a:lnTo>
                  <a:pt x="2987217" y="193040"/>
                </a:lnTo>
                <a:lnTo>
                  <a:pt x="3019717" y="218440"/>
                </a:lnTo>
                <a:lnTo>
                  <a:pt x="3026156" y="232410"/>
                </a:lnTo>
                <a:lnTo>
                  <a:pt x="3012503" y="237490"/>
                </a:lnTo>
                <a:lnTo>
                  <a:pt x="2999282" y="242570"/>
                </a:lnTo>
                <a:lnTo>
                  <a:pt x="2986506" y="247650"/>
                </a:lnTo>
                <a:lnTo>
                  <a:pt x="2974225" y="252730"/>
                </a:lnTo>
                <a:lnTo>
                  <a:pt x="2962325" y="259080"/>
                </a:lnTo>
                <a:lnTo>
                  <a:pt x="2950705" y="266700"/>
                </a:lnTo>
                <a:lnTo>
                  <a:pt x="2939326" y="273050"/>
                </a:lnTo>
                <a:lnTo>
                  <a:pt x="2928175" y="280670"/>
                </a:lnTo>
                <a:lnTo>
                  <a:pt x="2915577" y="292100"/>
                </a:lnTo>
                <a:lnTo>
                  <a:pt x="2906966" y="304800"/>
                </a:lnTo>
                <a:lnTo>
                  <a:pt x="2903105" y="320040"/>
                </a:lnTo>
                <a:lnTo>
                  <a:pt x="2904769" y="336550"/>
                </a:lnTo>
                <a:lnTo>
                  <a:pt x="2911983" y="353060"/>
                </a:lnTo>
                <a:lnTo>
                  <a:pt x="2923222" y="364490"/>
                </a:lnTo>
                <a:lnTo>
                  <a:pt x="2937675" y="372110"/>
                </a:lnTo>
                <a:lnTo>
                  <a:pt x="2954464" y="377190"/>
                </a:lnTo>
                <a:lnTo>
                  <a:pt x="2995295" y="374650"/>
                </a:lnTo>
                <a:lnTo>
                  <a:pt x="3034449" y="355600"/>
                </a:lnTo>
                <a:lnTo>
                  <a:pt x="3065170" y="325120"/>
                </a:lnTo>
                <a:lnTo>
                  <a:pt x="3080753" y="287020"/>
                </a:lnTo>
                <a:lnTo>
                  <a:pt x="3081782" y="278130"/>
                </a:lnTo>
                <a:lnTo>
                  <a:pt x="3081871" y="276860"/>
                </a:lnTo>
                <a:lnTo>
                  <a:pt x="3081947" y="275590"/>
                </a:lnTo>
                <a:lnTo>
                  <a:pt x="3082023" y="274320"/>
                </a:lnTo>
                <a:lnTo>
                  <a:pt x="3082112" y="273050"/>
                </a:lnTo>
                <a:lnTo>
                  <a:pt x="3082188" y="271780"/>
                </a:lnTo>
                <a:lnTo>
                  <a:pt x="3082264" y="270510"/>
                </a:lnTo>
                <a:lnTo>
                  <a:pt x="3082328" y="269240"/>
                </a:lnTo>
                <a:lnTo>
                  <a:pt x="3082404" y="267970"/>
                </a:lnTo>
                <a:lnTo>
                  <a:pt x="3082467" y="266700"/>
                </a:lnTo>
                <a:lnTo>
                  <a:pt x="3082531" y="265430"/>
                </a:lnTo>
                <a:lnTo>
                  <a:pt x="3082594" y="264160"/>
                </a:lnTo>
                <a:lnTo>
                  <a:pt x="3082658" y="262890"/>
                </a:lnTo>
                <a:lnTo>
                  <a:pt x="3082734" y="261620"/>
                </a:lnTo>
                <a:lnTo>
                  <a:pt x="3082798" y="260350"/>
                </a:lnTo>
                <a:lnTo>
                  <a:pt x="3082861" y="259080"/>
                </a:lnTo>
                <a:lnTo>
                  <a:pt x="3082925" y="257810"/>
                </a:lnTo>
                <a:lnTo>
                  <a:pt x="3083001" y="256540"/>
                </a:lnTo>
                <a:lnTo>
                  <a:pt x="3083064" y="255270"/>
                </a:lnTo>
                <a:lnTo>
                  <a:pt x="3083128" y="254000"/>
                </a:lnTo>
                <a:lnTo>
                  <a:pt x="3131655" y="240030"/>
                </a:lnTo>
                <a:lnTo>
                  <a:pt x="3180105" y="228600"/>
                </a:lnTo>
                <a:lnTo>
                  <a:pt x="3228492" y="218440"/>
                </a:lnTo>
                <a:lnTo>
                  <a:pt x="3276841" y="212090"/>
                </a:lnTo>
                <a:lnTo>
                  <a:pt x="3325139" y="207010"/>
                </a:lnTo>
                <a:lnTo>
                  <a:pt x="3373399" y="204470"/>
                </a:lnTo>
                <a:lnTo>
                  <a:pt x="3421634" y="204470"/>
                </a:lnTo>
                <a:lnTo>
                  <a:pt x="3469843" y="207010"/>
                </a:lnTo>
                <a:lnTo>
                  <a:pt x="3518052" y="212090"/>
                </a:lnTo>
                <a:lnTo>
                  <a:pt x="3566249" y="218440"/>
                </a:lnTo>
                <a:lnTo>
                  <a:pt x="3614458" y="228600"/>
                </a:lnTo>
                <a:lnTo>
                  <a:pt x="3662680" y="240030"/>
                </a:lnTo>
                <a:lnTo>
                  <a:pt x="3710914" y="254000"/>
                </a:lnTo>
                <a:lnTo>
                  <a:pt x="3711016" y="256540"/>
                </a:lnTo>
                <a:lnTo>
                  <a:pt x="3711117" y="259080"/>
                </a:lnTo>
                <a:lnTo>
                  <a:pt x="3711219" y="261620"/>
                </a:lnTo>
                <a:lnTo>
                  <a:pt x="3711333" y="265430"/>
                </a:lnTo>
                <a:lnTo>
                  <a:pt x="3711448" y="269240"/>
                </a:lnTo>
                <a:lnTo>
                  <a:pt x="3711524" y="270510"/>
                </a:lnTo>
                <a:lnTo>
                  <a:pt x="3711587" y="271780"/>
                </a:lnTo>
                <a:lnTo>
                  <a:pt x="3711651" y="273050"/>
                </a:lnTo>
                <a:lnTo>
                  <a:pt x="3711727" y="274320"/>
                </a:lnTo>
                <a:lnTo>
                  <a:pt x="3711791" y="275590"/>
                </a:lnTo>
                <a:lnTo>
                  <a:pt x="3711918" y="276860"/>
                </a:lnTo>
                <a:lnTo>
                  <a:pt x="3712045" y="278130"/>
                </a:lnTo>
                <a:lnTo>
                  <a:pt x="3712172" y="279400"/>
                </a:lnTo>
                <a:lnTo>
                  <a:pt x="3712286" y="280670"/>
                </a:lnTo>
                <a:lnTo>
                  <a:pt x="3712413" y="281940"/>
                </a:lnTo>
                <a:lnTo>
                  <a:pt x="3729317" y="325120"/>
                </a:lnTo>
                <a:lnTo>
                  <a:pt x="3763429" y="358140"/>
                </a:lnTo>
                <a:lnTo>
                  <a:pt x="3806774" y="375920"/>
                </a:lnTo>
                <a:lnTo>
                  <a:pt x="3851364" y="373380"/>
                </a:lnTo>
                <a:lnTo>
                  <a:pt x="3877246" y="358140"/>
                </a:lnTo>
                <a:lnTo>
                  <a:pt x="3886568" y="341630"/>
                </a:lnTo>
                <a:lnTo>
                  <a:pt x="3890149" y="335280"/>
                </a:lnTo>
                <a:lnTo>
                  <a:pt x="3890086" y="334010"/>
                </a:lnTo>
                <a:lnTo>
                  <a:pt x="3890010" y="332740"/>
                </a:lnTo>
                <a:lnTo>
                  <a:pt x="3889933" y="331470"/>
                </a:lnTo>
                <a:lnTo>
                  <a:pt x="3889870" y="330200"/>
                </a:lnTo>
                <a:lnTo>
                  <a:pt x="3889794" y="328930"/>
                </a:lnTo>
                <a:lnTo>
                  <a:pt x="3889718" y="327660"/>
                </a:lnTo>
                <a:lnTo>
                  <a:pt x="3888714" y="309880"/>
                </a:lnTo>
                <a:lnTo>
                  <a:pt x="3871531" y="287020"/>
                </a:lnTo>
                <a:lnTo>
                  <a:pt x="3855059" y="274586"/>
                </a:lnTo>
                <a:lnTo>
                  <a:pt x="3855059" y="322580"/>
                </a:lnTo>
                <a:lnTo>
                  <a:pt x="3849459" y="334010"/>
                </a:lnTo>
                <a:lnTo>
                  <a:pt x="3840391" y="339090"/>
                </a:lnTo>
                <a:lnTo>
                  <a:pt x="3832758" y="341630"/>
                </a:lnTo>
                <a:lnTo>
                  <a:pt x="3803459" y="339090"/>
                </a:lnTo>
                <a:lnTo>
                  <a:pt x="3777411" y="323850"/>
                </a:lnTo>
                <a:lnTo>
                  <a:pt x="3758361" y="297180"/>
                </a:lnTo>
                <a:lnTo>
                  <a:pt x="3750081" y="264160"/>
                </a:lnTo>
                <a:lnTo>
                  <a:pt x="3775976" y="273050"/>
                </a:lnTo>
                <a:lnTo>
                  <a:pt x="3823195" y="292100"/>
                </a:lnTo>
                <a:lnTo>
                  <a:pt x="3855059" y="322580"/>
                </a:lnTo>
                <a:lnTo>
                  <a:pt x="3855059" y="274586"/>
                </a:lnTo>
                <a:lnTo>
                  <a:pt x="3817709" y="254000"/>
                </a:lnTo>
                <a:lnTo>
                  <a:pt x="3782631" y="237490"/>
                </a:lnTo>
                <a:lnTo>
                  <a:pt x="3773805" y="234950"/>
                </a:lnTo>
                <a:lnTo>
                  <a:pt x="3764534" y="231140"/>
                </a:lnTo>
                <a:lnTo>
                  <a:pt x="3779482" y="214630"/>
                </a:lnTo>
                <a:lnTo>
                  <a:pt x="3781780" y="212090"/>
                </a:lnTo>
                <a:lnTo>
                  <a:pt x="3800525" y="196850"/>
                </a:lnTo>
                <a:lnTo>
                  <a:pt x="3841254" y="175260"/>
                </a:lnTo>
                <a:lnTo>
                  <a:pt x="3891026" y="157480"/>
                </a:lnTo>
                <a:lnTo>
                  <a:pt x="3941991" y="146050"/>
                </a:lnTo>
                <a:lnTo>
                  <a:pt x="3993858" y="138430"/>
                </a:lnTo>
                <a:lnTo>
                  <a:pt x="4046359" y="135890"/>
                </a:lnTo>
                <a:lnTo>
                  <a:pt x="4098366" y="134620"/>
                </a:lnTo>
                <a:lnTo>
                  <a:pt x="4150055" y="135890"/>
                </a:lnTo>
                <a:lnTo>
                  <a:pt x="4201452" y="139700"/>
                </a:lnTo>
                <a:lnTo>
                  <a:pt x="4252607" y="146050"/>
                </a:lnTo>
                <a:lnTo>
                  <a:pt x="4303534" y="153670"/>
                </a:lnTo>
                <a:lnTo>
                  <a:pt x="4404842" y="173990"/>
                </a:lnTo>
                <a:lnTo>
                  <a:pt x="4455287" y="185420"/>
                </a:lnTo>
                <a:lnTo>
                  <a:pt x="4503712" y="198120"/>
                </a:lnTo>
                <a:lnTo>
                  <a:pt x="4600448" y="220980"/>
                </a:lnTo>
                <a:lnTo>
                  <a:pt x="4648835" y="233680"/>
                </a:lnTo>
                <a:lnTo>
                  <a:pt x="4745812" y="256540"/>
                </a:lnTo>
                <a:lnTo>
                  <a:pt x="4794491" y="266700"/>
                </a:lnTo>
                <a:lnTo>
                  <a:pt x="4847983" y="276860"/>
                </a:lnTo>
                <a:lnTo>
                  <a:pt x="4901641" y="283210"/>
                </a:lnTo>
                <a:lnTo>
                  <a:pt x="4955438" y="285750"/>
                </a:lnTo>
                <a:lnTo>
                  <a:pt x="5009312" y="284480"/>
                </a:lnTo>
                <a:lnTo>
                  <a:pt x="5063210" y="278130"/>
                </a:lnTo>
                <a:lnTo>
                  <a:pt x="5117109" y="267970"/>
                </a:lnTo>
                <a:lnTo>
                  <a:pt x="5124551" y="266700"/>
                </a:lnTo>
                <a:lnTo>
                  <a:pt x="5132578" y="267970"/>
                </a:lnTo>
                <a:lnTo>
                  <a:pt x="5140642" y="270510"/>
                </a:lnTo>
                <a:lnTo>
                  <a:pt x="5148250" y="273050"/>
                </a:lnTo>
                <a:lnTo>
                  <a:pt x="5168239" y="283210"/>
                </a:lnTo>
                <a:lnTo>
                  <a:pt x="5188026" y="292100"/>
                </a:lnTo>
                <a:lnTo>
                  <a:pt x="5228158" y="311150"/>
                </a:lnTo>
                <a:lnTo>
                  <a:pt x="5278374" y="327660"/>
                </a:lnTo>
                <a:lnTo>
                  <a:pt x="5328831" y="341630"/>
                </a:lnTo>
                <a:lnTo>
                  <a:pt x="5379517" y="351790"/>
                </a:lnTo>
                <a:lnTo>
                  <a:pt x="5430393" y="358140"/>
                </a:lnTo>
                <a:lnTo>
                  <a:pt x="5481459" y="361950"/>
                </a:lnTo>
                <a:lnTo>
                  <a:pt x="5532679" y="363220"/>
                </a:lnTo>
                <a:lnTo>
                  <a:pt x="5584050" y="360680"/>
                </a:lnTo>
                <a:lnTo>
                  <a:pt x="5635549" y="356870"/>
                </a:lnTo>
                <a:lnTo>
                  <a:pt x="5687149" y="350520"/>
                </a:lnTo>
                <a:lnTo>
                  <a:pt x="5738838" y="341630"/>
                </a:lnTo>
                <a:lnTo>
                  <a:pt x="5772924" y="334010"/>
                </a:lnTo>
                <a:lnTo>
                  <a:pt x="5789981" y="330200"/>
                </a:lnTo>
                <a:lnTo>
                  <a:pt x="5841009" y="320040"/>
                </a:lnTo>
                <a:lnTo>
                  <a:pt x="5942901" y="297180"/>
                </a:lnTo>
                <a:lnTo>
                  <a:pt x="5993816" y="284480"/>
                </a:lnTo>
                <a:lnTo>
                  <a:pt x="6095708" y="261620"/>
                </a:lnTo>
                <a:lnTo>
                  <a:pt x="6147359" y="251460"/>
                </a:lnTo>
                <a:lnTo>
                  <a:pt x="6198870" y="243840"/>
                </a:lnTo>
                <a:lnTo>
                  <a:pt x="6250254" y="238760"/>
                </a:lnTo>
                <a:lnTo>
                  <a:pt x="6301511" y="234950"/>
                </a:lnTo>
                <a:lnTo>
                  <a:pt x="6352641" y="234950"/>
                </a:lnTo>
                <a:lnTo>
                  <a:pt x="6403632" y="236220"/>
                </a:lnTo>
                <a:lnTo>
                  <a:pt x="6454495" y="240030"/>
                </a:lnTo>
                <a:lnTo>
                  <a:pt x="6505219" y="246380"/>
                </a:lnTo>
                <a:lnTo>
                  <a:pt x="6555803" y="255270"/>
                </a:lnTo>
                <a:lnTo>
                  <a:pt x="6606248" y="266700"/>
                </a:lnTo>
                <a:lnTo>
                  <a:pt x="6656565" y="280670"/>
                </a:lnTo>
                <a:lnTo>
                  <a:pt x="6728320" y="303530"/>
                </a:lnTo>
                <a:lnTo>
                  <a:pt x="6793928" y="322580"/>
                </a:lnTo>
                <a:lnTo>
                  <a:pt x="6794855" y="320040"/>
                </a:lnTo>
                <a:lnTo>
                  <a:pt x="6796811" y="314960"/>
                </a:lnTo>
                <a:close/>
              </a:path>
              <a:path w="7056119" h="7773670">
                <a:moveTo>
                  <a:pt x="7055688" y="7448385"/>
                </a:moveTo>
                <a:lnTo>
                  <a:pt x="7009473" y="7463625"/>
                </a:lnTo>
                <a:lnTo>
                  <a:pt x="6986422" y="7469975"/>
                </a:lnTo>
                <a:lnTo>
                  <a:pt x="6963524" y="7477595"/>
                </a:lnTo>
                <a:lnTo>
                  <a:pt x="6915188" y="7492835"/>
                </a:lnTo>
                <a:lnTo>
                  <a:pt x="6866534" y="7506805"/>
                </a:lnTo>
                <a:lnTo>
                  <a:pt x="6817550" y="7518235"/>
                </a:lnTo>
                <a:lnTo>
                  <a:pt x="6768224" y="7525855"/>
                </a:lnTo>
                <a:lnTo>
                  <a:pt x="6718528" y="7532205"/>
                </a:lnTo>
                <a:lnTo>
                  <a:pt x="6668478" y="7537285"/>
                </a:lnTo>
                <a:lnTo>
                  <a:pt x="6618033" y="7538555"/>
                </a:lnTo>
                <a:lnTo>
                  <a:pt x="6567195" y="7538555"/>
                </a:lnTo>
                <a:lnTo>
                  <a:pt x="6513347" y="7534745"/>
                </a:lnTo>
                <a:lnTo>
                  <a:pt x="6459893" y="7529665"/>
                </a:lnTo>
                <a:lnTo>
                  <a:pt x="6406769" y="7522045"/>
                </a:lnTo>
                <a:lnTo>
                  <a:pt x="6353924" y="7513155"/>
                </a:lnTo>
                <a:lnTo>
                  <a:pt x="6196558" y="7478865"/>
                </a:lnTo>
                <a:lnTo>
                  <a:pt x="6093206" y="7453465"/>
                </a:lnTo>
                <a:lnTo>
                  <a:pt x="5989523" y="7430605"/>
                </a:lnTo>
                <a:lnTo>
                  <a:pt x="5937212" y="7421715"/>
                </a:lnTo>
                <a:lnTo>
                  <a:pt x="5884405" y="7415365"/>
                </a:lnTo>
                <a:lnTo>
                  <a:pt x="5830963" y="7411555"/>
                </a:lnTo>
                <a:lnTo>
                  <a:pt x="5781789" y="7411555"/>
                </a:lnTo>
                <a:lnTo>
                  <a:pt x="5733085" y="7412825"/>
                </a:lnTo>
                <a:lnTo>
                  <a:pt x="5684863" y="7416635"/>
                </a:lnTo>
                <a:lnTo>
                  <a:pt x="5637187" y="7422985"/>
                </a:lnTo>
                <a:lnTo>
                  <a:pt x="5590095" y="7431875"/>
                </a:lnTo>
                <a:lnTo>
                  <a:pt x="5543626" y="7444575"/>
                </a:lnTo>
                <a:lnTo>
                  <a:pt x="5497817" y="7459815"/>
                </a:lnTo>
                <a:lnTo>
                  <a:pt x="5452732" y="7477595"/>
                </a:lnTo>
                <a:lnTo>
                  <a:pt x="5408384" y="7500455"/>
                </a:lnTo>
                <a:lnTo>
                  <a:pt x="5400599" y="7502995"/>
                </a:lnTo>
                <a:lnTo>
                  <a:pt x="5391836" y="7505535"/>
                </a:lnTo>
                <a:lnTo>
                  <a:pt x="5382704" y="7505535"/>
                </a:lnTo>
                <a:lnTo>
                  <a:pt x="5373840" y="7504265"/>
                </a:lnTo>
                <a:lnTo>
                  <a:pt x="5336819" y="7500455"/>
                </a:lnTo>
                <a:lnTo>
                  <a:pt x="5299824" y="7495375"/>
                </a:lnTo>
                <a:lnTo>
                  <a:pt x="5262892" y="7491565"/>
                </a:lnTo>
                <a:lnTo>
                  <a:pt x="5226113" y="7490295"/>
                </a:lnTo>
                <a:lnTo>
                  <a:pt x="5171249" y="7492835"/>
                </a:lnTo>
                <a:lnTo>
                  <a:pt x="5116411" y="7497915"/>
                </a:lnTo>
                <a:lnTo>
                  <a:pt x="5061839" y="7505535"/>
                </a:lnTo>
                <a:lnTo>
                  <a:pt x="5007838" y="7515695"/>
                </a:lnTo>
                <a:lnTo>
                  <a:pt x="4906950" y="7538555"/>
                </a:lnTo>
                <a:lnTo>
                  <a:pt x="4706150" y="7589355"/>
                </a:lnTo>
                <a:lnTo>
                  <a:pt x="4603432" y="7612215"/>
                </a:lnTo>
                <a:lnTo>
                  <a:pt x="4550905" y="7622375"/>
                </a:lnTo>
                <a:lnTo>
                  <a:pt x="4498213" y="7629995"/>
                </a:lnTo>
                <a:lnTo>
                  <a:pt x="4445355" y="7635075"/>
                </a:lnTo>
                <a:lnTo>
                  <a:pt x="4392320" y="7638885"/>
                </a:lnTo>
                <a:lnTo>
                  <a:pt x="4339094" y="7638885"/>
                </a:lnTo>
                <a:lnTo>
                  <a:pt x="4285691" y="7636345"/>
                </a:lnTo>
                <a:lnTo>
                  <a:pt x="4232084" y="7631265"/>
                </a:lnTo>
                <a:lnTo>
                  <a:pt x="4189323" y="7624915"/>
                </a:lnTo>
                <a:lnTo>
                  <a:pt x="4147502" y="7614755"/>
                </a:lnTo>
                <a:lnTo>
                  <a:pt x="4107065" y="7600785"/>
                </a:lnTo>
                <a:lnTo>
                  <a:pt x="4068457" y="7580465"/>
                </a:lnTo>
                <a:lnTo>
                  <a:pt x="4035971" y="7555065"/>
                </a:lnTo>
                <a:lnTo>
                  <a:pt x="4029519" y="7541095"/>
                </a:lnTo>
                <a:lnTo>
                  <a:pt x="4043184" y="7536015"/>
                </a:lnTo>
                <a:lnTo>
                  <a:pt x="4056405" y="7530935"/>
                </a:lnTo>
                <a:lnTo>
                  <a:pt x="4069169" y="7525855"/>
                </a:lnTo>
                <a:lnTo>
                  <a:pt x="4081462" y="7520775"/>
                </a:lnTo>
                <a:lnTo>
                  <a:pt x="4093362" y="7514425"/>
                </a:lnTo>
                <a:lnTo>
                  <a:pt x="4104983" y="7506805"/>
                </a:lnTo>
                <a:lnTo>
                  <a:pt x="4116362" y="7500455"/>
                </a:lnTo>
                <a:lnTo>
                  <a:pt x="4127512" y="7492835"/>
                </a:lnTo>
                <a:lnTo>
                  <a:pt x="4140111" y="7481405"/>
                </a:lnTo>
                <a:lnTo>
                  <a:pt x="4148721" y="7468705"/>
                </a:lnTo>
                <a:lnTo>
                  <a:pt x="4152569" y="7453465"/>
                </a:lnTo>
                <a:lnTo>
                  <a:pt x="4150906" y="7436955"/>
                </a:lnTo>
                <a:lnTo>
                  <a:pt x="4143705" y="7420445"/>
                </a:lnTo>
                <a:lnTo>
                  <a:pt x="4132453" y="7409015"/>
                </a:lnTo>
                <a:lnTo>
                  <a:pt x="4118013" y="7401395"/>
                </a:lnTo>
                <a:lnTo>
                  <a:pt x="4114228" y="7400252"/>
                </a:lnTo>
                <a:lnTo>
                  <a:pt x="4114228" y="7449655"/>
                </a:lnTo>
                <a:lnTo>
                  <a:pt x="4112171" y="7456005"/>
                </a:lnTo>
                <a:lnTo>
                  <a:pt x="4061383" y="7492835"/>
                </a:lnTo>
                <a:lnTo>
                  <a:pt x="4010863" y="7508075"/>
                </a:lnTo>
                <a:lnTo>
                  <a:pt x="4020045" y="7475055"/>
                </a:lnTo>
                <a:lnTo>
                  <a:pt x="4038777" y="7450925"/>
                </a:lnTo>
                <a:lnTo>
                  <a:pt x="4063974" y="7434415"/>
                </a:lnTo>
                <a:lnTo>
                  <a:pt x="4092549" y="7431875"/>
                </a:lnTo>
                <a:lnTo>
                  <a:pt x="4100474" y="7433145"/>
                </a:lnTo>
                <a:lnTo>
                  <a:pt x="4111333" y="7438225"/>
                </a:lnTo>
                <a:lnTo>
                  <a:pt x="4113987" y="7444575"/>
                </a:lnTo>
                <a:lnTo>
                  <a:pt x="4114050" y="7445845"/>
                </a:lnTo>
                <a:lnTo>
                  <a:pt x="4114165" y="7448385"/>
                </a:lnTo>
                <a:lnTo>
                  <a:pt x="4114228" y="7449655"/>
                </a:lnTo>
                <a:lnTo>
                  <a:pt x="4114228" y="7400252"/>
                </a:lnTo>
                <a:lnTo>
                  <a:pt x="4101223" y="7396315"/>
                </a:lnTo>
                <a:lnTo>
                  <a:pt x="4060393" y="7398855"/>
                </a:lnTo>
                <a:lnTo>
                  <a:pt x="4021239" y="7417905"/>
                </a:lnTo>
                <a:lnTo>
                  <a:pt x="4007154" y="7431875"/>
                </a:lnTo>
                <a:lnTo>
                  <a:pt x="3990505" y="7448385"/>
                </a:lnTo>
                <a:lnTo>
                  <a:pt x="3974922" y="7486485"/>
                </a:lnTo>
                <a:lnTo>
                  <a:pt x="3973982" y="7494105"/>
                </a:lnTo>
                <a:lnTo>
                  <a:pt x="3973893" y="7495375"/>
                </a:lnTo>
                <a:lnTo>
                  <a:pt x="3973817" y="7496645"/>
                </a:lnTo>
                <a:lnTo>
                  <a:pt x="3973741" y="7497915"/>
                </a:lnTo>
                <a:lnTo>
                  <a:pt x="3973652" y="7499185"/>
                </a:lnTo>
                <a:lnTo>
                  <a:pt x="3973576" y="7500455"/>
                </a:lnTo>
                <a:lnTo>
                  <a:pt x="3973499" y="7501725"/>
                </a:lnTo>
                <a:lnTo>
                  <a:pt x="3973411" y="7502995"/>
                </a:lnTo>
                <a:lnTo>
                  <a:pt x="3973347" y="7504265"/>
                </a:lnTo>
                <a:lnTo>
                  <a:pt x="3973284" y="7505535"/>
                </a:lnTo>
                <a:lnTo>
                  <a:pt x="3973220" y="7506805"/>
                </a:lnTo>
                <a:lnTo>
                  <a:pt x="3973144" y="7508075"/>
                </a:lnTo>
                <a:lnTo>
                  <a:pt x="3973080" y="7509345"/>
                </a:lnTo>
                <a:lnTo>
                  <a:pt x="3973017" y="7510615"/>
                </a:lnTo>
                <a:lnTo>
                  <a:pt x="3972953" y="7511885"/>
                </a:lnTo>
                <a:lnTo>
                  <a:pt x="3972890" y="7513155"/>
                </a:lnTo>
                <a:lnTo>
                  <a:pt x="3972814" y="7514425"/>
                </a:lnTo>
                <a:lnTo>
                  <a:pt x="3972750" y="7515695"/>
                </a:lnTo>
                <a:lnTo>
                  <a:pt x="3972687" y="7516965"/>
                </a:lnTo>
                <a:lnTo>
                  <a:pt x="3972623" y="7518235"/>
                </a:lnTo>
                <a:lnTo>
                  <a:pt x="3972560" y="7519505"/>
                </a:lnTo>
                <a:lnTo>
                  <a:pt x="3924033" y="7533475"/>
                </a:lnTo>
                <a:lnTo>
                  <a:pt x="3875582" y="7544905"/>
                </a:lnTo>
                <a:lnTo>
                  <a:pt x="3827183" y="7555065"/>
                </a:lnTo>
                <a:lnTo>
                  <a:pt x="3778847" y="7561415"/>
                </a:lnTo>
                <a:lnTo>
                  <a:pt x="3730548" y="7566495"/>
                </a:lnTo>
                <a:lnTo>
                  <a:pt x="3682288" y="7569035"/>
                </a:lnTo>
                <a:lnTo>
                  <a:pt x="3634054" y="7569035"/>
                </a:lnTo>
                <a:lnTo>
                  <a:pt x="3585832" y="7566495"/>
                </a:lnTo>
                <a:lnTo>
                  <a:pt x="3537623" y="7561415"/>
                </a:lnTo>
                <a:lnTo>
                  <a:pt x="3489426" y="7555065"/>
                </a:lnTo>
                <a:lnTo>
                  <a:pt x="3441230" y="7544905"/>
                </a:lnTo>
                <a:lnTo>
                  <a:pt x="3393008" y="7533475"/>
                </a:lnTo>
                <a:lnTo>
                  <a:pt x="3344773" y="7519505"/>
                </a:lnTo>
                <a:lnTo>
                  <a:pt x="3344672" y="7516965"/>
                </a:lnTo>
                <a:lnTo>
                  <a:pt x="3344570" y="7514425"/>
                </a:lnTo>
                <a:lnTo>
                  <a:pt x="3344468" y="7511885"/>
                </a:lnTo>
                <a:lnTo>
                  <a:pt x="3344354" y="7508075"/>
                </a:lnTo>
                <a:lnTo>
                  <a:pt x="3344227" y="7504265"/>
                </a:lnTo>
                <a:lnTo>
                  <a:pt x="3344164" y="7502995"/>
                </a:lnTo>
                <a:lnTo>
                  <a:pt x="3344100" y="7501725"/>
                </a:lnTo>
                <a:lnTo>
                  <a:pt x="3344024" y="7500455"/>
                </a:lnTo>
                <a:lnTo>
                  <a:pt x="3343960" y="7499185"/>
                </a:lnTo>
                <a:lnTo>
                  <a:pt x="3343884" y="7497915"/>
                </a:lnTo>
                <a:lnTo>
                  <a:pt x="3343770" y="7496645"/>
                </a:lnTo>
                <a:lnTo>
                  <a:pt x="3343643" y="7495375"/>
                </a:lnTo>
                <a:lnTo>
                  <a:pt x="3343516" y="7494105"/>
                </a:lnTo>
                <a:lnTo>
                  <a:pt x="3343389" y="7492835"/>
                </a:lnTo>
                <a:lnTo>
                  <a:pt x="3343262" y="7491565"/>
                </a:lnTo>
                <a:lnTo>
                  <a:pt x="3326358" y="7448385"/>
                </a:lnTo>
                <a:lnTo>
                  <a:pt x="3305594" y="7428293"/>
                </a:lnTo>
                <a:lnTo>
                  <a:pt x="3305594" y="7509345"/>
                </a:lnTo>
                <a:lnTo>
                  <a:pt x="3279698" y="7500455"/>
                </a:lnTo>
                <a:lnTo>
                  <a:pt x="3232493" y="7481405"/>
                </a:lnTo>
                <a:lnTo>
                  <a:pt x="3200616" y="7450925"/>
                </a:lnTo>
                <a:lnTo>
                  <a:pt x="3206216" y="7439495"/>
                </a:lnTo>
                <a:lnTo>
                  <a:pt x="3215297" y="7434415"/>
                </a:lnTo>
                <a:lnTo>
                  <a:pt x="3222917" y="7431875"/>
                </a:lnTo>
                <a:lnTo>
                  <a:pt x="3252228" y="7434415"/>
                </a:lnTo>
                <a:lnTo>
                  <a:pt x="3278276" y="7449655"/>
                </a:lnTo>
                <a:lnTo>
                  <a:pt x="3297313" y="7476325"/>
                </a:lnTo>
                <a:lnTo>
                  <a:pt x="3305594" y="7509345"/>
                </a:lnTo>
                <a:lnTo>
                  <a:pt x="3305594" y="7428293"/>
                </a:lnTo>
                <a:lnTo>
                  <a:pt x="3292246" y="7415365"/>
                </a:lnTo>
                <a:lnTo>
                  <a:pt x="3248901" y="7397585"/>
                </a:lnTo>
                <a:lnTo>
                  <a:pt x="3204311" y="7400125"/>
                </a:lnTo>
                <a:lnTo>
                  <a:pt x="3178441" y="7415365"/>
                </a:lnTo>
                <a:lnTo>
                  <a:pt x="3169120" y="7431875"/>
                </a:lnTo>
                <a:lnTo>
                  <a:pt x="3165525" y="7438225"/>
                </a:lnTo>
                <a:lnTo>
                  <a:pt x="3165602" y="7439495"/>
                </a:lnTo>
                <a:lnTo>
                  <a:pt x="3165665" y="7440765"/>
                </a:lnTo>
                <a:lnTo>
                  <a:pt x="3165741" y="7442035"/>
                </a:lnTo>
                <a:lnTo>
                  <a:pt x="3165818" y="7443305"/>
                </a:lnTo>
                <a:lnTo>
                  <a:pt x="3165881" y="7444575"/>
                </a:lnTo>
                <a:lnTo>
                  <a:pt x="3165957" y="7445845"/>
                </a:lnTo>
                <a:lnTo>
                  <a:pt x="3184156" y="7486485"/>
                </a:lnTo>
                <a:lnTo>
                  <a:pt x="3219145" y="7509345"/>
                </a:lnTo>
                <a:lnTo>
                  <a:pt x="3264687" y="7532205"/>
                </a:lnTo>
                <a:lnTo>
                  <a:pt x="3281883" y="7538555"/>
                </a:lnTo>
                <a:lnTo>
                  <a:pt x="3291154" y="7542365"/>
                </a:lnTo>
                <a:lnTo>
                  <a:pt x="3276206" y="7558875"/>
                </a:lnTo>
                <a:lnTo>
                  <a:pt x="3273907" y="7561415"/>
                </a:lnTo>
                <a:lnTo>
                  <a:pt x="3255149" y="7576655"/>
                </a:lnTo>
                <a:lnTo>
                  <a:pt x="3214420" y="7598245"/>
                </a:lnTo>
                <a:lnTo>
                  <a:pt x="3164649" y="7616025"/>
                </a:lnTo>
                <a:lnTo>
                  <a:pt x="3113697" y="7627455"/>
                </a:lnTo>
                <a:lnTo>
                  <a:pt x="3061830" y="7635075"/>
                </a:lnTo>
                <a:lnTo>
                  <a:pt x="3009328" y="7637615"/>
                </a:lnTo>
                <a:lnTo>
                  <a:pt x="2957322" y="7638885"/>
                </a:lnTo>
                <a:lnTo>
                  <a:pt x="2905633" y="7637615"/>
                </a:lnTo>
                <a:lnTo>
                  <a:pt x="2854236" y="7633805"/>
                </a:lnTo>
                <a:lnTo>
                  <a:pt x="2803080" y="7627455"/>
                </a:lnTo>
                <a:lnTo>
                  <a:pt x="2752153" y="7619835"/>
                </a:lnTo>
                <a:lnTo>
                  <a:pt x="2650833" y="7599515"/>
                </a:lnTo>
                <a:lnTo>
                  <a:pt x="2600388" y="7588085"/>
                </a:lnTo>
                <a:lnTo>
                  <a:pt x="2551963" y="7575385"/>
                </a:lnTo>
                <a:lnTo>
                  <a:pt x="2455240" y="7552525"/>
                </a:lnTo>
                <a:lnTo>
                  <a:pt x="2406853" y="7539825"/>
                </a:lnTo>
                <a:lnTo>
                  <a:pt x="2309863" y="7516965"/>
                </a:lnTo>
                <a:lnTo>
                  <a:pt x="2261184" y="7506805"/>
                </a:lnTo>
                <a:lnTo>
                  <a:pt x="2207704" y="7496645"/>
                </a:lnTo>
                <a:lnTo>
                  <a:pt x="2154034" y="7490295"/>
                </a:lnTo>
                <a:lnTo>
                  <a:pt x="2100249" y="7487755"/>
                </a:lnTo>
                <a:lnTo>
                  <a:pt x="2046376" y="7489025"/>
                </a:lnTo>
                <a:lnTo>
                  <a:pt x="1992464" y="7495375"/>
                </a:lnTo>
                <a:lnTo>
                  <a:pt x="1938566" y="7505535"/>
                </a:lnTo>
                <a:lnTo>
                  <a:pt x="1931136" y="7506805"/>
                </a:lnTo>
                <a:lnTo>
                  <a:pt x="1923110" y="7505535"/>
                </a:lnTo>
                <a:lnTo>
                  <a:pt x="1915033" y="7502995"/>
                </a:lnTo>
                <a:lnTo>
                  <a:pt x="1907425" y="7500455"/>
                </a:lnTo>
                <a:lnTo>
                  <a:pt x="1887435" y="7490295"/>
                </a:lnTo>
                <a:lnTo>
                  <a:pt x="1867649" y="7481405"/>
                </a:lnTo>
                <a:lnTo>
                  <a:pt x="1827530" y="7462355"/>
                </a:lnTo>
                <a:lnTo>
                  <a:pt x="1777314" y="7445845"/>
                </a:lnTo>
                <a:lnTo>
                  <a:pt x="1726857" y="7431875"/>
                </a:lnTo>
                <a:lnTo>
                  <a:pt x="1676171" y="7421715"/>
                </a:lnTo>
                <a:lnTo>
                  <a:pt x="1625295" y="7415365"/>
                </a:lnTo>
                <a:lnTo>
                  <a:pt x="1574228" y="7411555"/>
                </a:lnTo>
                <a:lnTo>
                  <a:pt x="1522996" y="7410285"/>
                </a:lnTo>
                <a:lnTo>
                  <a:pt x="1471625" y="7412825"/>
                </a:lnTo>
                <a:lnTo>
                  <a:pt x="1420139" y="7416635"/>
                </a:lnTo>
                <a:lnTo>
                  <a:pt x="1368539" y="7422985"/>
                </a:lnTo>
                <a:lnTo>
                  <a:pt x="1316850" y="7431875"/>
                </a:lnTo>
                <a:lnTo>
                  <a:pt x="1265707" y="7443305"/>
                </a:lnTo>
                <a:lnTo>
                  <a:pt x="1214666" y="7453465"/>
                </a:lnTo>
                <a:lnTo>
                  <a:pt x="1112786" y="7476325"/>
                </a:lnTo>
                <a:lnTo>
                  <a:pt x="1061872" y="7489025"/>
                </a:lnTo>
                <a:lnTo>
                  <a:pt x="959967" y="7511885"/>
                </a:lnTo>
                <a:lnTo>
                  <a:pt x="908329" y="7522045"/>
                </a:lnTo>
                <a:lnTo>
                  <a:pt x="856805" y="7529665"/>
                </a:lnTo>
                <a:lnTo>
                  <a:pt x="805421" y="7534745"/>
                </a:lnTo>
                <a:lnTo>
                  <a:pt x="754164" y="7538555"/>
                </a:lnTo>
                <a:lnTo>
                  <a:pt x="703046" y="7538555"/>
                </a:lnTo>
                <a:lnTo>
                  <a:pt x="652056" y="7537285"/>
                </a:lnTo>
                <a:lnTo>
                  <a:pt x="601192" y="7533475"/>
                </a:lnTo>
                <a:lnTo>
                  <a:pt x="550468" y="7527125"/>
                </a:lnTo>
                <a:lnTo>
                  <a:pt x="499884" y="7518235"/>
                </a:lnTo>
                <a:lnTo>
                  <a:pt x="449427" y="7506805"/>
                </a:lnTo>
                <a:lnTo>
                  <a:pt x="399110" y="7492835"/>
                </a:lnTo>
                <a:lnTo>
                  <a:pt x="327367" y="7469975"/>
                </a:lnTo>
                <a:lnTo>
                  <a:pt x="261759" y="7450925"/>
                </a:lnTo>
                <a:lnTo>
                  <a:pt x="260832" y="7453465"/>
                </a:lnTo>
                <a:lnTo>
                  <a:pt x="258864" y="7458545"/>
                </a:lnTo>
                <a:lnTo>
                  <a:pt x="281470" y="7468705"/>
                </a:lnTo>
                <a:lnTo>
                  <a:pt x="304025" y="7480135"/>
                </a:lnTo>
                <a:lnTo>
                  <a:pt x="326682" y="7490295"/>
                </a:lnTo>
                <a:lnTo>
                  <a:pt x="349580" y="7501725"/>
                </a:lnTo>
                <a:lnTo>
                  <a:pt x="401027" y="7520775"/>
                </a:lnTo>
                <a:lnTo>
                  <a:pt x="453453" y="7537285"/>
                </a:lnTo>
                <a:lnTo>
                  <a:pt x="459384" y="7538555"/>
                </a:lnTo>
                <a:lnTo>
                  <a:pt x="506755" y="7548715"/>
                </a:lnTo>
                <a:lnTo>
                  <a:pt x="560793" y="7557605"/>
                </a:lnTo>
                <a:lnTo>
                  <a:pt x="615454" y="7563955"/>
                </a:lnTo>
                <a:lnTo>
                  <a:pt x="664641" y="7567765"/>
                </a:lnTo>
                <a:lnTo>
                  <a:pt x="713651" y="7567765"/>
                </a:lnTo>
                <a:lnTo>
                  <a:pt x="762495" y="7566495"/>
                </a:lnTo>
                <a:lnTo>
                  <a:pt x="811187" y="7563955"/>
                </a:lnTo>
                <a:lnTo>
                  <a:pt x="859739" y="7558875"/>
                </a:lnTo>
                <a:lnTo>
                  <a:pt x="908164" y="7552525"/>
                </a:lnTo>
                <a:lnTo>
                  <a:pt x="956475" y="7544905"/>
                </a:lnTo>
                <a:lnTo>
                  <a:pt x="1052817" y="7527125"/>
                </a:lnTo>
                <a:lnTo>
                  <a:pt x="1099959" y="7516965"/>
                </a:lnTo>
                <a:lnTo>
                  <a:pt x="1147051" y="7505535"/>
                </a:lnTo>
                <a:lnTo>
                  <a:pt x="1241183" y="7485215"/>
                </a:lnTo>
                <a:lnTo>
                  <a:pt x="1288313" y="7473785"/>
                </a:lnTo>
                <a:lnTo>
                  <a:pt x="1382877" y="7456005"/>
                </a:lnTo>
                <a:lnTo>
                  <a:pt x="1430375" y="7448385"/>
                </a:lnTo>
                <a:lnTo>
                  <a:pt x="1479105" y="7442035"/>
                </a:lnTo>
                <a:lnTo>
                  <a:pt x="1527632" y="7439495"/>
                </a:lnTo>
                <a:lnTo>
                  <a:pt x="1575892" y="7439495"/>
                </a:lnTo>
                <a:lnTo>
                  <a:pt x="1623860" y="7443305"/>
                </a:lnTo>
                <a:lnTo>
                  <a:pt x="1671497" y="7449655"/>
                </a:lnTo>
                <a:lnTo>
                  <a:pt x="1718741" y="7459815"/>
                </a:lnTo>
                <a:lnTo>
                  <a:pt x="1765554" y="7472515"/>
                </a:lnTo>
                <a:lnTo>
                  <a:pt x="1811909" y="7487755"/>
                </a:lnTo>
                <a:lnTo>
                  <a:pt x="1857743" y="7506805"/>
                </a:lnTo>
                <a:lnTo>
                  <a:pt x="1874558" y="7515695"/>
                </a:lnTo>
                <a:lnTo>
                  <a:pt x="1879384" y="7518235"/>
                </a:lnTo>
                <a:lnTo>
                  <a:pt x="1886915" y="7523315"/>
                </a:lnTo>
                <a:lnTo>
                  <a:pt x="1873237" y="7534745"/>
                </a:lnTo>
                <a:lnTo>
                  <a:pt x="1860207" y="7546175"/>
                </a:lnTo>
                <a:lnTo>
                  <a:pt x="1818487" y="7591895"/>
                </a:lnTo>
                <a:lnTo>
                  <a:pt x="1807895" y="7619835"/>
                </a:lnTo>
                <a:lnTo>
                  <a:pt x="1807781" y="7621105"/>
                </a:lnTo>
                <a:lnTo>
                  <a:pt x="1807654" y="7622375"/>
                </a:lnTo>
                <a:lnTo>
                  <a:pt x="1805470" y="7646505"/>
                </a:lnTo>
                <a:lnTo>
                  <a:pt x="1811121" y="7676985"/>
                </a:lnTo>
                <a:lnTo>
                  <a:pt x="1831987" y="7715085"/>
                </a:lnTo>
                <a:lnTo>
                  <a:pt x="1862772" y="7744295"/>
                </a:lnTo>
                <a:lnTo>
                  <a:pt x="1906346" y="7767155"/>
                </a:lnTo>
                <a:lnTo>
                  <a:pt x="1949551" y="7773505"/>
                </a:lnTo>
                <a:lnTo>
                  <a:pt x="1995563" y="7764615"/>
                </a:lnTo>
                <a:lnTo>
                  <a:pt x="2029193" y="7741755"/>
                </a:lnTo>
                <a:lnTo>
                  <a:pt x="2048598" y="7710005"/>
                </a:lnTo>
                <a:lnTo>
                  <a:pt x="2048700" y="7708735"/>
                </a:lnTo>
                <a:lnTo>
                  <a:pt x="2051926" y="7669365"/>
                </a:lnTo>
                <a:lnTo>
                  <a:pt x="2037308" y="7624915"/>
                </a:lnTo>
                <a:lnTo>
                  <a:pt x="2025904" y="7607135"/>
                </a:lnTo>
                <a:lnTo>
                  <a:pt x="2023452" y="7603884"/>
                </a:lnTo>
                <a:lnTo>
                  <a:pt x="2023452" y="7688415"/>
                </a:lnTo>
                <a:lnTo>
                  <a:pt x="2012276" y="7717625"/>
                </a:lnTo>
                <a:lnTo>
                  <a:pt x="1987397" y="7736675"/>
                </a:lnTo>
                <a:lnTo>
                  <a:pt x="1950872" y="7744295"/>
                </a:lnTo>
                <a:lnTo>
                  <a:pt x="1937943" y="7740485"/>
                </a:lnTo>
                <a:lnTo>
                  <a:pt x="1924939" y="7737945"/>
                </a:lnTo>
                <a:lnTo>
                  <a:pt x="1872805" y="7711275"/>
                </a:lnTo>
                <a:lnTo>
                  <a:pt x="1840814" y="7663015"/>
                </a:lnTo>
                <a:lnTo>
                  <a:pt x="1838159" y="7636345"/>
                </a:lnTo>
                <a:lnTo>
                  <a:pt x="1845551" y="7605865"/>
                </a:lnTo>
                <a:lnTo>
                  <a:pt x="1860816" y="7581735"/>
                </a:lnTo>
                <a:lnTo>
                  <a:pt x="1882432" y="7562685"/>
                </a:lnTo>
                <a:lnTo>
                  <a:pt x="1908873" y="7548715"/>
                </a:lnTo>
                <a:lnTo>
                  <a:pt x="1914880" y="7546175"/>
                </a:lnTo>
                <a:lnTo>
                  <a:pt x="1925345" y="7546175"/>
                </a:lnTo>
                <a:lnTo>
                  <a:pt x="1958428" y="7570305"/>
                </a:lnTo>
                <a:lnTo>
                  <a:pt x="2003882" y="7621105"/>
                </a:lnTo>
                <a:lnTo>
                  <a:pt x="2023452" y="7688415"/>
                </a:lnTo>
                <a:lnTo>
                  <a:pt x="2023452" y="7603884"/>
                </a:lnTo>
                <a:lnTo>
                  <a:pt x="2012530" y="7589355"/>
                </a:lnTo>
                <a:lnTo>
                  <a:pt x="1983816" y="7556335"/>
                </a:lnTo>
                <a:lnTo>
                  <a:pt x="1978355" y="7549985"/>
                </a:lnTo>
                <a:lnTo>
                  <a:pt x="1972208" y="7544905"/>
                </a:lnTo>
                <a:lnTo>
                  <a:pt x="1965769" y="7539825"/>
                </a:lnTo>
                <a:lnTo>
                  <a:pt x="1959432" y="7536015"/>
                </a:lnTo>
                <a:lnTo>
                  <a:pt x="1960638" y="7532205"/>
                </a:lnTo>
                <a:lnTo>
                  <a:pt x="1961908" y="7529665"/>
                </a:lnTo>
                <a:lnTo>
                  <a:pt x="1963127" y="7527125"/>
                </a:lnTo>
                <a:lnTo>
                  <a:pt x="1984781" y="7524585"/>
                </a:lnTo>
                <a:lnTo>
                  <a:pt x="2006409" y="7520775"/>
                </a:lnTo>
                <a:lnTo>
                  <a:pt x="2028075" y="7518235"/>
                </a:lnTo>
                <a:lnTo>
                  <a:pt x="2049792" y="7516965"/>
                </a:lnTo>
                <a:lnTo>
                  <a:pt x="2103158" y="7515695"/>
                </a:lnTo>
                <a:lnTo>
                  <a:pt x="2156129" y="7519505"/>
                </a:lnTo>
                <a:lnTo>
                  <a:pt x="2208733" y="7524585"/>
                </a:lnTo>
                <a:lnTo>
                  <a:pt x="2261019" y="7533475"/>
                </a:lnTo>
                <a:lnTo>
                  <a:pt x="2313025" y="7543635"/>
                </a:lnTo>
                <a:lnTo>
                  <a:pt x="2364778" y="7555065"/>
                </a:lnTo>
                <a:lnTo>
                  <a:pt x="2603500" y="7618565"/>
                </a:lnTo>
                <a:lnTo>
                  <a:pt x="2688590" y="7638885"/>
                </a:lnTo>
                <a:lnTo>
                  <a:pt x="2747378" y="7652855"/>
                </a:lnTo>
                <a:lnTo>
                  <a:pt x="2795651" y="7660475"/>
                </a:lnTo>
                <a:lnTo>
                  <a:pt x="2844038" y="7666825"/>
                </a:lnTo>
                <a:lnTo>
                  <a:pt x="2892552" y="7671905"/>
                </a:lnTo>
                <a:lnTo>
                  <a:pt x="2941155" y="7674445"/>
                </a:lnTo>
                <a:lnTo>
                  <a:pt x="2989859" y="7674445"/>
                </a:lnTo>
                <a:lnTo>
                  <a:pt x="3038640" y="7671905"/>
                </a:lnTo>
                <a:lnTo>
                  <a:pt x="3087509" y="7666825"/>
                </a:lnTo>
                <a:lnTo>
                  <a:pt x="3136430" y="7659205"/>
                </a:lnTo>
                <a:lnTo>
                  <a:pt x="3184702" y="7649045"/>
                </a:lnTo>
                <a:lnTo>
                  <a:pt x="3230778" y="7632535"/>
                </a:lnTo>
                <a:lnTo>
                  <a:pt x="3273145" y="7608405"/>
                </a:lnTo>
                <a:lnTo>
                  <a:pt x="3310280" y="7575385"/>
                </a:lnTo>
                <a:lnTo>
                  <a:pt x="3322497" y="7565225"/>
                </a:lnTo>
                <a:lnTo>
                  <a:pt x="3334575" y="7558875"/>
                </a:lnTo>
                <a:lnTo>
                  <a:pt x="3347605" y="7558875"/>
                </a:lnTo>
                <a:lnTo>
                  <a:pt x="3362680" y="7561415"/>
                </a:lnTo>
                <a:lnTo>
                  <a:pt x="3394341" y="7569035"/>
                </a:lnTo>
                <a:lnTo>
                  <a:pt x="3410166" y="7572845"/>
                </a:lnTo>
                <a:lnTo>
                  <a:pt x="3457765" y="7583005"/>
                </a:lnTo>
                <a:lnTo>
                  <a:pt x="3505454" y="7590625"/>
                </a:lnTo>
                <a:lnTo>
                  <a:pt x="3553269" y="7596975"/>
                </a:lnTo>
                <a:lnTo>
                  <a:pt x="3601186" y="7600785"/>
                </a:lnTo>
                <a:lnTo>
                  <a:pt x="3649205" y="7602055"/>
                </a:lnTo>
                <a:lnTo>
                  <a:pt x="3697351" y="7602055"/>
                </a:lnTo>
                <a:lnTo>
                  <a:pt x="3745611" y="7599515"/>
                </a:lnTo>
                <a:lnTo>
                  <a:pt x="3793998" y="7593165"/>
                </a:lnTo>
                <a:lnTo>
                  <a:pt x="3842499" y="7585545"/>
                </a:lnTo>
                <a:lnTo>
                  <a:pt x="3987342" y="7555065"/>
                </a:lnTo>
                <a:lnTo>
                  <a:pt x="4028859" y="7595705"/>
                </a:lnTo>
                <a:lnTo>
                  <a:pt x="4073080" y="7624915"/>
                </a:lnTo>
                <a:lnTo>
                  <a:pt x="4107256" y="7638885"/>
                </a:lnTo>
                <a:lnTo>
                  <a:pt x="4122788" y="7645235"/>
                </a:lnTo>
                <a:lnTo>
                  <a:pt x="4180776" y="7659205"/>
                </a:lnTo>
                <a:lnTo>
                  <a:pt x="4231995" y="7666825"/>
                </a:lnTo>
                <a:lnTo>
                  <a:pt x="4283164" y="7671905"/>
                </a:lnTo>
                <a:lnTo>
                  <a:pt x="4334256" y="7674445"/>
                </a:lnTo>
                <a:lnTo>
                  <a:pt x="4385272" y="7674445"/>
                </a:lnTo>
                <a:lnTo>
                  <a:pt x="4436173" y="7670635"/>
                </a:lnTo>
                <a:lnTo>
                  <a:pt x="4486973" y="7665555"/>
                </a:lnTo>
                <a:lnTo>
                  <a:pt x="4537634" y="7657935"/>
                </a:lnTo>
                <a:lnTo>
                  <a:pt x="4588154" y="7647775"/>
                </a:lnTo>
                <a:lnTo>
                  <a:pt x="4685055" y="7624915"/>
                </a:lnTo>
                <a:lnTo>
                  <a:pt x="4926025" y="7561415"/>
                </a:lnTo>
                <a:lnTo>
                  <a:pt x="5025212" y="7538555"/>
                </a:lnTo>
                <a:lnTo>
                  <a:pt x="5075110" y="7529665"/>
                </a:lnTo>
                <a:lnTo>
                  <a:pt x="5125263" y="7523315"/>
                </a:lnTo>
                <a:lnTo>
                  <a:pt x="5175707" y="7518235"/>
                </a:lnTo>
                <a:lnTo>
                  <a:pt x="5226469" y="7516965"/>
                </a:lnTo>
                <a:lnTo>
                  <a:pt x="5277586" y="7516965"/>
                </a:lnTo>
                <a:lnTo>
                  <a:pt x="5317490" y="7522045"/>
                </a:lnTo>
                <a:lnTo>
                  <a:pt x="5338838" y="7525855"/>
                </a:lnTo>
                <a:lnTo>
                  <a:pt x="5361940" y="7528395"/>
                </a:lnTo>
                <a:lnTo>
                  <a:pt x="5350370" y="7539825"/>
                </a:lnTo>
                <a:lnTo>
                  <a:pt x="5341899" y="7547445"/>
                </a:lnTo>
                <a:lnTo>
                  <a:pt x="5340489" y="7548715"/>
                </a:lnTo>
                <a:lnTo>
                  <a:pt x="5331841" y="7556335"/>
                </a:lnTo>
                <a:lnTo>
                  <a:pt x="5323979" y="7565225"/>
                </a:lnTo>
                <a:lnTo>
                  <a:pt x="5305171" y="7585545"/>
                </a:lnTo>
                <a:lnTo>
                  <a:pt x="5275910" y="7632535"/>
                </a:lnTo>
                <a:lnTo>
                  <a:pt x="5267083" y="7663015"/>
                </a:lnTo>
                <a:lnTo>
                  <a:pt x="5266969" y="7665555"/>
                </a:lnTo>
                <a:lnTo>
                  <a:pt x="5266918" y="7666825"/>
                </a:lnTo>
                <a:lnTo>
                  <a:pt x="5266817" y="7669365"/>
                </a:lnTo>
                <a:lnTo>
                  <a:pt x="5266702" y="7671905"/>
                </a:lnTo>
                <a:lnTo>
                  <a:pt x="5266601" y="7674445"/>
                </a:lnTo>
                <a:lnTo>
                  <a:pt x="5266487" y="7676985"/>
                </a:lnTo>
                <a:lnTo>
                  <a:pt x="5265737" y="7694765"/>
                </a:lnTo>
                <a:lnTo>
                  <a:pt x="5276647" y="7726515"/>
                </a:lnTo>
                <a:lnTo>
                  <a:pt x="5289867" y="7741755"/>
                </a:lnTo>
                <a:lnTo>
                  <a:pt x="5298668" y="7751915"/>
                </a:lnTo>
                <a:lnTo>
                  <a:pt x="5330507" y="7767155"/>
                </a:lnTo>
                <a:lnTo>
                  <a:pt x="5362194" y="7773505"/>
                </a:lnTo>
                <a:lnTo>
                  <a:pt x="5392636" y="7772235"/>
                </a:lnTo>
                <a:lnTo>
                  <a:pt x="5449989" y="7748105"/>
                </a:lnTo>
                <a:lnTo>
                  <a:pt x="5483352" y="7718895"/>
                </a:lnTo>
                <a:lnTo>
                  <a:pt x="5503900" y="7684605"/>
                </a:lnTo>
                <a:lnTo>
                  <a:pt x="5511584" y="7647775"/>
                </a:lnTo>
                <a:lnTo>
                  <a:pt x="5506326" y="7610945"/>
                </a:lnTo>
                <a:lnTo>
                  <a:pt x="5488063" y="7575385"/>
                </a:lnTo>
                <a:lnTo>
                  <a:pt x="5479224" y="7566787"/>
                </a:lnTo>
                <a:lnTo>
                  <a:pt x="5479224" y="7650315"/>
                </a:lnTo>
                <a:lnTo>
                  <a:pt x="5468671" y="7682065"/>
                </a:lnTo>
                <a:lnTo>
                  <a:pt x="5447690" y="7708735"/>
                </a:lnTo>
                <a:lnTo>
                  <a:pt x="5418912" y="7729055"/>
                </a:lnTo>
                <a:lnTo>
                  <a:pt x="5384990" y="7740485"/>
                </a:lnTo>
                <a:lnTo>
                  <a:pt x="5378285" y="7741755"/>
                </a:lnTo>
                <a:lnTo>
                  <a:pt x="5364708" y="7741755"/>
                </a:lnTo>
                <a:lnTo>
                  <a:pt x="5329631" y="7735405"/>
                </a:lnTo>
                <a:lnTo>
                  <a:pt x="5305425" y="7717625"/>
                </a:lnTo>
                <a:lnTo>
                  <a:pt x="5294160" y="7689685"/>
                </a:lnTo>
                <a:lnTo>
                  <a:pt x="5297919" y="7655395"/>
                </a:lnTo>
                <a:lnTo>
                  <a:pt x="5333593" y="7594435"/>
                </a:lnTo>
                <a:lnTo>
                  <a:pt x="5387822" y="7548715"/>
                </a:lnTo>
                <a:lnTo>
                  <a:pt x="5392940" y="7547445"/>
                </a:lnTo>
                <a:lnTo>
                  <a:pt x="5399430" y="7547445"/>
                </a:lnTo>
                <a:lnTo>
                  <a:pt x="5442623" y="7569035"/>
                </a:lnTo>
                <a:lnTo>
                  <a:pt x="5477370" y="7621105"/>
                </a:lnTo>
                <a:lnTo>
                  <a:pt x="5477446" y="7622375"/>
                </a:lnTo>
                <a:lnTo>
                  <a:pt x="5479224" y="7650315"/>
                </a:lnTo>
                <a:lnTo>
                  <a:pt x="5479224" y="7566787"/>
                </a:lnTo>
                <a:lnTo>
                  <a:pt x="5456745" y="7544905"/>
                </a:lnTo>
                <a:lnTo>
                  <a:pt x="5443817" y="7534745"/>
                </a:lnTo>
                <a:lnTo>
                  <a:pt x="5430812" y="7525855"/>
                </a:lnTo>
                <a:lnTo>
                  <a:pt x="5434101" y="7522045"/>
                </a:lnTo>
                <a:lnTo>
                  <a:pt x="5435193" y="7519505"/>
                </a:lnTo>
                <a:lnTo>
                  <a:pt x="5436984" y="7518235"/>
                </a:lnTo>
                <a:lnTo>
                  <a:pt x="5450446" y="7510615"/>
                </a:lnTo>
                <a:lnTo>
                  <a:pt x="5457279" y="7508075"/>
                </a:lnTo>
                <a:lnTo>
                  <a:pt x="5464200" y="7504265"/>
                </a:lnTo>
                <a:lnTo>
                  <a:pt x="5512206" y="7485215"/>
                </a:lnTo>
                <a:lnTo>
                  <a:pt x="5561139" y="7469975"/>
                </a:lnTo>
                <a:lnTo>
                  <a:pt x="5610949" y="7457275"/>
                </a:lnTo>
                <a:lnTo>
                  <a:pt x="5661558" y="7448385"/>
                </a:lnTo>
                <a:lnTo>
                  <a:pt x="5712930" y="7443305"/>
                </a:lnTo>
                <a:lnTo>
                  <a:pt x="5767971" y="7440765"/>
                </a:lnTo>
                <a:lnTo>
                  <a:pt x="5822670" y="7442035"/>
                </a:lnTo>
                <a:lnTo>
                  <a:pt x="5877064" y="7445845"/>
                </a:lnTo>
                <a:lnTo>
                  <a:pt x="5931217" y="7452195"/>
                </a:lnTo>
                <a:lnTo>
                  <a:pt x="6038951" y="7472515"/>
                </a:lnTo>
                <a:lnTo>
                  <a:pt x="6238964" y="7518235"/>
                </a:lnTo>
                <a:lnTo>
                  <a:pt x="6339294" y="7538555"/>
                </a:lnTo>
                <a:lnTo>
                  <a:pt x="6389535" y="7548715"/>
                </a:lnTo>
                <a:lnTo>
                  <a:pt x="6438874" y="7556335"/>
                </a:lnTo>
                <a:lnTo>
                  <a:pt x="6488265" y="7562685"/>
                </a:lnTo>
                <a:lnTo>
                  <a:pt x="6537668" y="7566495"/>
                </a:lnTo>
                <a:lnTo>
                  <a:pt x="6587096" y="7569035"/>
                </a:lnTo>
                <a:lnTo>
                  <a:pt x="6636525" y="7567765"/>
                </a:lnTo>
                <a:lnTo>
                  <a:pt x="6685953" y="7565225"/>
                </a:lnTo>
                <a:lnTo>
                  <a:pt x="6735356" y="7561415"/>
                </a:lnTo>
                <a:lnTo>
                  <a:pt x="6784734" y="7553795"/>
                </a:lnTo>
                <a:lnTo>
                  <a:pt x="6834060" y="7543635"/>
                </a:lnTo>
                <a:lnTo>
                  <a:pt x="6881177" y="7532205"/>
                </a:lnTo>
                <a:lnTo>
                  <a:pt x="6926999" y="7516965"/>
                </a:lnTo>
                <a:lnTo>
                  <a:pt x="6971424" y="7497915"/>
                </a:lnTo>
                <a:lnTo>
                  <a:pt x="7014362" y="7475055"/>
                </a:lnTo>
                <a:lnTo>
                  <a:pt x="7055688" y="7448385"/>
                </a:lnTo>
                <a:close/>
              </a:path>
            </a:pathLst>
          </a:custGeom>
          <a:solidFill>
            <a:srgbClr val="604E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94193" y="4459887"/>
            <a:ext cx="8554719" cy="10369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8991600" y="4106546"/>
            <a:ext cx="8554719" cy="103695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-50" dirty="0"/>
              <a:t>Muloqot</a:t>
            </a:r>
            <a:r>
              <a:rPr spc="-455" dirty="0"/>
              <a:t> </a:t>
            </a:r>
            <a:r>
              <a:rPr spc="-190" dirty="0"/>
              <a:t>psixologiyasi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52800" y="1485900"/>
            <a:ext cx="12446000" cy="55505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0" tIns="12318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69"/>
              </a:spcBef>
            </a:pPr>
            <a:r>
              <a:rPr sz="4450" spc="-35" dirty="0">
                <a:latin typeface="Lucida Sans Unicode"/>
                <a:cs typeface="Lucida Sans Unicode"/>
              </a:rPr>
              <a:t>VERBAL</a:t>
            </a:r>
            <a:r>
              <a:rPr sz="4450" spc="-300" dirty="0">
                <a:latin typeface="Lucida Sans Unicode"/>
                <a:cs typeface="Lucida Sans Unicode"/>
              </a:rPr>
              <a:t> </a:t>
            </a:r>
            <a:r>
              <a:rPr sz="4450" spc="-10" dirty="0">
                <a:latin typeface="Lucida Sans Unicode"/>
                <a:cs typeface="Lucida Sans Unicode"/>
              </a:rPr>
              <a:t>MULOQOT</a:t>
            </a:r>
            <a:endParaRPr sz="44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75"/>
              </a:spcBef>
            </a:pPr>
            <a:r>
              <a:rPr sz="4450" spc="-20" dirty="0">
                <a:latin typeface="Lucida Sans Unicode"/>
                <a:cs typeface="Lucida Sans Unicode"/>
              </a:rPr>
              <a:t>Nutq</a:t>
            </a:r>
            <a:r>
              <a:rPr sz="4450" spc="-270" dirty="0">
                <a:latin typeface="Lucida Sans Unicode"/>
                <a:cs typeface="Lucida Sans Unicode"/>
              </a:rPr>
              <a:t> </a:t>
            </a:r>
            <a:r>
              <a:rPr sz="4450" spc="-85" dirty="0">
                <a:latin typeface="Lucida Sans Unicode"/>
                <a:cs typeface="Lucida Sans Unicode"/>
              </a:rPr>
              <a:t>orqali</a:t>
            </a:r>
            <a:r>
              <a:rPr sz="4450" spc="-265" dirty="0">
                <a:latin typeface="Lucida Sans Unicode"/>
                <a:cs typeface="Lucida Sans Unicode"/>
              </a:rPr>
              <a:t> </a:t>
            </a:r>
            <a:r>
              <a:rPr sz="4450" spc="-90" dirty="0">
                <a:latin typeface="Lucida Sans Unicode"/>
                <a:cs typeface="Lucida Sans Unicode"/>
              </a:rPr>
              <a:t>amalga</a:t>
            </a:r>
            <a:r>
              <a:rPr sz="4450" spc="-260" dirty="0">
                <a:latin typeface="Lucida Sans Unicode"/>
                <a:cs typeface="Lucida Sans Unicode"/>
              </a:rPr>
              <a:t> </a:t>
            </a:r>
            <a:r>
              <a:rPr sz="4450" spc="-10" dirty="0">
                <a:latin typeface="Lucida Sans Unicode"/>
                <a:cs typeface="Lucida Sans Unicode"/>
              </a:rPr>
              <a:t>oshiriladi.</a:t>
            </a:r>
            <a:endParaRPr sz="44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75"/>
              </a:spcBef>
            </a:pPr>
            <a:r>
              <a:rPr sz="4450" spc="-150" dirty="0">
                <a:latin typeface="Lucida Sans Unicode"/>
                <a:cs typeface="Lucida Sans Unicode"/>
              </a:rPr>
              <a:t>Axborotning</a:t>
            </a:r>
            <a:r>
              <a:rPr sz="4450" spc="-204" dirty="0">
                <a:latin typeface="Lucida Sans Unicode"/>
                <a:cs typeface="Lucida Sans Unicode"/>
              </a:rPr>
              <a:t> </a:t>
            </a:r>
            <a:r>
              <a:rPr sz="4450" spc="-105" dirty="0">
                <a:latin typeface="Lucida Sans Unicode"/>
                <a:cs typeface="Lucida Sans Unicode"/>
              </a:rPr>
              <a:t>asosiy</a:t>
            </a:r>
            <a:r>
              <a:rPr sz="4450" spc="-200" dirty="0">
                <a:latin typeface="Lucida Sans Unicode"/>
                <a:cs typeface="Lucida Sans Unicode"/>
              </a:rPr>
              <a:t> </a:t>
            </a:r>
            <a:r>
              <a:rPr sz="4450" spc="-120" dirty="0">
                <a:latin typeface="Lucida Sans Unicode"/>
                <a:cs typeface="Lucida Sans Unicode"/>
              </a:rPr>
              <a:t>qismi</a:t>
            </a:r>
            <a:r>
              <a:rPr sz="4450" spc="-204" dirty="0">
                <a:latin typeface="Lucida Sans Unicode"/>
                <a:cs typeface="Lucida Sans Unicode"/>
              </a:rPr>
              <a:t> </a:t>
            </a:r>
            <a:r>
              <a:rPr sz="4450" spc="-225" dirty="0">
                <a:latin typeface="Lucida Sans Unicode"/>
                <a:cs typeface="Lucida Sans Unicode"/>
              </a:rPr>
              <a:t>so‘zlar</a:t>
            </a:r>
            <a:r>
              <a:rPr sz="4450" spc="-200" dirty="0">
                <a:latin typeface="Lucida Sans Unicode"/>
                <a:cs typeface="Lucida Sans Unicode"/>
              </a:rPr>
              <a:t> </a:t>
            </a:r>
            <a:r>
              <a:rPr sz="4450" spc="-95" dirty="0">
                <a:latin typeface="Lucida Sans Unicode"/>
                <a:cs typeface="Lucida Sans Unicode"/>
              </a:rPr>
              <a:t>bilan</a:t>
            </a:r>
            <a:r>
              <a:rPr sz="4450" spc="-204" dirty="0">
                <a:latin typeface="Lucida Sans Unicode"/>
                <a:cs typeface="Lucida Sans Unicode"/>
              </a:rPr>
              <a:t> </a:t>
            </a:r>
            <a:r>
              <a:rPr sz="4450" spc="-65" dirty="0">
                <a:latin typeface="Lucida Sans Unicode"/>
                <a:cs typeface="Lucida Sans Unicode"/>
              </a:rPr>
              <a:t>uzatiladi.</a:t>
            </a:r>
            <a:endParaRPr sz="44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75"/>
              </a:spcBef>
            </a:pPr>
            <a:r>
              <a:rPr sz="4450" spc="-110" dirty="0">
                <a:latin typeface="Lucida Sans Unicode"/>
                <a:cs typeface="Lucida Sans Unicode"/>
              </a:rPr>
              <a:t>Fikrlarni</a:t>
            </a:r>
            <a:r>
              <a:rPr sz="4450" spc="-210" dirty="0">
                <a:latin typeface="Lucida Sans Unicode"/>
                <a:cs typeface="Lucida Sans Unicode"/>
              </a:rPr>
              <a:t> </a:t>
            </a:r>
            <a:r>
              <a:rPr sz="4450" spc="-65" dirty="0">
                <a:latin typeface="Lucida Sans Unicode"/>
                <a:cs typeface="Lucida Sans Unicode"/>
              </a:rPr>
              <a:t>aniq</a:t>
            </a:r>
            <a:r>
              <a:rPr sz="4450" spc="-210" dirty="0">
                <a:latin typeface="Lucida Sans Unicode"/>
                <a:cs typeface="Lucida Sans Unicode"/>
              </a:rPr>
              <a:t> </a:t>
            </a:r>
            <a:r>
              <a:rPr sz="4450" spc="-95" dirty="0">
                <a:latin typeface="Lucida Sans Unicode"/>
                <a:cs typeface="Lucida Sans Unicode"/>
              </a:rPr>
              <a:t>ifodalash</a:t>
            </a:r>
            <a:r>
              <a:rPr sz="4450" spc="-210" dirty="0">
                <a:latin typeface="Lucida Sans Unicode"/>
                <a:cs typeface="Lucida Sans Unicode"/>
              </a:rPr>
              <a:t> </a:t>
            </a:r>
            <a:r>
              <a:rPr sz="4450" spc="-120" dirty="0">
                <a:latin typeface="Lucida Sans Unicode"/>
                <a:cs typeface="Lucida Sans Unicode"/>
              </a:rPr>
              <a:t>imkonini</a:t>
            </a:r>
            <a:r>
              <a:rPr sz="4450" spc="-204" dirty="0">
                <a:latin typeface="Lucida Sans Unicode"/>
                <a:cs typeface="Lucida Sans Unicode"/>
              </a:rPr>
              <a:t> </a:t>
            </a:r>
            <a:r>
              <a:rPr sz="4450" spc="-10" dirty="0">
                <a:latin typeface="Lucida Sans Unicode"/>
                <a:cs typeface="Lucida Sans Unicode"/>
              </a:rPr>
              <a:t>beradi.</a:t>
            </a:r>
            <a:endParaRPr sz="44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75"/>
              </a:spcBef>
            </a:pPr>
            <a:r>
              <a:rPr sz="4450" spc="-245" dirty="0">
                <a:latin typeface="Lucida Sans Unicode"/>
                <a:cs typeface="Lucida Sans Unicode"/>
              </a:rPr>
              <a:t>Til</a:t>
            </a:r>
            <a:r>
              <a:rPr sz="4450" spc="-210" dirty="0">
                <a:latin typeface="Lucida Sans Unicode"/>
                <a:cs typeface="Lucida Sans Unicode"/>
              </a:rPr>
              <a:t> </a:t>
            </a:r>
            <a:r>
              <a:rPr sz="4450" spc="-105" dirty="0">
                <a:latin typeface="Lucida Sans Unicode"/>
                <a:cs typeface="Lucida Sans Unicode"/>
              </a:rPr>
              <a:t>muloqotning</a:t>
            </a:r>
            <a:r>
              <a:rPr sz="4450" spc="-210" dirty="0">
                <a:latin typeface="Lucida Sans Unicode"/>
                <a:cs typeface="Lucida Sans Unicode"/>
              </a:rPr>
              <a:t> </a:t>
            </a:r>
            <a:r>
              <a:rPr sz="4450" spc="-105" dirty="0">
                <a:latin typeface="Lucida Sans Unicode"/>
                <a:cs typeface="Lucida Sans Unicode"/>
              </a:rPr>
              <a:t>asosiy</a:t>
            </a:r>
            <a:r>
              <a:rPr sz="4450" spc="-210" dirty="0">
                <a:latin typeface="Lucida Sans Unicode"/>
                <a:cs typeface="Lucida Sans Unicode"/>
              </a:rPr>
              <a:t> </a:t>
            </a:r>
            <a:r>
              <a:rPr sz="4450" spc="-10" dirty="0">
                <a:latin typeface="Lucida Sans Unicode"/>
                <a:cs typeface="Lucida Sans Unicode"/>
              </a:rPr>
              <a:t>vositasidir.</a:t>
            </a:r>
            <a:endParaRPr sz="44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69"/>
              </a:spcBef>
            </a:pPr>
            <a:r>
              <a:rPr sz="4450" spc="-20" dirty="0">
                <a:latin typeface="Lucida Sans Unicode"/>
                <a:cs typeface="Lucida Sans Unicode"/>
              </a:rPr>
              <a:t>Nutq</a:t>
            </a:r>
            <a:r>
              <a:rPr sz="4450" spc="-325" dirty="0">
                <a:latin typeface="Lucida Sans Unicode"/>
                <a:cs typeface="Lucida Sans Unicode"/>
              </a:rPr>
              <a:t> </a:t>
            </a:r>
            <a:r>
              <a:rPr sz="4450" spc="-65" dirty="0">
                <a:latin typeface="Lucida Sans Unicode"/>
                <a:cs typeface="Lucida Sans Unicode"/>
              </a:rPr>
              <a:t>madaniyati</a:t>
            </a:r>
            <a:r>
              <a:rPr sz="4450" spc="-290" dirty="0">
                <a:latin typeface="Lucida Sans Unicode"/>
                <a:cs typeface="Lucida Sans Unicode"/>
              </a:rPr>
              <a:t> </a:t>
            </a:r>
            <a:r>
              <a:rPr sz="4450" spc="-35" dirty="0">
                <a:latin typeface="Lucida Sans Unicode"/>
                <a:cs typeface="Lucida Sans Unicode"/>
              </a:rPr>
              <a:t>muhim</a:t>
            </a:r>
            <a:r>
              <a:rPr sz="4450" spc="-295" dirty="0">
                <a:latin typeface="Lucida Sans Unicode"/>
                <a:cs typeface="Lucida Sans Unicode"/>
              </a:rPr>
              <a:t> </a:t>
            </a:r>
            <a:r>
              <a:rPr sz="4450" spc="-75" dirty="0">
                <a:latin typeface="Lucida Sans Unicode"/>
                <a:cs typeface="Lucida Sans Unicode"/>
              </a:rPr>
              <a:t>ahamiyatga</a:t>
            </a:r>
            <a:r>
              <a:rPr sz="4450" spc="-280" dirty="0">
                <a:latin typeface="Lucida Sans Unicode"/>
                <a:cs typeface="Lucida Sans Unicode"/>
              </a:rPr>
              <a:t> </a:t>
            </a:r>
            <a:r>
              <a:rPr sz="4450" spc="-20" dirty="0">
                <a:latin typeface="Lucida Sans Unicode"/>
                <a:cs typeface="Lucida Sans Unicode"/>
              </a:rPr>
              <a:t>ega.</a:t>
            </a:r>
            <a:endParaRPr sz="44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75"/>
              </a:spcBef>
            </a:pPr>
            <a:r>
              <a:rPr sz="4450" spc="-35" dirty="0">
                <a:latin typeface="Lucida Sans Unicode"/>
                <a:cs typeface="Lucida Sans Unicode"/>
              </a:rPr>
              <a:t>Samarali</a:t>
            </a:r>
            <a:r>
              <a:rPr sz="4450" spc="-254" dirty="0">
                <a:latin typeface="Lucida Sans Unicode"/>
                <a:cs typeface="Lucida Sans Unicode"/>
              </a:rPr>
              <a:t> </a:t>
            </a:r>
            <a:r>
              <a:rPr sz="4450" spc="-75" dirty="0">
                <a:latin typeface="Lucida Sans Unicode"/>
                <a:cs typeface="Lucida Sans Unicode"/>
              </a:rPr>
              <a:t>muloqot</a:t>
            </a:r>
            <a:r>
              <a:rPr sz="4450" spc="-250" dirty="0">
                <a:latin typeface="Lucida Sans Unicode"/>
                <a:cs typeface="Lucida Sans Unicode"/>
              </a:rPr>
              <a:t> </a:t>
            </a:r>
            <a:r>
              <a:rPr sz="4450" spc="-55" dirty="0">
                <a:latin typeface="Lucida Sans Unicode"/>
                <a:cs typeface="Lucida Sans Unicode"/>
              </a:rPr>
              <a:t>nutq</a:t>
            </a:r>
            <a:r>
              <a:rPr sz="4450" spc="-250" dirty="0">
                <a:latin typeface="Lucida Sans Unicode"/>
                <a:cs typeface="Lucida Sans Unicode"/>
              </a:rPr>
              <a:t> </a:t>
            </a:r>
            <a:r>
              <a:rPr sz="4450" spc="-140" dirty="0">
                <a:latin typeface="Lucida Sans Unicode"/>
                <a:cs typeface="Lucida Sans Unicode"/>
              </a:rPr>
              <a:t>sifatiga</a:t>
            </a:r>
            <a:r>
              <a:rPr sz="4450" spc="-250" dirty="0">
                <a:latin typeface="Lucida Sans Unicode"/>
                <a:cs typeface="Lucida Sans Unicode"/>
              </a:rPr>
              <a:t> </a:t>
            </a:r>
            <a:r>
              <a:rPr sz="4450" spc="-25" dirty="0">
                <a:latin typeface="Lucida Sans Unicode"/>
                <a:cs typeface="Lucida Sans Unicode"/>
              </a:rPr>
              <a:t>bog‘liq</a:t>
            </a:r>
            <a:endParaRPr sz="445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09800" y="2247900"/>
            <a:ext cx="13868400" cy="53498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1174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25"/>
              </a:spcBef>
            </a:pPr>
            <a:r>
              <a:rPr sz="4300" spc="-25" dirty="0">
                <a:latin typeface="Lucida Sans Unicode"/>
                <a:cs typeface="Lucida Sans Unicode"/>
              </a:rPr>
              <a:t>NOVERBAL</a:t>
            </a:r>
            <a:r>
              <a:rPr sz="4300" spc="-295" dirty="0">
                <a:latin typeface="Lucida Sans Unicode"/>
                <a:cs typeface="Lucida Sans Unicode"/>
              </a:rPr>
              <a:t> </a:t>
            </a:r>
            <a:r>
              <a:rPr sz="4300" spc="-10" dirty="0">
                <a:latin typeface="Lucida Sans Unicode"/>
                <a:cs typeface="Lucida Sans Unicode"/>
              </a:rPr>
              <a:t>MULOQOT</a:t>
            </a:r>
            <a:endParaRPr sz="43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30"/>
              </a:spcBef>
            </a:pPr>
            <a:r>
              <a:rPr sz="4300" spc="-275" dirty="0">
                <a:latin typeface="Lucida Sans Unicode"/>
                <a:cs typeface="Lucida Sans Unicode"/>
              </a:rPr>
              <a:t>So‘zsiz</a:t>
            </a:r>
            <a:r>
              <a:rPr sz="4300" spc="-220" dirty="0">
                <a:latin typeface="Lucida Sans Unicode"/>
                <a:cs typeface="Lucida Sans Unicode"/>
              </a:rPr>
              <a:t> </a:t>
            </a:r>
            <a:r>
              <a:rPr sz="4300" spc="-80" dirty="0">
                <a:latin typeface="Lucida Sans Unicode"/>
                <a:cs typeface="Lucida Sans Unicode"/>
              </a:rPr>
              <a:t>muloqot</a:t>
            </a:r>
            <a:r>
              <a:rPr sz="4300" spc="-215" dirty="0">
                <a:latin typeface="Lucida Sans Unicode"/>
                <a:cs typeface="Lucida Sans Unicode"/>
              </a:rPr>
              <a:t> </a:t>
            </a:r>
            <a:r>
              <a:rPr sz="4300" spc="-10" dirty="0">
                <a:latin typeface="Lucida Sans Unicode"/>
                <a:cs typeface="Lucida Sans Unicode"/>
              </a:rPr>
              <a:t>shaklidir.</a:t>
            </a:r>
            <a:endParaRPr sz="43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25"/>
              </a:spcBef>
            </a:pPr>
            <a:r>
              <a:rPr sz="4300" spc="-70" dirty="0">
                <a:latin typeface="Lucida Sans Unicode"/>
                <a:cs typeface="Lucida Sans Unicode"/>
              </a:rPr>
              <a:t>Mimika</a:t>
            </a:r>
            <a:r>
              <a:rPr sz="4300" spc="-275" dirty="0">
                <a:latin typeface="Lucida Sans Unicode"/>
                <a:cs typeface="Lucida Sans Unicode"/>
              </a:rPr>
              <a:t> </a:t>
            </a:r>
            <a:r>
              <a:rPr sz="4300" dirty="0">
                <a:latin typeface="Lucida Sans Unicode"/>
                <a:cs typeface="Lucida Sans Unicode"/>
              </a:rPr>
              <a:t>va</a:t>
            </a:r>
            <a:r>
              <a:rPr sz="4300" spc="-260" dirty="0">
                <a:latin typeface="Lucida Sans Unicode"/>
                <a:cs typeface="Lucida Sans Unicode"/>
              </a:rPr>
              <a:t> </a:t>
            </a:r>
            <a:r>
              <a:rPr sz="4300" spc="-85" dirty="0">
                <a:latin typeface="Lucida Sans Unicode"/>
                <a:cs typeface="Lucida Sans Unicode"/>
              </a:rPr>
              <a:t>pantomimika</a:t>
            </a:r>
            <a:r>
              <a:rPr sz="4300" spc="-260" dirty="0">
                <a:latin typeface="Lucida Sans Unicode"/>
                <a:cs typeface="Lucida Sans Unicode"/>
              </a:rPr>
              <a:t> </a:t>
            </a:r>
            <a:r>
              <a:rPr sz="4300" spc="-80" dirty="0">
                <a:latin typeface="Lucida Sans Unicode"/>
                <a:cs typeface="Lucida Sans Unicode"/>
              </a:rPr>
              <a:t>orqali</a:t>
            </a:r>
            <a:r>
              <a:rPr sz="4300" spc="-260" dirty="0">
                <a:latin typeface="Lucida Sans Unicode"/>
                <a:cs typeface="Lucida Sans Unicode"/>
              </a:rPr>
              <a:t> </a:t>
            </a:r>
            <a:r>
              <a:rPr sz="4300" spc="-40" dirty="0">
                <a:latin typeface="Lucida Sans Unicode"/>
                <a:cs typeface="Lucida Sans Unicode"/>
              </a:rPr>
              <a:t>namoyon</a:t>
            </a:r>
            <a:r>
              <a:rPr sz="4300" spc="-260" dirty="0">
                <a:latin typeface="Lucida Sans Unicode"/>
                <a:cs typeface="Lucida Sans Unicode"/>
              </a:rPr>
              <a:t> </a:t>
            </a:r>
            <a:r>
              <a:rPr sz="4300" spc="-80" dirty="0">
                <a:latin typeface="Lucida Sans Unicode"/>
                <a:cs typeface="Lucida Sans Unicode"/>
              </a:rPr>
              <a:t>bo‘ladi.</a:t>
            </a:r>
            <a:endParaRPr sz="43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30"/>
              </a:spcBef>
            </a:pPr>
            <a:r>
              <a:rPr sz="4300" spc="-320" dirty="0">
                <a:latin typeface="Lucida Sans Unicode"/>
                <a:cs typeface="Lucida Sans Unicode"/>
              </a:rPr>
              <a:t>Imo-</a:t>
            </a:r>
            <a:r>
              <a:rPr sz="4300" spc="-65" dirty="0">
                <a:latin typeface="Lucida Sans Unicode"/>
                <a:cs typeface="Lucida Sans Unicode"/>
              </a:rPr>
              <a:t>ishoralar</a:t>
            </a:r>
            <a:r>
              <a:rPr sz="4300" spc="-254" dirty="0">
                <a:latin typeface="Lucida Sans Unicode"/>
                <a:cs typeface="Lucida Sans Unicode"/>
              </a:rPr>
              <a:t> </a:t>
            </a:r>
            <a:r>
              <a:rPr sz="4300" spc="-60" dirty="0">
                <a:latin typeface="Lucida Sans Unicode"/>
                <a:cs typeface="Lucida Sans Unicode"/>
              </a:rPr>
              <a:t>muhim</a:t>
            </a:r>
            <a:r>
              <a:rPr sz="4300" spc="-245" dirty="0">
                <a:latin typeface="Lucida Sans Unicode"/>
                <a:cs typeface="Lucida Sans Unicode"/>
              </a:rPr>
              <a:t> </a:t>
            </a:r>
            <a:r>
              <a:rPr sz="4300" spc="-75" dirty="0">
                <a:latin typeface="Lucida Sans Unicode"/>
                <a:cs typeface="Lucida Sans Unicode"/>
              </a:rPr>
              <a:t>rol</a:t>
            </a:r>
            <a:r>
              <a:rPr sz="4300" spc="-240" dirty="0">
                <a:latin typeface="Lucida Sans Unicode"/>
                <a:cs typeface="Lucida Sans Unicode"/>
              </a:rPr>
              <a:t> </a:t>
            </a:r>
            <a:r>
              <a:rPr sz="4300" spc="-10" dirty="0">
                <a:latin typeface="Lucida Sans Unicode"/>
                <a:cs typeface="Lucida Sans Unicode"/>
              </a:rPr>
              <a:t>o‘ynaydi.</a:t>
            </a:r>
            <a:endParaRPr sz="43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30"/>
              </a:spcBef>
            </a:pPr>
            <a:r>
              <a:rPr sz="4300" spc="-100" dirty="0">
                <a:latin typeface="Lucida Sans Unicode"/>
                <a:cs typeface="Lucida Sans Unicode"/>
              </a:rPr>
              <a:t>Tana</a:t>
            </a:r>
            <a:r>
              <a:rPr sz="4300" spc="-245" dirty="0">
                <a:latin typeface="Lucida Sans Unicode"/>
                <a:cs typeface="Lucida Sans Unicode"/>
              </a:rPr>
              <a:t> </a:t>
            </a:r>
            <a:r>
              <a:rPr sz="4300" spc="-85" dirty="0">
                <a:latin typeface="Lucida Sans Unicode"/>
                <a:cs typeface="Lucida Sans Unicode"/>
              </a:rPr>
              <a:t>holati</a:t>
            </a:r>
            <a:r>
              <a:rPr sz="4300" spc="-254" dirty="0">
                <a:latin typeface="Lucida Sans Unicode"/>
                <a:cs typeface="Lucida Sans Unicode"/>
              </a:rPr>
              <a:t> </a:t>
            </a:r>
            <a:r>
              <a:rPr sz="4300" spc="-55" dirty="0">
                <a:latin typeface="Lucida Sans Unicode"/>
                <a:cs typeface="Lucida Sans Unicode"/>
              </a:rPr>
              <a:t>ma'lumot</a:t>
            </a:r>
            <a:r>
              <a:rPr sz="4300" spc="-245" dirty="0">
                <a:latin typeface="Lucida Sans Unicode"/>
                <a:cs typeface="Lucida Sans Unicode"/>
              </a:rPr>
              <a:t> </a:t>
            </a:r>
            <a:r>
              <a:rPr sz="4300" spc="-10" dirty="0">
                <a:latin typeface="Lucida Sans Unicode"/>
                <a:cs typeface="Lucida Sans Unicode"/>
              </a:rPr>
              <a:t>beradi.</a:t>
            </a:r>
            <a:endParaRPr sz="43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30"/>
              </a:spcBef>
            </a:pPr>
            <a:r>
              <a:rPr sz="4300" spc="-335" dirty="0">
                <a:latin typeface="Lucida Sans Unicode"/>
                <a:cs typeface="Lucida Sans Unicode"/>
              </a:rPr>
              <a:t>Ko‘z</a:t>
            </a:r>
            <a:r>
              <a:rPr sz="4300" spc="-200" dirty="0">
                <a:latin typeface="Lucida Sans Unicode"/>
                <a:cs typeface="Lucida Sans Unicode"/>
              </a:rPr>
              <a:t> </a:t>
            </a:r>
            <a:r>
              <a:rPr sz="4300" spc="-70" dirty="0">
                <a:latin typeface="Lucida Sans Unicode"/>
                <a:cs typeface="Lucida Sans Unicode"/>
              </a:rPr>
              <a:t>qarashi</a:t>
            </a:r>
            <a:r>
              <a:rPr sz="4300" spc="-200" dirty="0">
                <a:latin typeface="Lucida Sans Unicode"/>
                <a:cs typeface="Lucida Sans Unicode"/>
              </a:rPr>
              <a:t> </a:t>
            </a:r>
            <a:r>
              <a:rPr sz="4300" spc="-105" dirty="0">
                <a:latin typeface="Lucida Sans Unicode"/>
                <a:cs typeface="Lucida Sans Unicode"/>
              </a:rPr>
              <a:t>hissiyotlarni</a:t>
            </a:r>
            <a:r>
              <a:rPr sz="4300" spc="-195" dirty="0">
                <a:latin typeface="Lucida Sans Unicode"/>
                <a:cs typeface="Lucida Sans Unicode"/>
              </a:rPr>
              <a:t> </a:t>
            </a:r>
            <a:r>
              <a:rPr sz="4300" spc="-10" dirty="0">
                <a:latin typeface="Lucida Sans Unicode"/>
                <a:cs typeface="Lucida Sans Unicode"/>
              </a:rPr>
              <a:t>ifodalaydi.</a:t>
            </a:r>
            <a:endParaRPr sz="43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25"/>
              </a:spcBef>
            </a:pPr>
            <a:r>
              <a:rPr sz="4300" spc="-25" dirty="0">
                <a:latin typeface="Lucida Sans Unicode"/>
                <a:cs typeface="Lucida Sans Unicode"/>
              </a:rPr>
              <a:t>Nutq</a:t>
            </a:r>
            <a:r>
              <a:rPr sz="4300" spc="-240" dirty="0">
                <a:latin typeface="Lucida Sans Unicode"/>
                <a:cs typeface="Lucida Sans Unicode"/>
              </a:rPr>
              <a:t> </a:t>
            </a:r>
            <a:r>
              <a:rPr sz="4300" spc="-114" dirty="0">
                <a:latin typeface="Lucida Sans Unicode"/>
                <a:cs typeface="Lucida Sans Unicode"/>
              </a:rPr>
              <a:t>mazmunini</a:t>
            </a:r>
            <a:r>
              <a:rPr sz="4300" spc="-235" dirty="0">
                <a:latin typeface="Lucida Sans Unicode"/>
                <a:cs typeface="Lucida Sans Unicode"/>
              </a:rPr>
              <a:t> </a:t>
            </a:r>
            <a:r>
              <a:rPr sz="4300" spc="-50" dirty="0">
                <a:latin typeface="Lucida Sans Unicode"/>
                <a:cs typeface="Lucida Sans Unicode"/>
              </a:rPr>
              <a:t>to‘ldiradi.</a:t>
            </a:r>
            <a:endParaRPr sz="43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7000" y="1638300"/>
            <a:ext cx="12725399" cy="56637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1225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65"/>
              </a:spcBef>
            </a:pPr>
            <a:r>
              <a:rPr sz="4500" spc="-10" dirty="0">
                <a:latin typeface="Lucida Sans Unicode"/>
                <a:cs typeface="Lucida Sans Unicode"/>
              </a:rPr>
              <a:t>MIMIKA</a:t>
            </a:r>
            <a:endParaRPr sz="45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65"/>
              </a:spcBef>
            </a:pPr>
            <a:r>
              <a:rPr sz="4500" spc="-270" dirty="0">
                <a:latin typeface="Lucida Sans Unicode"/>
                <a:cs typeface="Lucida Sans Unicode"/>
              </a:rPr>
              <a:t>Yuz</a:t>
            </a:r>
            <a:r>
              <a:rPr sz="4500" spc="-229" dirty="0">
                <a:latin typeface="Lucida Sans Unicode"/>
                <a:cs typeface="Lucida Sans Unicode"/>
              </a:rPr>
              <a:t> </a:t>
            </a:r>
            <a:r>
              <a:rPr sz="4500" spc="-95" dirty="0">
                <a:latin typeface="Lucida Sans Unicode"/>
                <a:cs typeface="Lucida Sans Unicode"/>
              </a:rPr>
              <a:t>mushaklari</a:t>
            </a:r>
            <a:r>
              <a:rPr sz="4500" spc="-229" dirty="0">
                <a:latin typeface="Lucida Sans Unicode"/>
                <a:cs typeface="Lucida Sans Unicode"/>
              </a:rPr>
              <a:t> </a:t>
            </a:r>
            <a:r>
              <a:rPr sz="4500" spc="-10" dirty="0">
                <a:latin typeface="Lucida Sans Unicode"/>
                <a:cs typeface="Lucida Sans Unicode"/>
              </a:rPr>
              <a:t>harakatidir.</a:t>
            </a:r>
            <a:endParaRPr sz="45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69"/>
              </a:spcBef>
            </a:pPr>
            <a:r>
              <a:rPr sz="4500" spc="-110" dirty="0">
                <a:latin typeface="Lucida Sans Unicode"/>
                <a:cs typeface="Lucida Sans Unicode"/>
              </a:rPr>
              <a:t>Hissiyotlarni</a:t>
            </a:r>
            <a:r>
              <a:rPr sz="4500" spc="-150" dirty="0">
                <a:latin typeface="Lucida Sans Unicode"/>
                <a:cs typeface="Lucida Sans Unicode"/>
              </a:rPr>
              <a:t> </a:t>
            </a:r>
            <a:r>
              <a:rPr sz="4500" spc="-10" dirty="0">
                <a:latin typeface="Lucida Sans Unicode"/>
                <a:cs typeface="Lucida Sans Unicode"/>
              </a:rPr>
              <a:t>ifodalaydi.</a:t>
            </a:r>
            <a:endParaRPr sz="4500" dirty="0">
              <a:latin typeface="Lucida Sans Unicode"/>
              <a:cs typeface="Lucida Sans Unicode"/>
            </a:endParaRPr>
          </a:p>
          <a:p>
            <a:pPr marL="694055" marR="686435" algn="ctr">
              <a:lnSpc>
                <a:spcPts val="6270"/>
              </a:lnSpc>
              <a:spcBef>
                <a:spcPts val="350"/>
              </a:spcBef>
            </a:pPr>
            <a:r>
              <a:rPr sz="4500" spc="-95" dirty="0">
                <a:latin typeface="Lucida Sans Unicode"/>
                <a:cs typeface="Lucida Sans Unicode"/>
              </a:rPr>
              <a:t>Quvonch,</a:t>
            </a:r>
            <a:r>
              <a:rPr sz="4500" spc="-240" dirty="0">
                <a:latin typeface="Lucida Sans Unicode"/>
                <a:cs typeface="Lucida Sans Unicode"/>
              </a:rPr>
              <a:t> </a:t>
            </a:r>
            <a:r>
              <a:rPr sz="4500" spc="-215" dirty="0">
                <a:latin typeface="Lucida Sans Unicode"/>
                <a:cs typeface="Lucida Sans Unicode"/>
              </a:rPr>
              <a:t>qayg‘u</a:t>
            </a:r>
            <a:r>
              <a:rPr sz="4500" spc="-235" dirty="0">
                <a:latin typeface="Lucida Sans Unicode"/>
                <a:cs typeface="Lucida Sans Unicode"/>
              </a:rPr>
              <a:t> </a:t>
            </a:r>
            <a:r>
              <a:rPr sz="4500" dirty="0">
                <a:latin typeface="Lucida Sans Unicode"/>
                <a:cs typeface="Lucida Sans Unicode"/>
              </a:rPr>
              <a:t>va</a:t>
            </a:r>
            <a:r>
              <a:rPr sz="4500" spc="-235" dirty="0">
                <a:latin typeface="Lucida Sans Unicode"/>
                <a:cs typeface="Lucida Sans Unicode"/>
              </a:rPr>
              <a:t> </a:t>
            </a:r>
            <a:r>
              <a:rPr sz="4500" spc="-155" dirty="0">
                <a:latin typeface="Lucida Sans Unicode"/>
                <a:cs typeface="Lucida Sans Unicode"/>
              </a:rPr>
              <a:t>qo‘rquv</a:t>
            </a:r>
            <a:r>
              <a:rPr sz="4500" spc="-235" dirty="0">
                <a:latin typeface="Lucida Sans Unicode"/>
                <a:cs typeface="Lucida Sans Unicode"/>
              </a:rPr>
              <a:t> </a:t>
            </a:r>
            <a:r>
              <a:rPr sz="4500" spc="-150" dirty="0">
                <a:latin typeface="Lucida Sans Unicode"/>
                <a:cs typeface="Lucida Sans Unicode"/>
              </a:rPr>
              <a:t>aks</a:t>
            </a:r>
            <a:r>
              <a:rPr sz="4500" spc="-240" dirty="0">
                <a:latin typeface="Lucida Sans Unicode"/>
                <a:cs typeface="Lucida Sans Unicode"/>
              </a:rPr>
              <a:t> </a:t>
            </a:r>
            <a:r>
              <a:rPr sz="4500" spc="-35" dirty="0">
                <a:latin typeface="Lucida Sans Unicode"/>
                <a:cs typeface="Lucida Sans Unicode"/>
              </a:rPr>
              <a:t>etadi. </a:t>
            </a:r>
            <a:r>
              <a:rPr sz="4500" spc="-80" dirty="0">
                <a:latin typeface="Lucida Sans Unicode"/>
                <a:cs typeface="Lucida Sans Unicode"/>
              </a:rPr>
              <a:t>Muloqotning</a:t>
            </a:r>
            <a:r>
              <a:rPr sz="4500" spc="-190" dirty="0">
                <a:latin typeface="Lucida Sans Unicode"/>
                <a:cs typeface="Lucida Sans Unicode"/>
              </a:rPr>
              <a:t> </a:t>
            </a:r>
            <a:r>
              <a:rPr sz="4500" spc="-120" dirty="0">
                <a:latin typeface="Lucida Sans Unicode"/>
                <a:cs typeface="Lucida Sans Unicode"/>
              </a:rPr>
              <a:t>ta'sirchanligini</a:t>
            </a:r>
            <a:r>
              <a:rPr sz="4500" spc="-190" dirty="0">
                <a:latin typeface="Lucida Sans Unicode"/>
                <a:cs typeface="Lucida Sans Unicode"/>
              </a:rPr>
              <a:t> </a:t>
            </a:r>
            <a:r>
              <a:rPr sz="4500" spc="-10" dirty="0">
                <a:latin typeface="Lucida Sans Unicode"/>
                <a:cs typeface="Lucida Sans Unicode"/>
              </a:rPr>
              <a:t>oshiradi.</a:t>
            </a:r>
            <a:endParaRPr sz="45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515"/>
              </a:spcBef>
            </a:pPr>
            <a:r>
              <a:rPr sz="4500" spc="-65" dirty="0">
                <a:latin typeface="Lucida Sans Unicode"/>
                <a:cs typeface="Lucida Sans Unicode"/>
              </a:rPr>
              <a:t>Suhbatdoshni</a:t>
            </a:r>
            <a:r>
              <a:rPr sz="4500" spc="-225" dirty="0">
                <a:latin typeface="Lucida Sans Unicode"/>
                <a:cs typeface="Lucida Sans Unicode"/>
              </a:rPr>
              <a:t> </a:t>
            </a:r>
            <a:r>
              <a:rPr sz="4500" spc="-110" dirty="0">
                <a:latin typeface="Lucida Sans Unicode"/>
                <a:cs typeface="Lucida Sans Unicode"/>
              </a:rPr>
              <a:t>tushunishga</a:t>
            </a:r>
            <a:r>
              <a:rPr sz="4500" spc="-220" dirty="0">
                <a:latin typeface="Lucida Sans Unicode"/>
                <a:cs typeface="Lucida Sans Unicode"/>
              </a:rPr>
              <a:t> </a:t>
            </a:r>
            <a:r>
              <a:rPr sz="4500" spc="-50" dirty="0">
                <a:latin typeface="Lucida Sans Unicode"/>
                <a:cs typeface="Lucida Sans Unicode"/>
              </a:rPr>
              <a:t>yordam</a:t>
            </a:r>
            <a:r>
              <a:rPr sz="4500" spc="-220" dirty="0">
                <a:latin typeface="Lucida Sans Unicode"/>
                <a:cs typeface="Lucida Sans Unicode"/>
              </a:rPr>
              <a:t> </a:t>
            </a:r>
            <a:r>
              <a:rPr sz="4500" spc="-10" dirty="0">
                <a:latin typeface="Lucida Sans Unicode"/>
                <a:cs typeface="Lucida Sans Unicode"/>
              </a:rPr>
              <a:t>beradi.</a:t>
            </a:r>
            <a:endParaRPr sz="45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65"/>
              </a:spcBef>
            </a:pPr>
            <a:r>
              <a:rPr sz="4500" spc="-40" dirty="0">
                <a:latin typeface="Lucida Sans Unicode"/>
                <a:cs typeface="Lucida Sans Unicode"/>
              </a:rPr>
              <a:t>Noverbal</a:t>
            </a:r>
            <a:r>
              <a:rPr sz="4500" spc="-265" dirty="0">
                <a:latin typeface="Lucida Sans Unicode"/>
                <a:cs typeface="Lucida Sans Unicode"/>
              </a:rPr>
              <a:t> </a:t>
            </a:r>
            <a:r>
              <a:rPr sz="4500" spc="-60" dirty="0">
                <a:latin typeface="Lucida Sans Unicode"/>
                <a:cs typeface="Lucida Sans Unicode"/>
              </a:rPr>
              <a:t>aloqa</a:t>
            </a:r>
            <a:r>
              <a:rPr sz="4500" spc="-254" dirty="0">
                <a:latin typeface="Lucida Sans Unicode"/>
                <a:cs typeface="Lucida Sans Unicode"/>
              </a:rPr>
              <a:t> </a:t>
            </a:r>
            <a:r>
              <a:rPr sz="4500" spc="-120" dirty="0">
                <a:latin typeface="Lucida Sans Unicode"/>
                <a:cs typeface="Lucida Sans Unicode"/>
              </a:rPr>
              <a:t>vositasi</a:t>
            </a:r>
            <a:r>
              <a:rPr sz="4500" spc="-254" dirty="0">
                <a:latin typeface="Lucida Sans Unicode"/>
                <a:cs typeface="Lucida Sans Unicode"/>
              </a:rPr>
              <a:t> </a:t>
            </a:r>
            <a:r>
              <a:rPr sz="4500" spc="-10" dirty="0">
                <a:latin typeface="Lucida Sans Unicode"/>
                <a:cs typeface="Lucida Sans Unicode"/>
              </a:rPr>
              <a:t>hisoblanadi.</a:t>
            </a:r>
            <a:endParaRPr sz="45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29000" y="1866900"/>
            <a:ext cx="11049000" cy="49091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wrap="square" lIns="0" tIns="946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45"/>
              </a:spcBef>
            </a:pPr>
            <a:r>
              <a:rPr sz="4000" spc="-210" dirty="0">
                <a:latin typeface="Lucida Sans Unicode"/>
                <a:cs typeface="Lucida Sans Unicode"/>
              </a:rPr>
              <a:t>IMO-</a:t>
            </a:r>
            <a:r>
              <a:rPr sz="4000" spc="-10" dirty="0">
                <a:latin typeface="Lucida Sans Unicode"/>
                <a:cs typeface="Lucida Sans Unicode"/>
              </a:rPr>
              <a:t>ISHORALAR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180" dirty="0">
                <a:latin typeface="Lucida Sans Unicode"/>
                <a:cs typeface="Lucida Sans Unicode"/>
              </a:rPr>
              <a:t>Qo‘l</a:t>
            </a:r>
            <a:r>
              <a:rPr sz="4000" spc="-195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va</a:t>
            </a:r>
            <a:r>
              <a:rPr sz="4000" spc="-200" dirty="0">
                <a:latin typeface="Lucida Sans Unicode"/>
                <a:cs typeface="Lucida Sans Unicode"/>
              </a:rPr>
              <a:t> </a:t>
            </a:r>
            <a:r>
              <a:rPr sz="4000" spc="-20" dirty="0">
                <a:latin typeface="Lucida Sans Unicode"/>
                <a:cs typeface="Lucida Sans Unicode"/>
              </a:rPr>
              <a:t>tana</a:t>
            </a:r>
            <a:r>
              <a:rPr sz="4000" spc="-195" dirty="0">
                <a:latin typeface="Lucida Sans Unicode"/>
                <a:cs typeface="Lucida Sans Unicode"/>
              </a:rPr>
              <a:t> </a:t>
            </a:r>
            <a:r>
              <a:rPr sz="4000" spc="-60" dirty="0">
                <a:latin typeface="Lucida Sans Unicode"/>
                <a:cs typeface="Lucida Sans Unicode"/>
              </a:rPr>
              <a:t>harakatlari</a:t>
            </a:r>
            <a:r>
              <a:rPr sz="4000" spc="-200" dirty="0">
                <a:latin typeface="Lucida Sans Unicode"/>
                <a:cs typeface="Lucida Sans Unicode"/>
              </a:rPr>
              <a:t> </a:t>
            </a:r>
            <a:r>
              <a:rPr sz="4000" spc="-70" dirty="0">
                <a:latin typeface="Lucida Sans Unicode"/>
                <a:cs typeface="Lucida Sans Unicode"/>
              </a:rPr>
              <a:t>orqali</a:t>
            </a:r>
            <a:r>
              <a:rPr sz="4000" spc="-195" dirty="0">
                <a:latin typeface="Lucida Sans Unicode"/>
                <a:cs typeface="Lucida Sans Unicode"/>
              </a:rPr>
              <a:t> </a:t>
            </a:r>
            <a:r>
              <a:rPr sz="4000" spc="-30" dirty="0">
                <a:latin typeface="Lucida Sans Unicode"/>
                <a:cs typeface="Lucida Sans Unicode"/>
              </a:rPr>
              <a:t>ifodalanadi.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50" dirty="0">
                <a:latin typeface="Lucida Sans Unicode"/>
                <a:cs typeface="Lucida Sans Unicode"/>
              </a:rPr>
              <a:t>Nutqni</a:t>
            </a:r>
            <a:r>
              <a:rPr sz="4000" spc="-220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boyitadi.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125" dirty="0">
                <a:latin typeface="Lucida Sans Unicode"/>
                <a:cs typeface="Lucida Sans Unicode"/>
              </a:rPr>
              <a:t>Axborotning</a:t>
            </a:r>
            <a:r>
              <a:rPr sz="4000" spc="-145" dirty="0">
                <a:latin typeface="Lucida Sans Unicode"/>
                <a:cs typeface="Lucida Sans Unicode"/>
              </a:rPr>
              <a:t> </a:t>
            </a:r>
            <a:r>
              <a:rPr sz="4000" spc="-110" dirty="0">
                <a:latin typeface="Lucida Sans Unicode"/>
                <a:cs typeface="Lucida Sans Unicode"/>
              </a:rPr>
              <a:t>aniqligini</a:t>
            </a:r>
            <a:r>
              <a:rPr sz="4000" spc="-140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oshiradi.</a:t>
            </a:r>
            <a:endParaRPr sz="4000" dirty="0">
              <a:latin typeface="Lucida Sans Unicode"/>
              <a:cs typeface="Lucida Sans Unicode"/>
            </a:endParaRPr>
          </a:p>
          <a:p>
            <a:pPr marL="1713230" marR="1706245" algn="ctr">
              <a:lnSpc>
                <a:spcPct val="115799"/>
              </a:lnSpc>
            </a:pPr>
            <a:r>
              <a:rPr sz="4000" spc="-85" dirty="0">
                <a:latin typeface="Lucida Sans Unicode"/>
                <a:cs typeface="Lucida Sans Unicode"/>
              </a:rPr>
              <a:t>Milliy</a:t>
            </a:r>
            <a:r>
              <a:rPr sz="4000" spc="-165" dirty="0">
                <a:latin typeface="Lucida Sans Unicode"/>
                <a:cs typeface="Lucida Sans Unicode"/>
              </a:rPr>
              <a:t> </a:t>
            </a:r>
            <a:r>
              <a:rPr sz="4000" spc="-100" dirty="0">
                <a:latin typeface="Lucida Sans Unicode"/>
                <a:cs typeface="Lucida Sans Unicode"/>
              </a:rPr>
              <a:t>xususiyatlarga</a:t>
            </a:r>
            <a:r>
              <a:rPr sz="4000" spc="-160" dirty="0">
                <a:latin typeface="Lucida Sans Unicode"/>
                <a:cs typeface="Lucida Sans Unicode"/>
              </a:rPr>
              <a:t> </a:t>
            </a:r>
            <a:r>
              <a:rPr sz="4000" spc="-65" dirty="0">
                <a:latin typeface="Lucida Sans Unicode"/>
                <a:cs typeface="Lucida Sans Unicode"/>
              </a:rPr>
              <a:t>ega. </a:t>
            </a:r>
            <a:r>
              <a:rPr sz="4000" spc="-60" dirty="0">
                <a:latin typeface="Lucida Sans Unicode"/>
                <a:cs typeface="Lucida Sans Unicode"/>
              </a:rPr>
              <a:t>Emotsiyalarni</a:t>
            </a:r>
            <a:r>
              <a:rPr sz="4000" spc="-195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ifodalaydi.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40" dirty="0">
                <a:latin typeface="Lucida Sans Unicode"/>
                <a:cs typeface="Lucida Sans Unicode"/>
              </a:rPr>
              <a:t>Muloqot</a:t>
            </a:r>
            <a:r>
              <a:rPr sz="4000" spc="-180" dirty="0">
                <a:latin typeface="Lucida Sans Unicode"/>
                <a:cs typeface="Lucida Sans Unicode"/>
              </a:rPr>
              <a:t> </a:t>
            </a:r>
            <a:r>
              <a:rPr sz="4000" spc="-80" dirty="0">
                <a:latin typeface="Lucida Sans Unicode"/>
                <a:cs typeface="Lucida Sans Unicode"/>
              </a:rPr>
              <a:t>samaradorligini</a:t>
            </a:r>
            <a:r>
              <a:rPr sz="4000" spc="-180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kuchaytiradi.</a:t>
            </a:r>
            <a:endParaRPr sz="40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29000" y="1790700"/>
            <a:ext cx="12074525" cy="53492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wrap="square" lIns="0" tIns="1174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25"/>
              </a:spcBef>
            </a:pPr>
            <a:r>
              <a:rPr sz="4300" spc="-110" dirty="0">
                <a:latin typeface="Lucida Sans Unicode"/>
                <a:cs typeface="Lucida Sans Unicode"/>
              </a:rPr>
              <a:t>SHAXSLARARO</a:t>
            </a:r>
            <a:r>
              <a:rPr sz="4300" spc="-155" dirty="0">
                <a:latin typeface="Lucida Sans Unicode"/>
                <a:cs typeface="Lucida Sans Unicode"/>
              </a:rPr>
              <a:t> </a:t>
            </a:r>
            <a:r>
              <a:rPr sz="4300" spc="-10" dirty="0">
                <a:latin typeface="Lucida Sans Unicode"/>
                <a:cs typeface="Lucida Sans Unicode"/>
              </a:rPr>
              <a:t>MULOQOT</a:t>
            </a:r>
            <a:endParaRPr sz="43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30"/>
              </a:spcBef>
            </a:pPr>
            <a:r>
              <a:rPr sz="4300" spc="-180" dirty="0">
                <a:latin typeface="Lucida Sans Unicode"/>
                <a:cs typeface="Lucida Sans Unicode"/>
              </a:rPr>
              <a:t>Ikki</a:t>
            </a:r>
            <a:r>
              <a:rPr sz="4300" spc="-229" dirty="0">
                <a:latin typeface="Lucida Sans Unicode"/>
                <a:cs typeface="Lucida Sans Unicode"/>
              </a:rPr>
              <a:t> </a:t>
            </a:r>
            <a:r>
              <a:rPr sz="4300" spc="-145" dirty="0">
                <a:latin typeface="Lucida Sans Unicode"/>
                <a:cs typeface="Lucida Sans Unicode"/>
              </a:rPr>
              <a:t>yoki</a:t>
            </a:r>
            <a:r>
              <a:rPr sz="4300" spc="-225" dirty="0">
                <a:latin typeface="Lucida Sans Unicode"/>
                <a:cs typeface="Lucida Sans Unicode"/>
              </a:rPr>
              <a:t> </a:t>
            </a:r>
            <a:r>
              <a:rPr sz="4300" spc="-25" dirty="0">
                <a:latin typeface="Lucida Sans Unicode"/>
                <a:cs typeface="Lucida Sans Unicode"/>
              </a:rPr>
              <a:t>undan</a:t>
            </a:r>
            <a:r>
              <a:rPr sz="4300" spc="-225" dirty="0">
                <a:latin typeface="Lucida Sans Unicode"/>
                <a:cs typeface="Lucida Sans Unicode"/>
              </a:rPr>
              <a:t> </a:t>
            </a:r>
            <a:r>
              <a:rPr sz="4300" spc="-85" dirty="0">
                <a:latin typeface="Lucida Sans Unicode"/>
                <a:cs typeface="Lucida Sans Unicode"/>
              </a:rPr>
              <a:t>ortiq</a:t>
            </a:r>
            <a:r>
              <a:rPr sz="4300" spc="-225" dirty="0">
                <a:latin typeface="Lucida Sans Unicode"/>
                <a:cs typeface="Lucida Sans Unicode"/>
              </a:rPr>
              <a:t> </a:t>
            </a:r>
            <a:r>
              <a:rPr sz="4300" spc="-155" dirty="0">
                <a:latin typeface="Lucida Sans Unicode"/>
                <a:cs typeface="Lucida Sans Unicode"/>
              </a:rPr>
              <a:t>shaxs</a:t>
            </a:r>
            <a:r>
              <a:rPr sz="4300" spc="-229" dirty="0">
                <a:latin typeface="Lucida Sans Unicode"/>
                <a:cs typeface="Lucida Sans Unicode"/>
              </a:rPr>
              <a:t> </a:t>
            </a:r>
            <a:r>
              <a:rPr sz="4300" spc="-145" dirty="0">
                <a:latin typeface="Lucida Sans Unicode"/>
                <a:cs typeface="Lucida Sans Unicode"/>
              </a:rPr>
              <a:t>o‘rtasida</a:t>
            </a:r>
            <a:r>
              <a:rPr sz="4300" spc="-225" dirty="0">
                <a:latin typeface="Lucida Sans Unicode"/>
                <a:cs typeface="Lucida Sans Unicode"/>
              </a:rPr>
              <a:t> </a:t>
            </a:r>
            <a:r>
              <a:rPr sz="4300" spc="-204" dirty="0">
                <a:latin typeface="Lucida Sans Unicode"/>
                <a:cs typeface="Lucida Sans Unicode"/>
              </a:rPr>
              <a:t>yuz</a:t>
            </a:r>
            <a:r>
              <a:rPr sz="4300" spc="-225" dirty="0">
                <a:latin typeface="Lucida Sans Unicode"/>
                <a:cs typeface="Lucida Sans Unicode"/>
              </a:rPr>
              <a:t> </a:t>
            </a:r>
            <a:r>
              <a:rPr sz="4300" spc="-10" dirty="0">
                <a:latin typeface="Lucida Sans Unicode"/>
                <a:cs typeface="Lucida Sans Unicode"/>
              </a:rPr>
              <a:t>beradi.</a:t>
            </a:r>
            <a:endParaRPr sz="43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25"/>
              </a:spcBef>
            </a:pPr>
            <a:r>
              <a:rPr sz="4300" spc="-204" dirty="0">
                <a:latin typeface="Lucida Sans Unicode"/>
                <a:cs typeface="Lucida Sans Unicode"/>
              </a:rPr>
              <a:t>O‘zaro</a:t>
            </a:r>
            <a:r>
              <a:rPr sz="4300" spc="-190" dirty="0">
                <a:latin typeface="Lucida Sans Unicode"/>
                <a:cs typeface="Lucida Sans Unicode"/>
              </a:rPr>
              <a:t> </a:t>
            </a:r>
            <a:r>
              <a:rPr sz="4300" spc="-90" dirty="0">
                <a:latin typeface="Lucida Sans Unicode"/>
                <a:cs typeface="Lucida Sans Unicode"/>
              </a:rPr>
              <a:t>tushunishni</a:t>
            </a:r>
            <a:r>
              <a:rPr sz="4300" spc="-185" dirty="0">
                <a:latin typeface="Lucida Sans Unicode"/>
                <a:cs typeface="Lucida Sans Unicode"/>
              </a:rPr>
              <a:t> </a:t>
            </a:r>
            <a:r>
              <a:rPr sz="4300" spc="-10" dirty="0">
                <a:latin typeface="Lucida Sans Unicode"/>
                <a:cs typeface="Lucida Sans Unicode"/>
              </a:rPr>
              <a:t>ta'minlaydi.</a:t>
            </a:r>
            <a:endParaRPr sz="43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30"/>
              </a:spcBef>
            </a:pPr>
            <a:r>
              <a:rPr sz="4300" spc="-75" dirty="0">
                <a:latin typeface="Lucida Sans Unicode"/>
                <a:cs typeface="Lucida Sans Unicode"/>
              </a:rPr>
              <a:t>Ishonch</a:t>
            </a:r>
            <a:r>
              <a:rPr sz="4300" spc="-250" dirty="0">
                <a:latin typeface="Lucida Sans Unicode"/>
                <a:cs typeface="Lucida Sans Unicode"/>
              </a:rPr>
              <a:t> </a:t>
            </a:r>
            <a:r>
              <a:rPr sz="4300" spc="-114" dirty="0">
                <a:latin typeface="Lucida Sans Unicode"/>
                <a:cs typeface="Lucida Sans Unicode"/>
              </a:rPr>
              <a:t>shakllanishiga</a:t>
            </a:r>
            <a:r>
              <a:rPr sz="4300" spc="-245" dirty="0">
                <a:latin typeface="Lucida Sans Unicode"/>
                <a:cs typeface="Lucida Sans Unicode"/>
              </a:rPr>
              <a:t> </a:t>
            </a:r>
            <a:r>
              <a:rPr sz="4300" spc="-45" dirty="0">
                <a:latin typeface="Lucida Sans Unicode"/>
                <a:cs typeface="Lucida Sans Unicode"/>
              </a:rPr>
              <a:t>yordam</a:t>
            </a:r>
            <a:r>
              <a:rPr sz="4300" spc="-245" dirty="0">
                <a:latin typeface="Lucida Sans Unicode"/>
                <a:cs typeface="Lucida Sans Unicode"/>
              </a:rPr>
              <a:t> </a:t>
            </a:r>
            <a:r>
              <a:rPr sz="4300" spc="-10" dirty="0">
                <a:latin typeface="Lucida Sans Unicode"/>
                <a:cs typeface="Lucida Sans Unicode"/>
              </a:rPr>
              <a:t>beradi.</a:t>
            </a:r>
            <a:endParaRPr sz="43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25"/>
              </a:spcBef>
            </a:pPr>
            <a:r>
              <a:rPr sz="4300" spc="-75" dirty="0">
                <a:latin typeface="Lucida Sans Unicode"/>
                <a:cs typeface="Lucida Sans Unicode"/>
              </a:rPr>
              <a:t>Emotsional</a:t>
            </a:r>
            <a:r>
              <a:rPr sz="4300" spc="-220" dirty="0">
                <a:latin typeface="Lucida Sans Unicode"/>
                <a:cs typeface="Lucida Sans Unicode"/>
              </a:rPr>
              <a:t> </a:t>
            </a:r>
            <a:r>
              <a:rPr sz="4300" spc="-65" dirty="0">
                <a:latin typeface="Lucida Sans Unicode"/>
                <a:cs typeface="Lucida Sans Unicode"/>
              </a:rPr>
              <a:t>aloqalarni</a:t>
            </a:r>
            <a:r>
              <a:rPr sz="4300" spc="-220" dirty="0">
                <a:latin typeface="Lucida Sans Unicode"/>
                <a:cs typeface="Lucida Sans Unicode"/>
              </a:rPr>
              <a:t> </a:t>
            </a:r>
            <a:r>
              <a:rPr sz="4300" spc="-10" dirty="0">
                <a:latin typeface="Lucida Sans Unicode"/>
                <a:cs typeface="Lucida Sans Unicode"/>
              </a:rPr>
              <a:t>mustahkamlaydi.</a:t>
            </a:r>
            <a:endParaRPr sz="43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30"/>
              </a:spcBef>
            </a:pPr>
            <a:r>
              <a:rPr sz="4300" spc="-110" dirty="0">
                <a:latin typeface="Lucida Sans Unicode"/>
                <a:cs typeface="Lucida Sans Unicode"/>
              </a:rPr>
              <a:t>Hamkorlikni</a:t>
            </a:r>
            <a:r>
              <a:rPr sz="4300" spc="-165" dirty="0">
                <a:latin typeface="Lucida Sans Unicode"/>
                <a:cs typeface="Lucida Sans Unicode"/>
              </a:rPr>
              <a:t> </a:t>
            </a:r>
            <a:r>
              <a:rPr sz="4300" spc="-25" dirty="0">
                <a:latin typeface="Lucida Sans Unicode"/>
                <a:cs typeface="Lucida Sans Unicode"/>
              </a:rPr>
              <a:t>rivojlantiradi.</a:t>
            </a:r>
            <a:endParaRPr sz="43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25"/>
              </a:spcBef>
            </a:pPr>
            <a:r>
              <a:rPr sz="4300" spc="-114" dirty="0">
                <a:latin typeface="Lucida Sans Unicode"/>
                <a:cs typeface="Lucida Sans Unicode"/>
              </a:rPr>
              <a:t>Ijtimoiy</a:t>
            </a:r>
            <a:r>
              <a:rPr sz="4300" spc="-200" dirty="0">
                <a:latin typeface="Lucida Sans Unicode"/>
                <a:cs typeface="Lucida Sans Unicode"/>
              </a:rPr>
              <a:t> </a:t>
            </a:r>
            <a:r>
              <a:rPr sz="4300" spc="-65" dirty="0">
                <a:latin typeface="Lucida Sans Unicode"/>
                <a:cs typeface="Lucida Sans Unicode"/>
              </a:rPr>
              <a:t>munosabatlarni</a:t>
            </a:r>
            <a:r>
              <a:rPr sz="4300" spc="-195" dirty="0">
                <a:latin typeface="Lucida Sans Unicode"/>
                <a:cs typeface="Lucida Sans Unicode"/>
              </a:rPr>
              <a:t> </a:t>
            </a:r>
            <a:r>
              <a:rPr sz="4300" spc="-10" dirty="0">
                <a:latin typeface="Lucida Sans Unicode"/>
                <a:cs typeface="Lucida Sans Unicode"/>
              </a:rPr>
              <a:t>mustahkamlaydi.</a:t>
            </a:r>
            <a:endParaRPr sz="43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14600" y="1790700"/>
            <a:ext cx="13030199" cy="583557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wrap="square" lIns="0" tIns="1276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5"/>
              </a:spcBef>
            </a:pPr>
            <a:r>
              <a:rPr sz="4600" dirty="0">
                <a:latin typeface="Lucida Sans Unicode"/>
                <a:cs typeface="Lucida Sans Unicode"/>
              </a:rPr>
              <a:t>GURUHIY</a:t>
            </a:r>
            <a:r>
              <a:rPr sz="4600" spc="-285" dirty="0">
                <a:latin typeface="Lucida Sans Unicode"/>
                <a:cs typeface="Lucida Sans Unicode"/>
              </a:rPr>
              <a:t> </a:t>
            </a:r>
            <a:r>
              <a:rPr sz="4600" spc="-10" dirty="0">
                <a:latin typeface="Lucida Sans Unicode"/>
                <a:cs typeface="Lucida Sans Unicode"/>
              </a:rPr>
              <a:t>MULOQOT</a:t>
            </a:r>
            <a:endParaRPr sz="4600" dirty="0">
              <a:latin typeface="Lucida Sans Unicode"/>
              <a:cs typeface="Lucida Sans Unicode"/>
            </a:endParaRPr>
          </a:p>
          <a:p>
            <a:pPr marL="12065" marR="5080" algn="ctr">
              <a:lnSpc>
                <a:spcPts val="6430"/>
              </a:lnSpc>
              <a:spcBef>
                <a:spcPts val="375"/>
              </a:spcBef>
            </a:pPr>
            <a:r>
              <a:rPr sz="4600" spc="60" dirty="0">
                <a:latin typeface="Lucida Sans Unicode"/>
                <a:cs typeface="Lucida Sans Unicode"/>
              </a:rPr>
              <a:t>Bir</a:t>
            </a:r>
            <a:r>
              <a:rPr sz="4600" spc="-265" dirty="0">
                <a:latin typeface="Lucida Sans Unicode"/>
                <a:cs typeface="Lucida Sans Unicode"/>
              </a:rPr>
              <a:t> </a:t>
            </a:r>
            <a:r>
              <a:rPr sz="4600" spc="-40" dirty="0">
                <a:latin typeface="Lucida Sans Unicode"/>
                <a:cs typeface="Lucida Sans Unicode"/>
              </a:rPr>
              <a:t>nechta</a:t>
            </a:r>
            <a:r>
              <a:rPr sz="4600" spc="-260" dirty="0">
                <a:latin typeface="Lucida Sans Unicode"/>
                <a:cs typeface="Lucida Sans Unicode"/>
              </a:rPr>
              <a:t> </a:t>
            </a:r>
            <a:r>
              <a:rPr sz="4600" spc="-70" dirty="0">
                <a:latin typeface="Lucida Sans Unicode"/>
                <a:cs typeface="Lucida Sans Unicode"/>
              </a:rPr>
              <a:t>insonlar</a:t>
            </a:r>
            <a:r>
              <a:rPr sz="4600" spc="-260" dirty="0">
                <a:latin typeface="Lucida Sans Unicode"/>
                <a:cs typeface="Lucida Sans Unicode"/>
              </a:rPr>
              <a:t> </a:t>
            </a:r>
            <a:r>
              <a:rPr sz="4600" spc="-130" dirty="0">
                <a:latin typeface="Lucida Sans Unicode"/>
                <a:cs typeface="Lucida Sans Unicode"/>
              </a:rPr>
              <a:t>ishtirok</a:t>
            </a:r>
            <a:r>
              <a:rPr sz="4600" spc="-254" dirty="0">
                <a:latin typeface="Lucida Sans Unicode"/>
                <a:cs typeface="Lucida Sans Unicode"/>
              </a:rPr>
              <a:t> </a:t>
            </a:r>
            <a:r>
              <a:rPr sz="4600" spc="-10" dirty="0">
                <a:latin typeface="Lucida Sans Unicode"/>
                <a:cs typeface="Lucida Sans Unicode"/>
              </a:rPr>
              <a:t>etadi. </a:t>
            </a:r>
            <a:endParaRPr lang="uz-Latn-UZ" sz="4600" spc="-10" dirty="0">
              <a:latin typeface="Lucida Sans Unicode"/>
              <a:cs typeface="Lucida Sans Unicode"/>
            </a:endParaRPr>
          </a:p>
          <a:p>
            <a:pPr marL="12065" marR="5080" algn="ctr">
              <a:lnSpc>
                <a:spcPts val="6430"/>
              </a:lnSpc>
              <a:spcBef>
                <a:spcPts val="375"/>
              </a:spcBef>
            </a:pPr>
            <a:r>
              <a:rPr sz="4600" spc="-70" dirty="0" err="1">
                <a:latin typeface="Lucida Sans Unicode"/>
                <a:cs typeface="Lucida Sans Unicode"/>
              </a:rPr>
              <a:t>Jamoaviy</a:t>
            </a:r>
            <a:r>
              <a:rPr sz="4600" spc="-275" dirty="0">
                <a:latin typeface="Lucida Sans Unicode"/>
                <a:cs typeface="Lucida Sans Unicode"/>
              </a:rPr>
              <a:t> </a:t>
            </a:r>
            <a:r>
              <a:rPr sz="4600" spc="-30" dirty="0">
                <a:latin typeface="Lucida Sans Unicode"/>
                <a:cs typeface="Lucida Sans Unicode"/>
              </a:rPr>
              <a:t>qarorlar</a:t>
            </a:r>
            <a:r>
              <a:rPr sz="4600" spc="-270" dirty="0">
                <a:latin typeface="Lucida Sans Unicode"/>
                <a:cs typeface="Lucida Sans Unicode"/>
              </a:rPr>
              <a:t> </a:t>
            </a:r>
            <a:r>
              <a:rPr sz="4600" spc="-65" dirty="0">
                <a:latin typeface="Lucida Sans Unicode"/>
                <a:cs typeface="Lucida Sans Unicode"/>
              </a:rPr>
              <a:t>qabul</a:t>
            </a:r>
            <a:r>
              <a:rPr sz="4600" spc="-275" dirty="0">
                <a:latin typeface="Lucida Sans Unicode"/>
                <a:cs typeface="Lucida Sans Unicode"/>
              </a:rPr>
              <a:t> </a:t>
            </a:r>
            <a:r>
              <a:rPr sz="4600" spc="-10" dirty="0">
                <a:latin typeface="Lucida Sans Unicode"/>
                <a:cs typeface="Lucida Sans Unicode"/>
              </a:rPr>
              <a:t>qilinadi.</a:t>
            </a:r>
            <a:endParaRPr sz="46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550"/>
              </a:spcBef>
            </a:pPr>
            <a:r>
              <a:rPr sz="4600" spc="-105" dirty="0">
                <a:latin typeface="Lucida Sans Unicode"/>
                <a:cs typeface="Lucida Sans Unicode"/>
              </a:rPr>
              <a:t>Hamkorlik</a:t>
            </a:r>
            <a:r>
              <a:rPr sz="4600" spc="-195" dirty="0">
                <a:latin typeface="Lucida Sans Unicode"/>
                <a:cs typeface="Lucida Sans Unicode"/>
              </a:rPr>
              <a:t> </a:t>
            </a:r>
            <a:r>
              <a:rPr sz="4600" spc="-10" dirty="0">
                <a:latin typeface="Lucida Sans Unicode"/>
                <a:cs typeface="Lucida Sans Unicode"/>
              </a:rPr>
              <a:t>rivojlanadi.</a:t>
            </a:r>
            <a:endParaRPr sz="46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915"/>
              </a:spcBef>
            </a:pPr>
            <a:r>
              <a:rPr sz="4600" spc="-95" dirty="0">
                <a:latin typeface="Lucida Sans Unicode"/>
                <a:cs typeface="Lucida Sans Unicode"/>
              </a:rPr>
              <a:t>Fikrlar</a:t>
            </a:r>
            <a:r>
              <a:rPr sz="4600" spc="-265" dirty="0">
                <a:latin typeface="Lucida Sans Unicode"/>
                <a:cs typeface="Lucida Sans Unicode"/>
              </a:rPr>
              <a:t> </a:t>
            </a:r>
            <a:r>
              <a:rPr sz="4600" spc="-70" dirty="0">
                <a:latin typeface="Lucida Sans Unicode"/>
                <a:cs typeface="Lucida Sans Unicode"/>
              </a:rPr>
              <a:t>almashinuvi</a:t>
            </a:r>
            <a:r>
              <a:rPr sz="4600" spc="-260" dirty="0">
                <a:latin typeface="Lucida Sans Unicode"/>
                <a:cs typeface="Lucida Sans Unicode"/>
              </a:rPr>
              <a:t> </a:t>
            </a:r>
            <a:r>
              <a:rPr sz="4600" spc="-10" dirty="0">
                <a:latin typeface="Lucida Sans Unicode"/>
                <a:cs typeface="Lucida Sans Unicode"/>
              </a:rPr>
              <a:t>kuchayadi.</a:t>
            </a:r>
            <a:endParaRPr sz="46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915"/>
              </a:spcBef>
            </a:pPr>
            <a:r>
              <a:rPr sz="4600" spc="-114" dirty="0">
                <a:latin typeface="Lucida Sans Unicode"/>
                <a:cs typeface="Lucida Sans Unicode"/>
              </a:rPr>
              <a:t>Liderlik</a:t>
            </a:r>
            <a:r>
              <a:rPr sz="4600" spc="-254" dirty="0">
                <a:latin typeface="Lucida Sans Unicode"/>
                <a:cs typeface="Lucida Sans Unicode"/>
              </a:rPr>
              <a:t> </a:t>
            </a:r>
            <a:r>
              <a:rPr sz="4600" spc="-25" dirty="0">
                <a:latin typeface="Lucida Sans Unicode"/>
                <a:cs typeface="Lucida Sans Unicode"/>
              </a:rPr>
              <a:t>namoyon</a:t>
            </a:r>
            <a:r>
              <a:rPr sz="4600" spc="-285" dirty="0">
                <a:latin typeface="Lucida Sans Unicode"/>
                <a:cs typeface="Lucida Sans Unicode"/>
              </a:rPr>
              <a:t> </a:t>
            </a:r>
            <a:r>
              <a:rPr sz="4600" spc="-30" dirty="0">
                <a:latin typeface="Lucida Sans Unicode"/>
                <a:cs typeface="Lucida Sans Unicode"/>
              </a:rPr>
              <a:t>bo‘ladi.</a:t>
            </a:r>
            <a:endParaRPr sz="46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915"/>
              </a:spcBef>
            </a:pPr>
            <a:r>
              <a:rPr sz="4600" dirty="0">
                <a:latin typeface="Lucida Sans Unicode"/>
                <a:cs typeface="Lucida Sans Unicode"/>
              </a:rPr>
              <a:t>Guruh</a:t>
            </a:r>
            <a:r>
              <a:rPr sz="4600" spc="-290" dirty="0">
                <a:latin typeface="Lucida Sans Unicode"/>
                <a:cs typeface="Lucida Sans Unicode"/>
              </a:rPr>
              <a:t> </a:t>
            </a:r>
            <a:r>
              <a:rPr sz="4600" spc="-160" dirty="0">
                <a:latin typeface="Lucida Sans Unicode"/>
                <a:cs typeface="Lucida Sans Unicode"/>
              </a:rPr>
              <a:t>birligi</a:t>
            </a:r>
            <a:r>
              <a:rPr sz="4600" spc="-254" dirty="0">
                <a:latin typeface="Lucida Sans Unicode"/>
                <a:cs typeface="Lucida Sans Unicode"/>
              </a:rPr>
              <a:t> </a:t>
            </a:r>
            <a:r>
              <a:rPr sz="4600" spc="-10" dirty="0">
                <a:latin typeface="Lucida Sans Unicode"/>
                <a:cs typeface="Lucida Sans Unicode"/>
              </a:rPr>
              <a:t>mustahkamlanadi.</a:t>
            </a:r>
            <a:endParaRPr sz="46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3800" y="2019300"/>
            <a:ext cx="10447974" cy="486607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946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45"/>
              </a:spcBef>
            </a:pPr>
            <a:r>
              <a:rPr sz="4000" spc="-35" dirty="0">
                <a:latin typeface="Lucida Sans Unicode"/>
                <a:cs typeface="Lucida Sans Unicode"/>
              </a:rPr>
              <a:t>PEDAGOGIK</a:t>
            </a:r>
            <a:r>
              <a:rPr sz="4000" spc="-185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MULOQOT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130" dirty="0">
                <a:latin typeface="Lucida Sans Unicode"/>
                <a:cs typeface="Lucida Sans Unicode"/>
              </a:rPr>
              <a:t>O‘qituvchi</a:t>
            </a:r>
            <a:r>
              <a:rPr sz="4000" spc="-175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va</a:t>
            </a:r>
            <a:r>
              <a:rPr sz="4000" spc="-170" dirty="0">
                <a:latin typeface="Lucida Sans Unicode"/>
                <a:cs typeface="Lucida Sans Unicode"/>
              </a:rPr>
              <a:t> </a:t>
            </a:r>
            <a:r>
              <a:rPr sz="4000" spc="-45" dirty="0">
                <a:latin typeface="Lucida Sans Unicode"/>
                <a:cs typeface="Lucida Sans Unicode"/>
              </a:rPr>
              <a:t>talaba</a:t>
            </a:r>
            <a:r>
              <a:rPr sz="4000" spc="-170" dirty="0">
                <a:latin typeface="Lucida Sans Unicode"/>
                <a:cs typeface="Lucida Sans Unicode"/>
              </a:rPr>
              <a:t> </a:t>
            </a:r>
            <a:r>
              <a:rPr sz="4000" spc="-114" dirty="0">
                <a:latin typeface="Lucida Sans Unicode"/>
                <a:cs typeface="Lucida Sans Unicode"/>
              </a:rPr>
              <a:t>o‘rtasida</a:t>
            </a:r>
            <a:r>
              <a:rPr sz="4000" spc="-175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kechadi.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110" dirty="0">
                <a:latin typeface="Lucida Sans Unicode"/>
                <a:cs typeface="Lucida Sans Unicode"/>
              </a:rPr>
              <a:t>Ta'lim</a:t>
            </a:r>
            <a:r>
              <a:rPr sz="4000" spc="-140" dirty="0">
                <a:latin typeface="Lucida Sans Unicode"/>
                <a:cs typeface="Lucida Sans Unicode"/>
              </a:rPr>
              <a:t> </a:t>
            </a:r>
            <a:r>
              <a:rPr sz="4000" spc="-80" dirty="0">
                <a:latin typeface="Lucida Sans Unicode"/>
                <a:cs typeface="Lucida Sans Unicode"/>
              </a:rPr>
              <a:t>samaradorligini</a:t>
            </a:r>
            <a:r>
              <a:rPr sz="4000" spc="-140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oshiradi.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85" dirty="0">
                <a:latin typeface="Lucida Sans Unicode"/>
                <a:cs typeface="Lucida Sans Unicode"/>
              </a:rPr>
              <a:t>Tarbiyaviy</a:t>
            </a:r>
            <a:r>
              <a:rPr sz="4000" spc="-150" dirty="0">
                <a:latin typeface="Lucida Sans Unicode"/>
                <a:cs typeface="Lucida Sans Unicode"/>
              </a:rPr>
              <a:t> </a:t>
            </a:r>
            <a:r>
              <a:rPr sz="4000" spc="-75" dirty="0">
                <a:latin typeface="Lucida Sans Unicode"/>
                <a:cs typeface="Lucida Sans Unicode"/>
              </a:rPr>
              <a:t>ahamiyatga</a:t>
            </a:r>
            <a:r>
              <a:rPr sz="4000" spc="-150" dirty="0">
                <a:latin typeface="Lucida Sans Unicode"/>
                <a:cs typeface="Lucida Sans Unicode"/>
              </a:rPr>
              <a:t> </a:t>
            </a:r>
            <a:r>
              <a:rPr sz="4000" spc="-20" dirty="0">
                <a:latin typeface="Lucida Sans Unicode"/>
                <a:cs typeface="Lucida Sans Unicode"/>
              </a:rPr>
              <a:t>ega.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50" dirty="0">
                <a:latin typeface="Lucida Sans Unicode"/>
                <a:cs typeface="Lucida Sans Unicode"/>
              </a:rPr>
              <a:t>Bilimlarni</a:t>
            </a:r>
            <a:r>
              <a:rPr sz="4000" spc="-185" dirty="0">
                <a:latin typeface="Lucida Sans Unicode"/>
                <a:cs typeface="Lucida Sans Unicode"/>
              </a:rPr>
              <a:t> </a:t>
            </a:r>
            <a:r>
              <a:rPr sz="4000" spc="-140" dirty="0">
                <a:latin typeface="Lucida Sans Unicode"/>
                <a:cs typeface="Lucida Sans Unicode"/>
              </a:rPr>
              <a:t>o‘zlashtirishga</a:t>
            </a:r>
            <a:r>
              <a:rPr sz="4000" spc="-180" dirty="0">
                <a:latin typeface="Lucida Sans Unicode"/>
                <a:cs typeface="Lucida Sans Unicode"/>
              </a:rPr>
              <a:t> </a:t>
            </a:r>
            <a:r>
              <a:rPr sz="4000" spc="-35" dirty="0">
                <a:latin typeface="Lucida Sans Unicode"/>
                <a:cs typeface="Lucida Sans Unicode"/>
              </a:rPr>
              <a:t>yordam</a:t>
            </a:r>
            <a:r>
              <a:rPr sz="4000" spc="-180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beradi.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65" dirty="0">
                <a:latin typeface="Lucida Sans Unicode"/>
                <a:cs typeface="Lucida Sans Unicode"/>
              </a:rPr>
              <a:t>Motivatsiyani</a:t>
            </a:r>
            <a:r>
              <a:rPr sz="4000" spc="-160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shakllantiradi.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95" dirty="0">
                <a:latin typeface="Lucida Sans Unicode"/>
                <a:cs typeface="Lucida Sans Unicode"/>
              </a:rPr>
              <a:t>Ijobiy</a:t>
            </a:r>
            <a:r>
              <a:rPr sz="4000" spc="-170" dirty="0">
                <a:latin typeface="Lucida Sans Unicode"/>
                <a:cs typeface="Lucida Sans Unicode"/>
              </a:rPr>
              <a:t> </a:t>
            </a:r>
            <a:r>
              <a:rPr sz="4000" spc="-70" dirty="0">
                <a:latin typeface="Lucida Sans Unicode"/>
                <a:cs typeface="Lucida Sans Unicode"/>
              </a:rPr>
              <a:t>muhit</a:t>
            </a:r>
            <a:r>
              <a:rPr sz="4000" spc="-170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yaratadi</a:t>
            </a:r>
            <a:endParaRPr sz="40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95600" y="1943100"/>
            <a:ext cx="12268200" cy="48660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946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45"/>
              </a:spcBef>
            </a:pPr>
            <a:r>
              <a:rPr sz="4000" spc="-45" dirty="0">
                <a:latin typeface="Lucida Sans Unicode"/>
                <a:cs typeface="Lucida Sans Unicode"/>
              </a:rPr>
              <a:t>MULOQOTDA</a:t>
            </a:r>
            <a:r>
              <a:rPr sz="4000" spc="-220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EMPATIYA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35" dirty="0">
                <a:latin typeface="Lucida Sans Unicode"/>
                <a:cs typeface="Lucida Sans Unicode"/>
              </a:rPr>
              <a:t>Boshqalarni</a:t>
            </a:r>
            <a:r>
              <a:rPr sz="4000" spc="-155" dirty="0">
                <a:latin typeface="Lucida Sans Unicode"/>
                <a:cs typeface="Lucida Sans Unicode"/>
              </a:rPr>
              <a:t> </a:t>
            </a:r>
            <a:r>
              <a:rPr sz="4000" spc="-85" dirty="0">
                <a:latin typeface="Lucida Sans Unicode"/>
                <a:cs typeface="Lucida Sans Unicode"/>
              </a:rPr>
              <a:t>tushunish</a:t>
            </a:r>
            <a:r>
              <a:rPr sz="4000" spc="-155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qobiliyatidir.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80" dirty="0">
                <a:latin typeface="Lucida Sans Unicode"/>
                <a:cs typeface="Lucida Sans Unicode"/>
              </a:rPr>
              <a:t>Hamdardlikni</a:t>
            </a:r>
            <a:r>
              <a:rPr sz="4000" spc="-90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rivojlantiradi.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95" dirty="0">
                <a:latin typeface="Lucida Sans Unicode"/>
                <a:cs typeface="Lucida Sans Unicode"/>
              </a:rPr>
              <a:t>Konfliktlarni</a:t>
            </a:r>
            <a:r>
              <a:rPr sz="4000" spc="-190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kamaytiradi.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80" dirty="0">
                <a:latin typeface="Lucida Sans Unicode"/>
                <a:cs typeface="Lucida Sans Unicode"/>
              </a:rPr>
              <a:t>Ishonchni</a:t>
            </a:r>
            <a:r>
              <a:rPr sz="4000" spc="-125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oshiradi.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150" dirty="0">
                <a:latin typeface="Lucida Sans Unicode"/>
                <a:cs typeface="Lucida Sans Unicode"/>
              </a:rPr>
              <a:t>Sog‘lom</a:t>
            </a:r>
            <a:r>
              <a:rPr sz="4000" spc="-145" dirty="0">
                <a:latin typeface="Lucida Sans Unicode"/>
                <a:cs typeface="Lucida Sans Unicode"/>
              </a:rPr>
              <a:t> </a:t>
            </a:r>
            <a:r>
              <a:rPr sz="4000" spc="-60" dirty="0">
                <a:latin typeface="Lucida Sans Unicode"/>
                <a:cs typeface="Lucida Sans Unicode"/>
              </a:rPr>
              <a:t>munosabatlarni</a:t>
            </a:r>
            <a:r>
              <a:rPr sz="4000" spc="-140" dirty="0">
                <a:latin typeface="Lucida Sans Unicode"/>
                <a:cs typeface="Lucida Sans Unicode"/>
              </a:rPr>
              <a:t> </a:t>
            </a:r>
            <a:r>
              <a:rPr sz="4000" spc="-55" dirty="0">
                <a:latin typeface="Lucida Sans Unicode"/>
                <a:cs typeface="Lucida Sans Unicode"/>
              </a:rPr>
              <a:t>shakllantiradi.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35" dirty="0">
                <a:latin typeface="Lucida Sans Unicode"/>
                <a:cs typeface="Lucida Sans Unicode"/>
              </a:rPr>
              <a:t>Samarali</a:t>
            </a:r>
            <a:r>
              <a:rPr sz="4000" spc="-180" dirty="0">
                <a:latin typeface="Lucida Sans Unicode"/>
                <a:cs typeface="Lucida Sans Unicode"/>
              </a:rPr>
              <a:t> </a:t>
            </a:r>
            <a:r>
              <a:rPr sz="4000" spc="-70" dirty="0">
                <a:latin typeface="Lucida Sans Unicode"/>
                <a:cs typeface="Lucida Sans Unicode"/>
              </a:rPr>
              <a:t>muloqot</a:t>
            </a:r>
            <a:r>
              <a:rPr sz="4000" spc="-180" dirty="0">
                <a:latin typeface="Lucida Sans Unicode"/>
                <a:cs typeface="Lucida Sans Unicode"/>
              </a:rPr>
              <a:t> </a:t>
            </a:r>
            <a:r>
              <a:rPr sz="4000" spc="-65" dirty="0">
                <a:latin typeface="Lucida Sans Unicode"/>
                <a:cs typeface="Lucida Sans Unicode"/>
              </a:rPr>
              <a:t>uchun</a:t>
            </a:r>
            <a:r>
              <a:rPr sz="4000" spc="-175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zarurdir.</a:t>
            </a:r>
            <a:endParaRPr sz="40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24200" y="2019300"/>
            <a:ext cx="11811000" cy="49276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0" tIns="946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45"/>
              </a:spcBef>
            </a:pPr>
            <a:r>
              <a:rPr sz="4000" spc="-190" dirty="0">
                <a:latin typeface="Lucida Sans Unicode"/>
                <a:cs typeface="Lucida Sans Unicode"/>
              </a:rPr>
              <a:t>AKTIV</a:t>
            </a:r>
            <a:r>
              <a:rPr sz="4000" spc="-160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TINGLASH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65" dirty="0">
                <a:latin typeface="Lucida Sans Unicode"/>
                <a:cs typeface="Lucida Sans Unicode"/>
              </a:rPr>
              <a:t>Suhbatdoshga</a:t>
            </a:r>
            <a:r>
              <a:rPr sz="4000" spc="-180" dirty="0">
                <a:latin typeface="Lucida Sans Unicode"/>
                <a:cs typeface="Lucida Sans Unicode"/>
              </a:rPr>
              <a:t> </a:t>
            </a:r>
            <a:r>
              <a:rPr sz="4000" spc="-55" dirty="0">
                <a:latin typeface="Lucida Sans Unicode"/>
                <a:cs typeface="Lucida Sans Unicode"/>
              </a:rPr>
              <a:t>e'tibor</a:t>
            </a:r>
            <a:r>
              <a:rPr sz="4000" spc="-180" dirty="0">
                <a:latin typeface="Lucida Sans Unicode"/>
                <a:cs typeface="Lucida Sans Unicode"/>
              </a:rPr>
              <a:t> </a:t>
            </a:r>
            <a:r>
              <a:rPr sz="4000" spc="-35" dirty="0">
                <a:latin typeface="Lucida Sans Unicode"/>
                <a:cs typeface="Lucida Sans Unicode"/>
              </a:rPr>
              <a:t>qaratishdir.</a:t>
            </a:r>
            <a:endParaRPr sz="4000" dirty="0">
              <a:latin typeface="Lucida Sans Unicode"/>
              <a:cs typeface="Lucida Sans Unicode"/>
            </a:endParaRPr>
          </a:p>
          <a:p>
            <a:pPr marL="1060450" marR="1052830" algn="ctr">
              <a:lnSpc>
                <a:spcPct val="115799"/>
              </a:lnSpc>
            </a:pPr>
            <a:r>
              <a:rPr sz="4000" spc="-55" dirty="0">
                <a:latin typeface="Lucida Sans Unicode"/>
                <a:cs typeface="Lucida Sans Unicode"/>
              </a:rPr>
              <a:t>Gapni</a:t>
            </a:r>
            <a:r>
              <a:rPr sz="4000" spc="-185" dirty="0">
                <a:latin typeface="Lucida Sans Unicode"/>
                <a:cs typeface="Lucida Sans Unicode"/>
              </a:rPr>
              <a:t> </a:t>
            </a:r>
            <a:r>
              <a:rPr sz="4000" spc="-140" dirty="0">
                <a:latin typeface="Lucida Sans Unicode"/>
                <a:cs typeface="Lucida Sans Unicode"/>
              </a:rPr>
              <a:t>bo‘lmaslik</a:t>
            </a:r>
            <a:r>
              <a:rPr sz="4000" spc="-180" dirty="0">
                <a:latin typeface="Lucida Sans Unicode"/>
                <a:cs typeface="Lucida Sans Unicode"/>
              </a:rPr>
              <a:t> </a:t>
            </a:r>
            <a:r>
              <a:rPr sz="4000" spc="-75" dirty="0">
                <a:latin typeface="Lucida Sans Unicode"/>
                <a:cs typeface="Lucida Sans Unicode"/>
              </a:rPr>
              <a:t>kerak. </a:t>
            </a:r>
            <a:endParaRPr lang="uz-Latn-UZ" sz="4000" spc="-75" dirty="0">
              <a:latin typeface="Lucida Sans Unicode"/>
              <a:cs typeface="Lucida Sans Unicode"/>
            </a:endParaRPr>
          </a:p>
          <a:p>
            <a:pPr marL="1060450" marR="1052830" algn="ctr">
              <a:lnSpc>
                <a:spcPct val="115799"/>
              </a:lnSpc>
            </a:pPr>
            <a:r>
              <a:rPr sz="4000" spc="-45" dirty="0" err="1">
                <a:latin typeface="Lucida Sans Unicode"/>
                <a:cs typeface="Lucida Sans Unicode"/>
              </a:rPr>
              <a:t>Savollar</a:t>
            </a:r>
            <a:r>
              <a:rPr sz="4000" spc="-175" dirty="0">
                <a:latin typeface="Lucida Sans Unicode"/>
                <a:cs typeface="Lucida Sans Unicode"/>
              </a:rPr>
              <a:t> </a:t>
            </a:r>
            <a:r>
              <a:rPr sz="4000" spc="-70" dirty="0">
                <a:latin typeface="Lucida Sans Unicode"/>
                <a:cs typeface="Lucida Sans Unicode"/>
              </a:rPr>
              <a:t>berish</a:t>
            </a:r>
            <a:r>
              <a:rPr sz="4000" spc="-170" dirty="0">
                <a:latin typeface="Lucida Sans Unicode"/>
                <a:cs typeface="Lucida Sans Unicode"/>
              </a:rPr>
              <a:t> </a:t>
            </a:r>
            <a:r>
              <a:rPr sz="4000" spc="-35" dirty="0">
                <a:latin typeface="Lucida Sans Unicode"/>
                <a:cs typeface="Lucida Sans Unicode"/>
              </a:rPr>
              <a:t>muhim.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114" dirty="0">
                <a:latin typeface="Lucida Sans Unicode"/>
                <a:cs typeface="Lucida Sans Unicode"/>
              </a:rPr>
              <a:t>Tushunganlikni</a:t>
            </a:r>
            <a:r>
              <a:rPr sz="4000" spc="-180" dirty="0">
                <a:latin typeface="Lucida Sans Unicode"/>
                <a:cs typeface="Lucida Sans Unicode"/>
              </a:rPr>
              <a:t> </a:t>
            </a:r>
            <a:r>
              <a:rPr sz="4000" spc="-130" dirty="0">
                <a:latin typeface="Lucida Sans Unicode"/>
                <a:cs typeface="Lucida Sans Unicode"/>
              </a:rPr>
              <a:t>ko‘rsatish</a:t>
            </a:r>
            <a:r>
              <a:rPr sz="4000" spc="-180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zarur.</a:t>
            </a:r>
            <a:endParaRPr sz="4000" dirty="0">
              <a:latin typeface="Lucida Sans Unicode"/>
              <a:cs typeface="Lucida Sans Unicode"/>
            </a:endParaRPr>
          </a:p>
          <a:p>
            <a:pPr marL="765175" marR="757555" indent="-635" algn="ctr">
              <a:lnSpc>
                <a:spcPct val="115799"/>
              </a:lnSpc>
            </a:pPr>
            <a:r>
              <a:rPr sz="4000" spc="-165" dirty="0">
                <a:latin typeface="Lucida Sans Unicode"/>
                <a:cs typeface="Lucida Sans Unicode"/>
              </a:rPr>
              <a:t>O‘zaro</a:t>
            </a:r>
            <a:r>
              <a:rPr sz="4000" spc="-140" dirty="0">
                <a:latin typeface="Lucida Sans Unicode"/>
                <a:cs typeface="Lucida Sans Unicode"/>
              </a:rPr>
              <a:t> </a:t>
            </a:r>
            <a:r>
              <a:rPr sz="4000" spc="-90" dirty="0">
                <a:latin typeface="Lucida Sans Unicode"/>
                <a:cs typeface="Lucida Sans Unicode"/>
              </a:rPr>
              <a:t>ishonchni</a:t>
            </a:r>
            <a:r>
              <a:rPr sz="4000" spc="-135" dirty="0">
                <a:latin typeface="Lucida Sans Unicode"/>
                <a:cs typeface="Lucida Sans Unicode"/>
              </a:rPr>
              <a:t> </a:t>
            </a:r>
            <a:r>
              <a:rPr sz="4000" spc="-35" dirty="0">
                <a:latin typeface="Lucida Sans Unicode"/>
                <a:cs typeface="Lucida Sans Unicode"/>
              </a:rPr>
              <a:t>oshiradi. </a:t>
            </a:r>
            <a:endParaRPr lang="uz-Latn-UZ" sz="4000" spc="-35" dirty="0">
              <a:latin typeface="Lucida Sans Unicode"/>
              <a:cs typeface="Lucida Sans Unicode"/>
            </a:endParaRPr>
          </a:p>
          <a:p>
            <a:pPr marL="765175" marR="757555" indent="-635" algn="ctr">
              <a:lnSpc>
                <a:spcPct val="115799"/>
              </a:lnSpc>
            </a:pPr>
            <a:r>
              <a:rPr sz="4000" spc="-55" dirty="0" err="1">
                <a:latin typeface="Lucida Sans Unicode"/>
                <a:cs typeface="Lucida Sans Unicode"/>
              </a:rPr>
              <a:t>Muloqotni</a:t>
            </a:r>
            <a:r>
              <a:rPr sz="4000" spc="-190" dirty="0">
                <a:latin typeface="Lucida Sans Unicode"/>
                <a:cs typeface="Lucida Sans Unicode"/>
              </a:rPr>
              <a:t> </a:t>
            </a:r>
            <a:r>
              <a:rPr sz="4000" spc="-55" dirty="0">
                <a:latin typeface="Lucida Sans Unicode"/>
                <a:cs typeface="Lucida Sans Unicode"/>
              </a:rPr>
              <a:t>samarali</a:t>
            </a:r>
            <a:r>
              <a:rPr sz="4000" spc="-185" dirty="0">
                <a:latin typeface="Lucida Sans Unicode"/>
                <a:cs typeface="Lucida Sans Unicode"/>
              </a:rPr>
              <a:t> </a:t>
            </a:r>
            <a:r>
              <a:rPr sz="4000" spc="-70" dirty="0">
                <a:latin typeface="Lucida Sans Unicode"/>
                <a:cs typeface="Lucida Sans Unicode"/>
              </a:rPr>
              <a:t>qiladi.</a:t>
            </a:r>
            <a:endParaRPr sz="40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6400" y="2282199"/>
            <a:ext cx="13639800" cy="50368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0" tIns="1111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75"/>
              </a:spcBef>
            </a:pPr>
            <a:r>
              <a:rPr sz="4050" spc="-55" dirty="0">
                <a:latin typeface="Lucida Sans Unicode"/>
                <a:cs typeface="Lucida Sans Unicode"/>
              </a:rPr>
              <a:t>MULOQOTDA</a:t>
            </a:r>
            <a:r>
              <a:rPr sz="4050" spc="-240" dirty="0">
                <a:latin typeface="Lucida Sans Unicode"/>
                <a:cs typeface="Lucida Sans Unicode"/>
              </a:rPr>
              <a:t> </a:t>
            </a:r>
            <a:r>
              <a:rPr sz="4050" spc="-10" dirty="0">
                <a:latin typeface="Lucida Sans Unicode"/>
                <a:cs typeface="Lucida Sans Unicode"/>
              </a:rPr>
              <a:t>PERSEPTSIYA</a:t>
            </a:r>
            <a:endParaRPr sz="40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775"/>
              </a:spcBef>
            </a:pPr>
            <a:r>
              <a:rPr sz="4050" spc="-60" dirty="0">
                <a:latin typeface="Lucida Sans Unicode"/>
                <a:cs typeface="Lucida Sans Unicode"/>
              </a:rPr>
              <a:t>Suhbatdoshni</a:t>
            </a:r>
            <a:r>
              <a:rPr sz="4050" spc="-210" dirty="0">
                <a:latin typeface="Lucida Sans Unicode"/>
                <a:cs typeface="Lucida Sans Unicode"/>
              </a:rPr>
              <a:t> </a:t>
            </a:r>
            <a:r>
              <a:rPr sz="4050" spc="-114" dirty="0">
                <a:latin typeface="Lucida Sans Unicode"/>
                <a:cs typeface="Lucida Sans Unicode"/>
              </a:rPr>
              <a:t>idrok</a:t>
            </a:r>
            <a:r>
              <a:rPr sz="4050" spc="-204" dirty="0">
                <a:latin typeface="Lucida Sans Unicode"/>
                <a:cs typeface="Lucida Sans Unicode"/>
              </a:rPr>
              <a:t> </a:t>
            </a:r>
            <a:r>
              <a:rPr sz="4050" spc="-90" dirty="0">
                <a:latin typeface="Lucida Sans Unicode"/>
                <a:cs typeface="Lucida Sans Unicode"/>
              </a:rPr>
              <a:t>etish</a:t>
            </a:r>
            <a:r>
              <a:rPr sz="4050" spc="-210" dirty="0">
                <a:latin typeface="Lucida Sans Unicode"/>
                <a:cs typeface="Lucida Sans Unicode"/>
              </a:rPr>
              <a:t> </a:t>
            </a:r>
            <a:r>
              <a:rPr sz="4050" spc="-10" dirty="0">
                <a:latin typeface="Lucida Sans Unicode"/>
                <a:cs typeface="Lucida Sans Unicode"/>
              </a:rPr>
              <a:t>jarayonidir.</a:t>
            </a:r>
            <a:endParaRPr sz="40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780"/>
              </a:spcBef>
            </a:pPr>
            <a:r>
              <a:rPr sz="4050" spc="-135" dirty="0">
                <a:latin typeface="Lucida Sans Unicode"/>
                <a:cs typeface="Lucida Sans Unicode"/>
              </a:rPr>
              <a:t>Tashqi</a:t>
            </a:r>
            <a:r>
              <a:rPr sz="4050" spc="-190" dirty="0">
                <a:latin typeface="Lucida Sans Unicode"/>
                <a:cs typeface="Lucida Sans Unicode"/>
              </a:rPr>
              <a:t> </a:t>
            </a:r>
            <a:r>
              <a:rPr sz="4050" spc="-165" dirty="0">
                <a:latin typeface="Lucida Sans Unicode"/>
                <a:cs typeface="Lucida Sans Unicode"/>
              </a:rPr>
              <a:t>ko‘rinish</a:t>
            </a:r>
            <a:r>
              <a:rPr sz="4050" spc="-185" dirty="0">
                <a:latin typeface="Lucida Sans Unicode"/>
                <a:cs typeface="Lucida Sans Unicode"/>
              </a:rPr>
              <a:t> </a:t>
            </a:r>
            <a:r>
              <a:rPr sz="4050" spc="-80" dirty="0">
                <a:latin typeface="Lucida Sans Unicode"/>
                <a:cs typeface="Lucida Sans Unicode"/>
              </a:rPr>
              <a:t>ta'sir</a:t>
            </a:r>
            <a:r>
              <a:rPr sz="4050" spc="-190" dirty="0">
                <a:latin typeface="Lucida Sans Unicode"/>
                <a:cs typeface="Lucida Sans Unicode"/>
              </a:rPr>
              <a:t> </a:t>
            </a:r>
            <a:r>
              <a:rPr sz="4050" spc="-40" dirty="0">
                <a:latin typeface="Lucida Sans Unicode"/>
                <a:cs typeface="Lucida Sans Unicode"/>
              </a:rPr>
              <a:t>ko‘rsatadi.</a:t>
            </a:r>
            <a:endParaRPr sz="40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775"/>
              </a:spcBef>
            </a:pPr>
            <a:r>
              <a:rPr sz="4050" spc="-45" dirty="0">
                <a:latin typeface="Lucida Sans Unicode"/>
                <a:cs typeface="Lucida Sans Unicode"/>
              </a:rPr>
              <a:t>Birinchi</a:t>
            </a:r>
            <a:r>
              <a:rPr sz="4050" spc="-245" dirty="0">
                <a:latin typeface="Lucida Sans Unicode"/>
                <a:cs typeface="Lucida Sans Unicode"/>
              </a:rPr>
              <a:t> </a:t>
            </a:r>
            <a:r>
              <a:rPr sz="4050" spc="-65" dirty="0">
                <a:latin typeface="Lucida Sans Unicode"/>
                <a:cs typeface="Lucida Sans Unicode"/>
              </a:rPr>
              <a:t>taassurot</a:t>
            </a:r>
            <a:r>
              <a:rPr sz="4050" spc="-245" dirty="0">
                <a:latin typeface="Lucida Sans Unicode"/>
                <a:cs typeface="Lucida Sans Unicode"/>
              </a:rPr>
              <a:t> </a:t>
            </a:r>
            <a:r>
              <a:rPr sz="4050" spc="-60" dirty="0">
                <a:latin typeface="Lucida Sans Unicode"/>
                <a:cs typeface="Lucida Sans Unicode"/>
              </a:rPr>
              <a:t>muhim</a:t>
            </a:r>
            <a:r>
              <a:rPr sz="4050" spc="-245" dirty="0">
                <a:latin typeface="Lucida Sans Unicode"/>
                <a:cs typeface="Lucida Sans Unicode"/>
              </a:rPr>
              <a:t> </a:t>
            </a:r>
            <a:r>
              <a:rPr sz="4050" spc="-50" dirty="0">
                <a:latin typeface="Lucida Sans Unicode"/>
                <a:cs typeface="Lucida Sans Unicode"/>
              </a:rPr>
              <a:t>hisoblanadi.</a:t>
            </a:r>
            <a:endParaRPr sz="4050" dirty="0">
              <a:latin typeface="Lucida Sans Unicode"/>
              <a:cs typeface="Lucida Sans Unicode"/>
            </a:endParaRPr>
          </a:p>
          <a:p>
            <a:pPr marL="610235" marR="602615" indent="119380" algn="ctr">
              <a:lnSpc>
                <a:spcPct val="115999"/>
              </a:lnSpc>
            </a:pPr>
            <a:r>
              <a:rPr sz="4050" spc="-10" dirty="0">
                <a:latin typeface="Lucida Sans Unicode"/>
                <a:cs typeface="Lucida Sans Unicode"/>
              </a:rPr>
              <a:t>Baholash</a:t>
            </a:r>
            <a:r>
              <a:rPr sz="4050" spc="-300" dirty="0">
                <a:latin typeface="Lucida Sans Unicode"/>
                <a:cs typeface="Lucida Sans Unicode"/>
              </a:rPr>
              <a:t> </a:t>
            </a:r>
            <a:r>
              <a:rPr sz="4050" spc="-70" dirty="0">
                <a:latin typeface="Lucida Sans Unicode"/>
                <a:cs typeface="Lucida Sans Unicode"/>
              </a:rPr>
              <a:t>jarayonlari</a:t>
            </a:r>
            <a:r>
              <a:rPr sz="4050" spc="-190" dirty="0">
                <a:latin typeface="Lucida Sans Unicode"/>
                <a:cs typeface="Lucida Sans Unicode"/>
              </a:rPr>
              <a:t> </a:t>
            </a:r>
            <a:r>
              <a:rPr sz="4050" spc="-240" dirty="0">
                <a:latin typeface="Lucida Sans Unicode"/>
                <a:cs typeface="Lucida Sans Unicode"/>
              </a:rPr>
              <a:t>yuz</a:t>
            </a:r>
            <a:r>
              <a:rPr sz="4050" spc="-80" dirty="0">
                <a:latin typeface="Lucida Sans Unicode"/>
                <a:cs typeface="Lucida Sans Unicode"/>
              </a:rPr>
              <a:t> </a:t>
            </a:r>
            <a:r>
              <a:rPr sz="4050" spc="-10" dirty="0">
                <a:latin typeface="Lucida Sans Unicode"/>
                <a:cs typeface="Lucida Sans Unicode"/>
              </a:rPr>
              <a:t>beradi. </a:t>
            </a:r>
            <a:endParaRPr lang="uz-Latn-UZ" sz="4050" spc="-10" dirty="0">
              <a:latin typeface="Lucida Sans Unicode"/>
              <a:cs typeface="Lucida Sans Unicode"/>
            </a:endParaRPr>
          </a:p>
          <a:p>
            <a:pPr marL="610235" marR="602615" indent="119380" algn="ctr">
              <a:lnSpc>
                <a:spcPct val="115999"/>
              </a:lnSpc>
            </a:pPr>
            <a:r>
              <a:rPr sz="4050" spc="-55" dirty="0" err="1">
                <a:latin typeface="Lucida Sans Unicode"/>
                <a:cs typeface="Lucida Sans Unicode"/>
              </a:rPr>
              <a:t>Stereotiplar</a:t>
            </a:r>
            <a:r>
              <a:rPr sz="4050" spc="-204" dirty="0">
                <a:latin typeface="Lucida Sans Unicode"/>
                <a:cs typeface="Lucida Sans Unicode"/>
              </a:rPr>
              <a:t> </a:t>
            </a:r>
            <a:r>
              <a:rPr sz="4050" spc="-80" dirty="0">
                <a:latin typeface="Lucida Sans Unicode"/>
                <a:cs typeface="Lucida Sans Unicode"/>
              </a:rPr>
              <a:t>ta'sir</a:t>
            </a:r>
            <a:r>
              <a:rPr sz="4050" spc="-190" dirty="0">
                <a:latin typeface="Lucida Sans Unicode"/>
                <a:cs typeface="Lucida Sans Unicode"/>
              </a:rPr>
              <a:t> </a:t>
            </a:r>
            <a:r>
              <a:rPr sz="4050" spc="-135" dirty="0">
                <a:latin typeface="Lucida Sans Unicode"/>
                <a:cs typeface="Lucida Sans Unicode"/>
              </a:rPr>
              <a:t>qilishi</a:t>
            </a:r>
            <a:r>
              <a:rPr sz="4050" spc="-190" dirty="0">
                <a:latin typeface="Lucida Sans Unicode"/>
                <a:cs typeface="Lucida Sans Unicode"/>
              </a:rPr>
              <a:t> </a:t>
            </a:r>
            <a:r>
              <a:rPr sz="4050" spc="-50" dirty="0">
                <a:latin typeface="Lucida Sans Unicode"/>
                <a:cs typeface="Lucida Sans Unicode"/>
              </a:rPr>
              <a:t>mumkin. </a:t>
            </a:r>
            <a:endParaRPr lang="uz-Latn-UZ" sz="4050" spc="-50" dirty="0">
              <a:latin typeface="Lucida Sans Unicode"/>
              <a:cs typeface="Lucida Sans Unicode"/>
            </a:endParaRPr>
          </a:p>
          <a:p>
            <a:pPr marL="610235" marR="602615" indent="119380" algn="ctr">
              <a:lnSpc>
                <a:spcPct val="115999"/>
              </a:lnSpc>
            </a:pPr>
            <a:r>
              <a:rPr sz="4050" spc="-195" dirty="0" err="1">
                <a:latin typeface="Lucida Sans Unicode"/>
                <a:cs typeface="Lucida Sans Unicode"/>
              </a:rPr>
              <a:t>O‘zaro</a:t>
            </a:r>
            <a:r>
              <a:rPr sz="4050" spc="-170" dirty="0">
                <a:latin typeface="Lucida Sans Unicode"/>
                <a:cs typeface="Lucida Sans Unicode"/>
              </a:rPr>
              <a:t> </a:t>
            </a:r>
            <a:r>
              <a:rPr sz="4050" spc="-100" dirty="0">
                <a:latin typeface="Lucida Sans Unicode"/>
                <a:cs typeface="Lucida Sans Unicode"/>
              </a:rPr>
              <a:t>tushunishga</a:t>
            </a:r>
            <a:r>
              <a:rPr sz="4050" spc="-170" dirty="0">
                <a:latin typeface="Lucida Sans Unicode"/>
                <a:cs typeface="Lucida Sans Unicode"/>
              </a:rPr>
              <a:t> </a:t>
            </a:r>
            <a:r>
              <a:rPr sz="4050" spc="-195" dirty="0">
                <a:latin typeface="Lucida Sans Unicode"/>
                <a:cs typeface="Lucida Sans Unicode"/>
              </a:rPr>
              <a:t>xizmat</a:t>
            </a:r>
            <a:r>
              <a:rPr sz="4050" spc="-170" dirty="0">
                <a:latin typeface="Lucida Sans Unicode"/>
                <a:cs typeface="Lucida Sans Unicode"/>
              </a:rPr>
              <a:t> </a:t>
            </a:r>
            <a:r>
              <a:rPr sz="4050" spc="-80" dirty="0">
                <a:latin typeface="Lucida Sans Unicode"/>
                <a:cs typeface="Lucida Sans Unicode"/>
              </a:rPr>
              <a:t>qiladi.</a:t>
            </a:r>
            <a:endParaRPr sz="405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09800" y="1278980"/>
            <a:ext cx="14935200" cy="772903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1206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0"/>
              </a:spcBef>
            </a:pPr>
            <a:r>
              <a:rPr sz="4300" dirty="0">
                <a:latin typeface="Lucida Sans Unicode"/>
                <a:cs typeface="Lucida Sans Unicode"/>
              </a:rPr>
              <a:t>MULOQOT</a:t>
            </a:r>
            <a:r>
              <a:rPr sz="4300" spc="-315" dirty="0">
                <a:latin typeface="Lucida Sans Unicode"/>
                <a:cs typeface="Lucida Sans Unicode"/>
              </a:rPr>
              <a:t> </a:t>
            </a:r>
            <a:r>
              <a:rPr sz="4300" spc="-10" dirty="0">
                <a:latin typeface="Lucida Sans Unicode"/>
                <a:cs typeface="Lucida Sans Unicode"/>
              </a:rPr>
              <a:t>PSIXOLOGIYASI</a:t>
            </a:r>
            <a:endParaRPr sz="43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55"/>
              </a:spcBef>
            </a:pPr>
            <a:r>
              <a:rPr sz="4300" spc="-25" dirty="0">
                <a:latin typeface="Lucida Sans Unicode"/>
                <a:cs typeface="Lucida Sans Unicode"/>
              </a:rPr>
              <a:t>Muloqot</a:t>
            </a:r>
            <a:r>
              <a:rPr sz="4300" spc="-254" dirty="0">
                <a:latin typeface="Lucida Sans Unicode"/>
                <a:cs typeface="Lucida Sans Unicode"/>
              </a:rPr>
              <a:t> </a:t>
            </a:r>
            <a:r>
              <a:rPr sz="4300" spc="-70" dirty="0">
                <a:latin typeface="Lucida Sans Unicode"/>
                <a:cs typeface="Lucida Sans Unicode"/>
              </a:rPr>
              <a:t>inson</a:t>
            </a:r>
            <a:r>
              <a:rPr sz="4300" spc="-250" dirty="0">
                <a:latin typeface="Lucida Sans Unicode"/>
                <a:cs typeface="Lucida Sans Unicode"/>
              </a:rPr>
              <a:t> </a:t>
            </a:r>
            <a:r>
              <a:rPr sz="4300" spc="-95" dirty="0">
                <a:latin typeface="Lucida Sans Unicode"/>
                <a:cs typeface="Lucida Sans Unicode"/>
              </a:rPr>
              <a:t>hayotining</a:t>
            </a:r>
            <a:r>
              <a:rPr sz="4300" spc="-245" dirty="0">
                <a:latin typeface="Lucida Sans Unicode"/>
                <a:cs typeface="Lucida Sans Unicode"/>
              </a:rPr>
              <a:t> </a:t>
            </a:r>
            <a:r>
              <a:rPr sz="4300" spc="-50" dirty="0">
                <a:latin typeface="Lucida Sans Unicode"/>
                <a:cs typeface="Lucida Sans Unicode"/>
              </a:rPr>
              <a:t>ajralmas</a:t>
            </a:r>
            <a:r>
              <a:rPr sz="4300" spc="-245" dirty="0">
                <a:latin typeface="Lucida Sans Unicode"/>
                <a:cs typeface="Lucida Sans Unicode"/>
              </a:rPr>
              <a:t> </a:t>
            </a:r>
            <a:r>
              <a:rPr sz="4300" spc="-40" dirty="0">
                <a:latin typeface="Lucida Sans Unicode"/>
                <a:cs typeface="Lucida Sans Unicode"/>
              </a:rPr>
              <a:t>qismidir.</a:t>
            </a:r>
            <a:endParaRPr sz="4300" dirty="0">
              <a:latin typeface="Lucida Sans Unicode"/>
              <a:cs typeface="Lucida Sans Unicode"/>
            </a:endParaRPr>
          </a:p>
          <a:p>
            <a:pPr marL="306705" marR="299720" algn="ctr">
              <a:lnSpc>
                <a:spcPct val="116599"/>
              </a:lnSpc>
            </a:pPr>
            <a:r>
              <a:rPr sz="4300" spc="-120" dirty="0">
                <a:latin typeface="Lucida Sans Unicode"/>
                <a:cs typeface="Lucida Sans Unicode"/>
              </a:rPr>
              <a:t>Shaxsning</a:t>
            </a:r>
            <a:r>
              <a:rPr sz="4300" spc="-215" dirty="0">
                <a:latin typeface="Lucida Sans Unicode"/>
                <a:cs typeface="Lucida Sans Unicode"/>
              </a:rPr>
              <a:t> </a:t>
            </a:r>
            <a:r>
              <a:rPr sz="4300" spc="-85" dirty="0">
                <a:latin typeface="Lucida Sans Unicode"/>
                <a:cs typeface="Lucida Sans Unicode"/>
              </a:rPr>
              <a:t>shakllanishida</a:t>
            </a:r>
            <a:r>
              <a:rPr sz="4300" spc="-215" dirty="0">
                <a:latin typeface="Lucida Sans Unicode"/>
                <a:cs typeface="Lucida Sans Unicode"/>
              </a:rPr>
              <a:t> </a:t>
            </a:r>
            <a:r>
              <a:rPr sz="4300" spc="-60" dirty="0">
                <a:latin typeface="Lucida Sans Unicode"/>
                <a:cs typeface="Lucida Sans Unicode"/>
              </a:rPr>
              <a:t>muloqot</a:t>
            </a:r>
            <a:r>
              <a:rPr sz="4300" spc="-215" dirty="0">
                <a:latin typeface="Lucida Sans Unicode"/>
                <a:cs typeface="Lucida Sans Unicode"/>
              </a:rPr>
              <a:t> </a:t>
            </a:r>
            <a:r>
              <a:rPr sz="4300" spc="-10" dirty="0">
                <a:latin typeface="Lucida Sans Unicode"/>
                <a:cs typeface="Lucida Sans Unicode"/>
              </a:rPr>
              <a:t>muhim </a:t>
            </a:r>
            <a:r>
              <a:rPr sz="4300" spc="-80" dirty="0">
                <a:latin typeface="Lucida Sans Unicode"/>
                <a:cs typeface="Lucida Sans Unicode"/>
              </a:rPr>
              <a:t>omil</a:t>
            </a:r>
            <a:r>
              <a:rPr sz="4300" spc="-250" dirty="0">
                <a:latin typeface="Lucida Sans Unicode"/>
                <a:cs typeface="Lucida Sans Unicode"/>
              </a:rPr>
              <a:t> </a:t>
            </a:r>
            <a:r>
              <a:rPr sz="4300" spc="-10" dirty="0">
                <a:latin typeface="Lucida Sans Unicode"/>
                <a:cs typeface="Lucida Sans Unicode"/>
              </a:rPr>
              <a:t>hisoblanadi.</a:t>
            </a:r>
            <a:endParaRPr sz="43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55"/>
              </a:spcBef>
            </a:pPr>
            <a:r>
              <a:rPr sz="4300" spc="-25" dirty="0">
                <a:latin typeface="Lucida Sans Unicode"/>
                <a:cs typeface="Lucida Sans Unicode"/>
              </a:rPr>
              <a:t>Muloqot</a:t>
            </a:r>
            <a:r>
              <a:rPr sz="4300" spc="-260" dirty="0">
                <a:latin typeface="Lucida Sans Unicode"/>
                <a:cs typeface="Lucida Sans Unicode"/>
              </a:rPr>
              <a:t> </a:t>
            </a:r>
            <a:r>
              <a:rPr sz="4300" spc="-65" dirty="0">
                <a:latin typeface="Lucida Sans Unicode"/>
                <a:cs typeface="Lucida Sans Unicode"/>
              </a:rPr>
              <a:t>orqali</a:t>
            </a:r>
            <a:r>
              <a:rPr sz="4300" spc="-250" dirty="0">
                <a:latin typeface="Lucida Sans Unicode"/>
                <a:cs typeface="Lucida Sans Unicode"/>
              </a:rPr>
              <a:t> </a:t>
            </a:r>
            <a:r>
              <a:rPr sz="4300" spc="-25" dirty="0">
                <a:latin typeface="Lucida Sans Unicode"/>
                <a:cs typeface="Lucida Sans Unicode"/>
              </a:rPr>
              <a:t>odamlar</a:t>
            </a:r>
            <a:r>
              <a:rPr sz="4300" spc="-254" dirty="0">
                <a:latin typeface="Lucida Sans Unicode"/>
                <a:cs typeface="Lucida Sans Unicode"/>
              </a:rPr>
              <a:t> </a:t>
            </a:r>
            <a:r>
              <a:rPr sz="4300" spc="-90" dirty="0">
                <a:latin typeface="Lucida Sans Unicode"/>
                <a:cs typeface="Lucida Sans Unicode"/>
              </a:rPr>
              <a:t>axborot</a:t>
            </a:r>
            <a:r>
              <a:rPr sz="4300" spc="-250" dirty="0">
                <a:latin typeface="Lucida Sans Unicode"/>
                <a:cs typeface="Lucida Sans Unicode"/>
              </a:rPr>
              <a:t> </a:t>
            </a:r>
            <a:r>
              <a:rPr sz="4300" spc="-10" dirty="0">
                <a:latin typeface="Lucida Sans Unicode"/>
                <a:cs typeface="Lucida Sans Unicode"/>
              </a:rPr>
              <a:t>almashadi.</a:t>
            </a:r>
            <a:endParaRPr sz="4300" dirty="0">
              <a:latin typeface="Lucida Sans Unicode"/>
              <a:cs typeface="Lucida Sans Unicode"/>
            </a:endParaRPr>
          </a:p>
          <a:p>
            <a:pPr marL="1252220" marR="1244600" algn="ctr">
              <a:lnSpc>
                <a:spcPct val="116599"/>
              </a:lnSpc>
            </a:pPr>
            <a:r>
              <a:rPr sz="4300" spc="-40" dirty="0">
                <a:latin typeface="Lucida Sans Unicode"/>
                <a:cs typeface="Lucida Sans Unicode"/>
              </a:rPr>
              <a:t>Insonlar</a:t>
            </a:r>
            <a:r>
              <a:rPr sz="4300" spc="-225" dirty="0">
                <a:latin typeface="Lucida Sans Unicode"/>
                <a:cs typeface="Lucida Sans Unicode"/>
              </a:rPr>
              <a:t> </a:t>
            </a:r>
            <a:r>
              <a:rPr sz="4300" spc="-125" dirty="0">
                <a:latin typeface="Lucida Sans Unicode"/>
                <a:cs typeface="Lucida Sans Unicode"/>
              </a:rPr>
              <a:t>o‘rtasida</a:t>
            </a:r>
            <a:r>
              <a:rPr sz="4300" spc="-220" dirty="0">
                <a:latin typeface="Lucida Sans Unicode"/>
                <a:cs typeface="Lucida Sans Unicode"/>
              </a:rPr>
              <a:t> </a:t>
            </a:r>
            <a:r>
              <a:rPr sz="4300" spc="-195" dirty="0">
                <a:latin typeface="Lucida Sans Unicode"/>
                <a:cs typeface="Lucida Sans Unicode"/>
              </a:rPr>
              <a:t>o‘zaro</a:t>
            </a:r>
            <a:r>
              <a:rPr sz="4300" spc="-225" dirty="0">
                <a:latin typeface="Lucida Sans Unicode"/>
                <a:cs typeface="Lucida Sans Unicode"/>
              </a:rPr>
              <a:t> </a:t>
            </a:r>
            <a:r>
              <a:rPr sz="4300" spc="-45" dirty="0">
                <a:latin typeface="Lucida Sans Unicode"/>
                <a:cs typeface="Lucida Sans Unicode"/>
              </a:rPr>
              <a:t>tushunish </a:t>
            </a:r>
            <a:r>
              <a:rPr sz="4300" spc="-10" dirty="0">
                <a:latin typeface="Lucida Sans Unicode"/>
                <a:cs typeface="Lucida Sans Unicode"/>
              </a:rPr>
              <a:t>shakllanadi.</a:t>
            </a:r>
            <a:endParaRPr sz="4300" dirty="0">
              <a:latin typeface="Lucida Sans Unicode"/>
              <a:cs typeface="Lucida Sans Unicode"/>
            </a:endParaRPr>
          </a:p>
          <a:p>
            <a:pPr marL="285115" marR="277495" algn="ctr">
              <a:lnSpc>
                <a:spcPct val="116599"/>
              </a:lnSpc>
            </a:pPr>
            <a:r>
              <a:rPr sz="4300" spc="-70" dirty="0">
                <a:latin typeface="Lucida Sans Unicode"/>
                <a:cs typeface="Lucida Sans Unicode"/>
              </a:rPr>
              <a:t>Jamiyat</a:t>
            </a:r>
            <a:r>
              <a:rPr sz="4300" spc="-245" dirty="0">
                <a:latin typeface="Lucida Sans Unicode"/>
                <a:cs typeface="Lucida Sans Unicode"/>
              </a:rPr>
              <a:t> </a:t>
            </a:r>
            <a:r>
              <a:rPr sz="4300" spc="-65" dirty="0">
                <a:latin typeface="Lucida Sans Unicode"/>
                <a:cs typeface="Lucida Sans Unicode"/>
              </a:rPr>
              <a:t>taraqqiyoti</a:t>
            </a:r>
            <a:r>
              <a:rPr sz="4300" spc="-245" dirty="0">
                <a:latin typeface="Lucida Sans Unicode"/>
                <a:cs typeface="Lucida Sans Unicode"/>
              </a:rPr>
              <a:t> </a:t>
            </a:r>
            <a:r>
              <a:rPr sz="4300" spc="-60" dirty="0">
                <a:latin typeface="Lucida Sans Unicode"/>
                <a:cs typeface="Lucida Sans Unicode"/>
              </a:rPr>
              <a:t>muloqot</a:t>
            </a:r>
            <a:r>
              <a:rPr sz="4300" spc="-245" dirty="0">
                <a:latin typeface="Lucida Sans Unicode"/>
                <a:cs typeface="Lucida Sans Unicode"/>
              </a:rPr>
              <a:t> </a:t>
            </a:r>
            <a:r>
              <a:rPr sz="4300" spc="-55" dirty="0">
                <a:latin typeface="Lucida Sans Unicode"/>
                <a:cs typeface="Lucida Sans Unicode"/>
              </a:rPr>
              <a:t>jarayoni</a:t>
            </a:r>
            <a:r>
              <a:rPr sz="4300" spc="-245" dirty="0">
                <a:latin typeface="Lucida Sans Unicode"/>
                <a:cs typeface="Lucida Sans Unicode"/>
              </a:rPr>
              <a:t> </a:t>
            </a:r>
            <a:r>
              <a:rPr sz="4300" spc="-10" dirty="0">
                <a:latin typeface="Lucida Sans Unicode"/>
                <a:cs typeface="Lucida Sans Unicode"/>
              </a:rPr>
              <a:t>bilan </a:t>
            </a:r>
            <a:r>
              <a:rPr sz="4300" spc="-45" dirty="0">
                <a:latin typeface="Lucida Sans Unicode"/>
                <a:cs typeface="Lucida Sans Unicode"/>
              </a:rPr>
              <a:t>chambarchas</a:t>
            </a:r>
            <a:r>
              <a:rPr sz="4300" spc="-254" dirty="0">
                <a:latin typeface="Lucida Sans Unicode"/>
                <a:cs typeface="Lucida Sans Unicode"/>
              </a:rPr>
              <a:t> </a:t>
            </a:r>
            <a:r>
              <a:rPr sz="4300" spc="-70" dirty="0">
                <a:latin typeface="Lucida Sans Unicode"/>
                <a:cs typeface="Lucida Sans Unicode"/>
              </a:rPr>
              <a:t>bog‘liq.</a:t>
            </a:r>
            <a:endParaRPr sz="4300" dirty="0">
              <a:latin typeface="Lucida Sans Unicode"/>
              <a:cs typeface="Lucida Sans Unicode"/>
            </a:endParaRPr>
          </a:p>
          <a:p>
            <a:pPr marL="12700" marR="5080" algn="ctr">
              <a:lnSpc>
                <a:spcPct val="116599"/>
              </a:lnSpc>
            </a:pPr>
            <a:r>
              <a:rPr sz="4300" spc="-114" dirty="0">
                <a:latin typeface="Lucida Sans Unicode"/>
                <a:cs typeface="Lucida Sans Unicode"/>
              </a:rPr>
              <a:t>Psixologiya</a:t>
            </a:r>
            <a:r>
              <a:rPr sz="4300" spc="-240" dirty="0">
                <a:latin typeface="Lucida Sans Unicode"/>
                <a:cs typeface="Lucida Sans Unicode"/>
              </a:rPr>
              <a:t> </a:t>
            </a:r>
            <a:r>
              <a:rPr sz="4300" spc="-45" dirty="0">
                <a:latin typeface="Lucida Sans Unicode"/>
                <a:cs typeface="Lucida Sans Unicode"/>
              </a:rPr>
              <a:t>fanida</a:t>
            </a:r>
            <a:r>
              <a:rPr sz="4300" spc="-245" dirty="0">
                <a:latin typeface="Lucida Sans Unicode"/>
                <a:cs typeface="Lucida Sans Unicode"/>
              </a:rPr>
              <a:t> </a:t>
            </a:r>
            <a:r>
              <a:rPr sz="4300" spc="-60" dirty="0">
                <a:latin typeface="Lucida Sans Unicode"/>
                <a:cs typeface="Lucida Sans Unicode"/>
              </a:rPr>
              <a:t>muloqot</a:t>
            </a:r>
            <a:r>
              <a:rPr sz="4300" spc="-245" dirty="0">
                <a:latin typeface="Lucida Sans Unicode"/>
                <a:cs typeface="Lucida Sans Unicode"/>
              </a:rPr>
              <a:t> </a:t>
            </a:r>
            <a:r>
              <a:rPr sz="4300" spc="-50" dirty="0">
                <a:latin typeface="Lucida Sans Unicode"/>
                <a:cs typeface="Lucida Sans Unicode"/>
              </a:rPr>
              <a:t>alohida</a:t>
            </a:r>
            <a:r>
              <a:rPr sz="4300" spc="-240" dirty="0">
                <a:latin typeface="Lucida Sans Unicode"/>
                <a:cs typeface="Lucida Sans Unicode"/>
              </a:rPr>
              <a:t> </a:t>
            </a:r>
            <a:r>
              <a:rPr sz="4300" spc="-30" dirty="0">
                <a:latin typeface="Lucida Sans Unicode"/>
                <a:cs typeface="Lucida Sans Unicode"/>
              </a:rPr>
              <a:t>tadqiqot </a:t>
            </a:r>
            <a:r>
              <a:rPr sz="4300" spc="-100" dirty="0">
                <a:latin typeface="Lucida Sans Unicode"/>
                <a:cs typeface="Lucida Sans Unicode"/>
              </a:rPr>
              <a:t>obyekti</a:t>
            </a:r>
            <a:r>
              <a:rPr sz="4300" spc="-215" dirty="0">
                <a:latin typeface="Lucida Sans Unicode"/>
                <a:cs typeface="Lucida Sans Unicode"/>
              </a:rPr>
              <a:t> </a:t>
            </a:r>
            <a:r>
              <a:rPr sz="4300" spc="-10" dirty="0">
                <a:latin typeface="Lucida Sans Unicode"/>
                <a:cs typeface="Lucida Sans Unicode"/>
              </a:rPr>
              <a:t>hisoblanadi.</a:t>
            </a:r>
            <a:endParaRPr sz="43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14600" y="1866900"/>
            <a:ext cx="13944599" cy="571695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0" tIns="12192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60"/>
              </a:spcBef>
            </a:pPr>
            <a:r>
              <a:rPr sz="4550" spc="-20" dirty="0">
                <a:latin typeface="Lucida Sans Unicode"/>
                <a:cs typeface="Lucida Sans Unicode"/>
              </a:rPr>
              <a:t>MULOQOT</a:t>
            </a:r>
            <a:r>
              <a:rPr sz="4550" spc="-285" dirty="0">
                <a:latin typeface="Lucida Sans Unicode"/>
                <a:cs typeface="Lucida Sans Unicode"/>
              </a:rPr>
              <a:t> </a:t>
            </a:r>
            <a:r>
              <a:rPr sz="4550" spc="-55" dirty="0">
                <a:latin typeface="Lucida Sans Unicode"/>
                <a:cs typeface="Lucida Sans Unicode"/>
              </a:rPr>
              <a:t>TO‘SIQLARI</a:t>
            </a:r>
            <a:endParaRPr sz="45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65"/>
              </a:spcBef>
            </a:pPr>
            <a:r>
              <a:rPr sz="4550" spc="-240" dirty="0">
                <a:latin typeface="Lucida Sans Unicode"/>
                <a:cs typeface="Lucida Sans Unicode"/>
              </a:rPr>
              <a:t>Til</a:t>
            </a:r>
            <a:r>
              <a:rPr sz="4550" spc="-245" dirty="0">
                <a:latin typeface="Lucida Sans Unicode"/>
                <a:cs typeface="Lucida Sans Unicode"/>
              </a:rPr>
              <a:t> </a:t>
            </a:r>
            <a:r>
              <a:rPr sz="4550" spc="-100" dirty="0">
                <a:latin typeface="Lucida Sans Unicode"/>
                <a:cs typeface="Lucida Sans Unicode"/>
              </a:rPr>
              <a:t>bilan</a:t>
            </a:r>
            <a:r>
              <a:rPr sz="4550" spc="-240" dirty="0">
                <a:latin typeface="Lucida Sans Unicode"/>
                <a:cs typeface="Lucida Sans Unicode"/>
              </a:rPr>
              <a:t> bog‘liq </a:t>
            </a:r>
            <a:r>
              <a:rPr sz="4550" spc="-20" dirty="0">
                <a:latin typeface="Lucida Sans Unicode"/>
                <a:cs typeface="Lucida Sans Unicode"/>
              </a:rPr>
              <a:t>muammolar.</a:t>
            </a:r>
            <a:endParaRPr sz="45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60"/>
              </a:spcBef>
            </a:pPr>
            <a:r>
              <a:rPr sz="4550" spc="-175" dirty="0">
                <a:latin typeface="Lucida Sans Unicode"/>
                <a:cs typeface="Lucida Sans Unicode"/>
              </a:rPr>
              <a:t>Psixologik</a:t>
            </a:r>
            <a:r>
              <a:rPr sz="4550" spc="-185" dirty="0">
                <a:latin typeface="Lucida Sans Unicode"/>
                <a:cs typeface="Lucida Sans Unicode"/>
              </a:rPr>
              <a:t> </a:t>
            </a:r>
            <a:r>
              <a:rPr sz="4550" spc="-65" dirty="0">
                <a:latin typeface="Lucida Sans Unicode"/>
                <a:cs typeface="Lucida Sans Unicode"/>
              </a:rPr>
              <a:t>to‘siqlar.</a:t>
            </a:r>
            <a:endParaRPr sz="45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65"/>
              </a:spcBef>
            </a:pPr>
            <a:r>
              <a:rPr sz="4550" spc="-80" dirty="0">
                <a:latin typeface="Lucida Sans Unicode"/>
                <a:cs typeface="Lucida Sans Unicode"/>
              </a:rPr>
              <a:t>Emotsional</a:t>
            </a:r>
            <a:r>
              <a:rPr sz="4550" spc="-270" dirty="0">
                <a:latin typeface="Lucida Sans Unicode"/>
                <a:cs typeface="Lucida Sans Unicode"/>
              </a:rPr>
              <a:t> </a:t>
            </a:r>
            <a:r>
              <a:rPr sz="4550" spc="-10" dirty="0">
                <a:latin typeface="Lucida Sans Unicode"/>
                <a:cs typeface="Lucida Sans Unicode"/>
              </a:rPr>
              <a:t>holatlar.</a:t>
            </a:r>
            <a:endParaRPr sz="45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60"/>
              </a:spcBef>
            </a:pPr>
            <a:r>
              <a:rPr sz="4550" spc="-240" dirty="0">
                <a:latin typeface="Lucida Sans Unicode"/>
                <a:cs typeface="Lucida Sans Unicode"/>
              </a:rPr>
              <a:t>Noto‘g‘ri</a:t>
            </a:r>
            <a:r>
              <a:rPr sz="4550" spc="-190" dirty="0">
                <a:latin typeface="Lucida Sans Unicode"/>
                <a:cs typeface="Lucida Sans Unicode"/>
              </a:rPr>
              <a:t> </a:t>
            </a:r>
            <a:r>
              <a:rPr sz="4550" spc="-10" dirty="0">
                <a:latin typeface="Lucida Sans Unicode"/>
                <a:cs typeface="Lucida Sans Unicode"/>
              </a:rPr>
              <a:t>tushunishlar.</a:t>
            </a:r>
            <a:endParaRPr sz="45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65"/>
              </a:spcBef>
            </a:pPr>
            <a:r>
              <a:rPr sz="4550" spc="-10" dirty="0">
                <a:latin typeface="Lucida Sans Unicode"/>
                <a:cs typeface="Lucida Sans Unicode"/>
              </a:rPr>
              <a:t>Stereotiplar.</a:t>
            </a:r>
            <a:endParaRPr sz="45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60"/>
              </a:spcBef>
            </a:pPr>
            <a:r>
              <a:rPr sz="4550" spc="-130" dirty="0">
                <a:latin typeface="Lucida Sans Unicode"/>
                <a:cs typeface="Lucida Sans Unicode"/>
              </a:rPr>
              <a:t>Diqqatning</a:t>
            </a:r>
            <a:r>
              <a:rPr sz="4550" spc="-195" dirty="0">
                <a:latin typeface="Lucida Sans Unicode"/>
                <a:cs typeface="Lucida Sans Unicode"/>
              </a:rPr>
              <a:t> </a:t>
            </a:r>
            <a:r>
              <a:rPr sz="4550" spc="-55" dirty="0">
                <a:latin typeface="Lucida Sans Unicode"/>
                <a:cs typeface="Lucida Sans Unicode"/>
              </a:rPr>
              <a:t>yetishmasligi.</a:t>
            </a:r>
            <a:endParaRPr sz="455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63976" y="1326604"/>
            <a:ext cx="10092690" cy="498411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0" tIns="1111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75"/>
              </a:spcBef>
            </a:pPr>
            <a:r>
              <a:rPr sz="4000" spc="-105" dirty="0">
                <a:latin typeface="Lucida Sans Unicode"/>
                <a:cs typeface="Lucida Sans Unicode"/>
              </a:rPr>
              <a:t>KONFLIKT</a:t>
            </a:r>
            <a:r>
              <a:rPr sz="4000" spc="-200" dirty="0">
                <a:latin typeface="Lucida Sans Unicode"/>
                <a:cs typeface="Lucida Sans Unicode"/>
              </a:rPr>
              <a:t> </a:t>
            </a:r>
            <a:r>
              <a:rPr sz="4000" spc="-250" dirty="0">
                <a:latin typeface="Lucida Sans Unicode"/>
                <a:cs typeface="Lucida Sans Unicode"/>
              </a:rPr>
              <a:t>VA</a:t>
            </a:r>
            <a:r>
              <a:rPr sz="4000" spc="-200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MULOQOT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775"/>
              </a:spcBef>
            </a:pPr>
            <a:r>
              <a:rPr sz="4000" spc="-125" dirty="0">
                <a:latin typeface="Lucida Sans Unicode"/>
                <a:cs typeface="Lucida Sans Unicode"/>
              </a:rPr>
              <a:t>Konflikt</a:t>
            </a:r>
            <a:r>
              <a:rPr sz="4000" spc="-215" dirty="0">
                <a:latin typeface="Lucida Sans Unicode"/>
                <a:cs typeface="Lucida Sans Unicode"/>
              </a:rPr>
              <a:t> </a:t>
            </a:r>
            <a:r>
              <a:rPr sz="4000" spc="-75" dirty="0">
                <a:latin typeface="Lucida Sans Unicode"/>
                <a:cs typeface="Lucida Sans Unicode"/>
              </a:rPr>
              <a:t>muloqot</a:t>
            </a:r>
            <a:r>
              <a:rPr sz="4000" spc="-210" dirty="0">
                <a:latin typeface="Lucida Sans Unicode"/>
                <a:cs typeface="Lucida Sans Unicode"/>
              </a:rPr>
              <a:t> </a:t>
            </a:r>
            <a:r>
              <a:rPr sz="4000" spc="-60" dirty="0">
                <a:latin typeface="Lucida Sans Unicode"/>
                <a:cs typeface="Lucida Sans Unicode"/>
              </a:rPr>
              <a:t>jarayonida</a:t>
            </a:r>
            <a:r>
              <a:rPr sz="4000" spc="-210" dirty="0">
                <a:latin typeface="Lucida Sans Unicode"/>
                <a:cs typeface="Lucida Sans Unicode"/>
              </a:rPr>
              <a:t> </a:t>
            </a:r>
            <a:r>
              <a:rPr sz="4000" spc="-155" dirty="0">
                <a:latin typeface="Lucida Sans Unicode"/>
                <a:cs typeface="Lucida Sans Unicode"/>
              </a:rPr>
              <a:t>yuzaga</a:t>
            </a:r>
            <a:r>
              <a:rPr sz="4000" spc="-210" dirty="0">
                <a:latin typeface="Lucida Sans Unicode"/>
                <a:cs typeface="Lucida Sans Unicode"/>
              </a:rPr>
              <a:t> </a:t>
            </a:r>
            <a:r>
              <a:rPr sz="4000" spc="-25" dirty="0">
                <a:latin typeface="Lucida Sans Unicode"/>
                <a:cs typeface="Lucida Sans Unicode"/>
              </a:rPr>
              <a:t>keladi.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780"/>
              </a:spcBef>
            </a:pPr>
            <a:r>
              <a:rPr sz="4000" spc="-165" dirty="0">
                <a:latin typeface="Lucida Sans Unicode"/>
                <a:cs typeface="Lucida Sans Unicode"/>
              </a:rPr>
              <a:t>Qarama-</a:t>
            </a:r>
            <a:r>
              <a:rPr sz="4000" spc="-70" dirty="0">
                <a:latin typeface="Lucida Sans Unicode"/>
                <a:cs typeface="Lucida Sans Unicode"/>
              </a:rPr>
              <a:t>qarshi</a:t>
            </a:r>
            <a:r>
              <a:rPr sz="4000" spc="-220" dirty="0">
                <a:latin typeface="Lucida Sans Unicode"/>
                <a:cs typeface="Lucida Sans Unicode"/>
              </a:rPr>
              <a:t> </a:t>
            </a:r>
            <a:r>
              <a:rPr sz="4000" spc="-45" dirty="0">
                <a:latin typeface="Lucida Sans Unicode"/>
                <a:cs typeface="Lucida Sans Unicode"/>
              </a:rPr>
              <a:t>manfaatlar</a:t>
            </a:r>
            <a:r>
              <a:rPr sz="4000" spc="-220" dirty="0">
                <a:latin typeface="Lucida Sans Unicode"/>
                <a:cs typeface="Lucida Sans Unicode"/>
              </a:rPr>
              <a:t> </a:t>
            </a:r>
            <a:r>
              <a:rPr sz="4000" spc="-60" dirty="0">
                <a:latin typeface="Lucida Sans Unicode"/>
                <a:cs typeface="Lucida Sans Unicode"/>
              </a:rPr>
              <a:t>sabab</a:t>
            </a:r>
            <a:r>
              <a:rPr sz="4000" spc="-220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bo‘ladi.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775"/>
              </a:spcBef>
            </a:pPr>
            <a:r>
              <a:rPr sz="4000" spc="-295" dirty="0">
                <a:latin typeface="Lucida Sans Unicode"/>
                <a:cs typeface="Lucida Sans Unicode"/>
              </a:rPr>
              <a:t>To‘g‘ri</a:t>
            </a:r>
            <a:r>
              <a:rPr sz="4000" spc="-225" dirty="0">
                <a:latin typeface="Lucida Sans Unicode"/>
                <a:cs typeface="Lucida Sans Unicode"/>
              </a:rPr>
              <a:t> </a:t>
            </a:r>
            <a:r>
              <a:rPr sz="4000" spc="-75" dirty="0">
                <a:latin typeface="Lucida Sans Unicode"/>
                <a:cs typeface="Lucida Sans Unicode"/>
              </a:rPr>
              <a:t>muloqot</a:t>
            </a:r>
            <a:r>
              <a:rPr sz="4000" spc="-240" dirty="0">
                <a:latin typeface="Lucida Sans Unicode"/>
                <a:cs typeface="Lucida Sans Unicode"/>
              </a:rPr>
              <a:t> </a:t>
            </a:r>
            <a:r>
              <a:rPr sz="4000" spc="-45" dirty="0">
                <a:latin typeface="Lucida Sans Unicode"/>
                <a:cs typeface="Lucida Sans Unicode"/>
              </a:rPr>
              <a:t>muammoni</a:t>
            </a:r>
            <a:r>
              <a:rPr sz="4000" spc="-229" dirty="0">
                <a:latin typeface="Lucida Sans Unicode"/>
                <a:cs typeface="Lucida Sans Unicode"/>
              </a:rPr>
              <a:t> </a:t>
            </a:r>
            <a:r>
              <a:rPr sz="4000" spc="-50" dirty="0">
                <a:latin typeface="Lucida Sans Unicode"/>
                <a:cs typeface="Lucida Sans Unicode"/>
              </a:rPr>
              <a:t>hal</a:t>
            </a:r>
            <a:r>
              <a:rPr sz="4000" spc="-229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qiladi.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780"/>
              </a:spcBef>
            </a:pPr>
            <a:r>
              <a:rPr sz="4000" spc="-114" dirty="0">
                <a:latin typeface="Lucida Sans Unicode"/>
                <a:cs typeface="Lucida Sans Unicode"/>
              </a:rPr>
              <a:t>Kelishuvga</a:t>
            </a:r>
            <a:r>
              <a:rPr sz="4000" spc="-170" dirty="0">
                <a:latin typeface="Lucida Sans Unicode"/>
                <a:cs typeface="Lucida Sans Unicode"/>
              </a:rPr>
              <a:t> </a:t>
            </a:r>
            <a:r>
              <a:rPr sz="4000" spc="-85" dirty="0">
                <a:latin typeface="Lucida Sans Unicode"/>
                <a:cs typeface="Lucida Sans Unicode"/>
              </a:rPr>
              <a:t>erishish</a:t>
            </a:r>
            <a:r>
              <a:rPr sz="4000" spc="-165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muhimdir.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775"/>
              </a:spcBef>
            </a:pPr>
            <a:r>
              <a:rPr sz="4000" spc="-45" dirty="0">
                <a:latin typeface="Lucida Sans Unicode"/>
                <a:cs typeface="Lucida Sans Unicode"/>
              </a:rPr>
              <a:t>Empatiya</a:t>
            </a:r>
            <a:r>
              <a:rPr sz="4000" spc="-204" dirty="0">
                <a:latin typeface="Lucida Sans Unicode"/>
                <a:cs typeface="Lucida Sans Unicode"/>
              </a:rPr>
              <a:t> </a:t>
            </a:r>
            <a:r>
              <a:rPr sz="4000" spc="-135" dirty="0">
                <a:latin typeface="Lucida Sans Unicode"/>
                <a:cs typeface="Lucida Sans Unicode"/>
              </a:rPr>
              <a:t>konfliktni</a:t>
            </a:r>
            <a:r>
              <a:rPr sz="4000" spc="-204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kamaytiradi.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780"/>
              </a:spcBef>
            </a:pPr>
            <a:r>
              <a:rPr sz="4000" spc="-45" dirty="0">
                <a:latin typeface="Lucida Sans Unicode"/>
                <a:cs typeface="Lucida Sans Unicode"/>
              </a:rPr>
              <a:t>Murosaga</a:t>
            </a:r>
            <a:r>
              <a:rPr sz="4000" spc="-210" dirty="0">
                <a:latin typeface="Lucida Sans Unicode"/>
                <a:cs typeface="Lucida Sans Unicode"/>
              </a:rPr>
              <a:t> </a:t>
            </a:r>
            <a:r>
              <a:rPr sz="4000" spc="-125" dirty="0">
                <a:latin typeface="Lucida Sans Unicode"/>
                <a:cs typeface="Lucida Sans Unicode"/>
              </a:rPr>
              <a:t>kelish</a:t>
            </a:r>
            <a:r>
              <a:rPr sz="4000" spc="-204" dirty="0">
                <a:latin typeface="Lucida Sans Unicode"/>
                <a:cs typeface="Lucida Sans Unicode"/>
              </a:rPr>
              <a:t> </a:t>
            </a:r>
            <a:r>
              <a:rPr sz="4000" spc="-70" dirty="0">
                <a:latin typeface="Lucida Sans Unicode"/>
                <a:cs typeface="Lucida Sans Unicode"/>
              </a:rPr>
              <a:t>samarali</a:t>
            </a:r>
            <a:r>
              <a:rPr sz="4000" spc="-204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usuldir.</a:t>
            </a:r>
            <a:endParaRPr sz="40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29000" y="2095500"/>
            <a:ext cx="12496800" cy="509947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1098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65"/>
              </a:spcBef>
            </a:pPr>
            <a:r>
              <a:rPr sz="4050" spc="-10" dirty="0">
                <a:latin typeface="Lucida Sans Unicode"/>
                <a:cs typeface="Lucida Sans Unicode"/>
              </a:rPr>
              <a:t>MULOQOT</a:t>
            </a:r>
            <a:r>
              <a:rPr sz="4050" spc="-310" dirty="0">
                <a:latin typeface="Lucida Sans Unicode"/>
                <a:cs typeface="Lucida Sans Unicode"/>
              </a:rPr>
              <a:t> </a:t>
            </a:r>
            <a:r>
              <a:rPr sz="4050" spc="-35" dirty="0">
                <a:latin typeface="Lucida Sans Unicode"/>
                <a:cs typeface="Lucida Sans Unicode"/>
              </a:rPr>
              <a:t>MADANIYATI</a:t>
            </a:r>
            <a:endParaRPr sz="40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4050" spc="-30" dirty="0">
                <a:latin typeface="Lucida Sans Unicode"/>
                <a:cs typeface="Lucida Sans Unicode"/>
              </a:rPr>
              <a:t>Hurmat</a:t>
            </a:r>
            <a:r>
              <a:rPr sz="4050" spc="-235" dirty="0">
                <a:latin typeface="Lucida Sans Unicode"/>
                <a:cs typeface="Lucida Sans Unicode"/>
              </a:rPr>
              <a:t> </a:t>
            </a:r>
            <a:r>
              <a:rPr sz="4050" spc="-90" dirty="0">
                <a:latin typeface="Lucida Sans Unicode"/>
                <a:cs typeface="Lucida Sans Unicode"/>
              </a:rPr>
              <a:t>asosida</a:t>
            </a:r>
            <a:r>
              <a:rPr sz="4050" spc="-229" dirty="0">
                <a:latin typeface="Lucida Sans Unicode"/>
                <a:cs typeface="Lucida Sans Unicode"/>
              </a:rPr>
              <a:t> </a:t>
            </a:r>
            <a:r>
              <a:rPr sz="4050" spc="-10" dirty="0">
                <a:latin typeface="Lucida Sans Unicode"/>
                <a:cs typeface="Lucida Sans Unicode"/>
              </a:rPr>
              <a:t>quriladi.</a:t>
            </a:r>
            <a:endParaRPr sz="4050" dirty="0">
              <a:latin typeface="Lucida Sans Unicode"/>
              <a:cs typeface="Lucida Sans Unicode"/>
            </a:endParaRPr>
          </a:p>
          <a:p>
            <a:pPr marL="654685" marR="647065" indent="-635" algn="ctr">
              <a:lnSpc>
                <a:spcPts val="5630"/>
              </a:lnSpc>
              <a:spcBef>
                <a:spcPts val="315"/>
              </a:spcBef>
            </a:pPr>
            <a:r>
              <a:rPr sz="4050" spc="-30" dirty="0">
                <a:latin typeface="Lucida Sans Unicode"/>
                <a:cs typeface="Lucida Sans Unicode"/>
              </a:rPr>
              <a:t>Nutq</a:t>
            </a:r>
            <a:r>
              <a:rPr sz="4050" spc="-229" dirty="0">
                <a:latin typeface="Lucida Sans Unicode"/>
                <a:cs typeface="Lucida Sans Unicode"/>
              </a:rPr>
              <a:t> </a:t>
            </a:r>
            <a:r>
              <a:rPr sz="4050" spc="-114" dirty="0">
                <a:latin typeface="Lucida Sans Unicode"/>
                <a:cs typeface="Lucida Sans Unicode"/>
              </a:rPr>
              <a:t>odobiga</a:t>
            </a:r>
            <a:r>
              <a:rPr sz="4050" spc="-229" dirty="0">
                <a:latin typeface="Lucida Sans Unicode"/>
                <a:cs typeface="Lucida Sans Unicode"/>
              </a:rPr>
              <a:t> </a:t>
            </a:r>
            <a:r>
              <a:rPr sz="4050" spc="-65" dirty="0">
                <a:latin typeface="Lucida Sans Unicode"/>
                <a:cs typeface="Lucida Sans Unicode"/>
              </a:rPr>
              <a:t>rioya</a:t>
            </a:r>
            <a:r>
              <a:rPr sz="4050" spc="-229" dirty="0">
                <a:latin typeface="Lucida Sans Unicode"/>
                <a:cs typeface="Lucida Sans Unicode"/>
              </a:rPr>
              <a:t> </a:t>
            </a:r>
            <a:r>
              <a:rPr sz="4050" spc="-10" dirty="0">
                <a:latin typeface="Lucida Sans Unicode"/>
                <a:cs typeface="Lucida Sans Unicode"/>
              </a:rPr>
              <a:t>qilinadi. </a:t>
            </a:r>
            <a:endParaRPr lang="uz-Latn-UZ" sz="4050" spc="-10" dirty="0">
              <a:latin typeface="Lucida Sans Unicode"/>
              <a:cs typeface="Lucida Sans Unicode"/>
            </a:endParaRPr>
          </a:p>
          <a:p>
            <a:pPr marL="654685" marR="647065" indent="-635" algn="ctr">
              <a:lnSpc>
                <a:spcPts val="5630"/>
              </a:lnSpc>
              <a:spcBef>
                <a:spcPts val="315"/>
              </a:spcBef>
            </a:pPr>
            <a:r>
              <a:rPr sz="4050" spc="-160" dirty="0" err="1">
                <a:latin typeface="Lucida Sans Unicode"/>
                <a:cs typeface="Lucida Sans Unicode"/>
              </a:rPr>
              <a:t>Tinglash</a:t>
            </a:r>
            <a:r>
              <a:rPr sz="4050" spc="-180" dirty="0">
                <a:latin typeface="Lucida Sans Unicode"/>
                <a:cs typeface="Lucida Sans Unicode"/>
              </a:rPr>
              <a:t> </a:t>
            </a:r>
            <a:r>
              <a:rPr sz="4050" spc="-75" dirty="0">
                <a:latin typeface="Lucida Sans Unicode"/>
                <a:cs typeface="Lucida Sans Unicode"/>
              </a:rPr>
              <a:t>madaniyati</a:t>
            </a:r>
            <a:r>
              <a:rPr sz="4050" spc="-175" dirty="0">
                <a:latin typeface="Lucida Sans Unicode"/>
                <a:cs typeface="Lucida Sans Unicode"/>
              </a:rPr>
              <a:t> </a:t>
            </a:r>
            <a:r>
              <a:rPr sz="4050" spc="-40" dirty="0">
                <a:latin typeface="Lucida Sans Unicode"/>
                <a:cs typeface="Lucida Sans Unicode"/>
              </a:rPr>
              <a:t>muhim.</a:t>
            </a:r>
            <a:endParaRPr sz="40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445"/>
              </a:spcBef>
            </a:pPr>
            <a:r>
              <a:rPr sz="4050" spc="-160" dirty="0">
                <a:latin typeface="Lucida Sans Unicode"/>
                <a:cs typeface="Lucida Sans Unicode"/>
              </a:rPr>
              <a:t>Bag‘rikenglik</a:t>
            </a:r>
            <a:r>
              <a:rPr sz="4050" spc="-229" dirty="0">
                <a:latin typeface="Lucida Sans Unicode"/>
                <a:cs typeface="Lucida Sans Unicode"/>
              </a:rPr>
              <a:t> </a:t>
            </a:r>
            <a:r>
              <a:rPr sz="4050" spc="-65" dirty="0">
                <a:latin typeface="Lucida Sans Unicode"/>
                <a:cs typeface="Lucida Sans Unicode"/>
              </a:rPr>
              <a:t>talab</a:t>
            </a:r>
            <a:r>
              <a:rPr sz="4050" spc="-229" dirty="0">
                <a:latin typeface="Lucida Sans Unicode"/>
                <a:cs typeface="Lucida Sans Unicode"/>
              </a:rPr>
              <a:t> </a:t>
            </a:r>
            <a:r>
              <a:rPr sz="4050" spc="-10" dirty="0">
                <a:latin typeface="Lucida Sans Unicode"/>
                <a:cs typeface="Lucida Sans Unicode"/>
              </a:rPr>
              <a:t>etiladi.</a:t>
            </a:r>
            <a:endParaRPr sz="40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4050" spc="-110" dirty="0">
                <a:latin typeface="Lucida Sans Unicode"/>
                <a:cs typeface="Lucida Sans Unicode"/>
              </a:rPr>
              <a:t>Samimiylik</a:t>
            </a:r>
            <a:r>
              <a:rPr sz="4050" spc="-185" dirty="0">
                <a:latin typeface="Lucida Sans Unicode"/>
                <a:cs typeface="Lucida Sans Unicode"/>
              </a:rPr>
              <a:t> </a:t>
            </a:r>
            <a:r>
              <a:rPr sz="4050" spc="-70" dirty="0">
                <a:latin typeface="Lucida Sans Unicode"/>
                <a:cs typeface="Lucida Sans Unicode"/>
              </a:rPr>
              <a:t>muhim</a:t>
            </a:r>
            <a:r>
              <a:rPr sz="4050" spc="-190" dirty="0">
                <a:latin typeface="Lucida Sans Unicode"/>
                <a:cs typeface="Lucida Sans Unicode"/>
              </a:rPr>
              <a:t> </a:t>
            </a:r>
            <a:r>
              <a:rPr sz="4050" spc="-10" dirty="0">
                <a:latin typeface="Lucida Sans Unicode"/>
                <a:cs typeface="Lucida Sans Unicode"/>
              </a:rPr>
              <a:t>omildir.</a:t>
            </a:r>
            <a:endParaRPr sz="40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4050" spc="-175" dirty="0">
                <a:latin typeface="Lucida Sans Unicode"/>
                <a:cs typeface="Lucida Sans Unicode"/>
              </a:rPr>
              <a:t>Axloqiy</a:t>
            </a:r>
            <a:r>
              <a:rPr sz="4050" spc="-215" dirty="0">
                <a:latin typeface="Lucida Sans Unicode"/>
                <a:cs typeface="Lucida Sans Unicode"/>
              </a:rPr>
              <a:t> </a:t>
            </a:r>
            <a:r>
              <a:rPr sz="4050" spc="-70" dirty="0">
                <a:latin typeface="Lucida Sans Unicode"/>
                <a:cs typeface="Lucida Sans Unicode"/>
              </a:rPr>
              <a:t>me'yorlarga</a:t>
            </a:r>
            <a:r>
              <a:rPr sz="4050" spc="-220" dirty="0">
                <a:latin typeface="Lucida Sans Unicode"/>
                <a:cs typeface="Lucida Sans Unicode"/>
              </a:rPr>
              <a:t> </a:t>
            </a:r>
            <a:r>
              <a:rPr sz="4050" spc="-45" dirty="0">
                <a:latin typeface="Lucida Sans Unicode"/>
                <a:cs typeface="Lucida Sans Unicode"/>
              </a:rPr>
              <a:t>amal</a:t>
            </a:r>
            <a:r>
              <a:rPr sz="4050" spc="-215" dirty="0">
                <a:latin typeface="Lucida Sans Unicode"/>
                <a:cs typeface="Lucida Sans Unicode"/>
              </a:rPr>
              <a:t> </a:t>
            </a:r>
            <a:r>
              <a:rPr sz="4050" spc="-65" dirty="0">
                <a:latin typeface="Lucida Sans Unicode"/>
                <a:cs typeface="Lucida Sans Unicode"/>
              </a:rPr>
              <a:t>qilinadi.</a:t>
            </a:r>
            <a:endParaRPr sz="405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00400" y="2171700"/>
            <a:ext cx="13030200" cy="461010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946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45"/>
              </a:spcBef>
            </a:pPr>
            <a:r>
              <a:rPr sz="4400" spc="-45" dirty="0">
                <a:latin typeface="Lucida Sans Unicode"/>
                <a:cs typeface="Lucida Sans Unicode"/>
              </a:rPr>
              <a:t>MULOQOTDA</a:t>
            </a:r>
            <a:r>
              <a:rPr sz="4400" spc="-220" dirty="0">
                <a:latin typeface="Lucida Sans Unicode"/>
                <a:cs typeface="Lucida Sans Unicode"/>
              </a:rPr>
              <a:t> </a:t>
            </a:r>
            <a:r>
              <a:rPr sz="4400" spc="-10" dirty="0">
                <a:latin typeface="Lucida Sans Unicode"/>
                <a:cs typeface="Lucida Sans Unicode"/>
              </a:rPr>
              <a:t>LIDERLIK</a:t>
            </a:r>
            <a:endParaRPr sz="44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400" spc="-55" dirty="0">
                <a:latin typeface="Lucida Sans Unicode"/>
                <a:cs typeface="Lucida Sans Unicode"/>
              </a:rPr>
              <a:t>Lider</a:t>
            </a:r>
            <a:r>
              <a:rPr sz="4400" spc="-175" dirty="0">
                <a:latin typeface="Lucida Sans Unicode"/>
                <a:cs typeface="Lucida Sans Unicode"/>
              </a:rPr>
              <a:t> </a:t>
            </a:r>
            <a:r>
              <a:rPr sz="4400" spc="-70" dirty="0">
                <a:latin typeface="Lucida Sans Unicode"/>
                <a:cs typeface="Lucida Sans Unicode"/>
              </a:rPr>
              <a:t>jamoani</a:t>
            </a:r>
            <a:r>
              <a:rPr sz="4400" spc="-170" dirty="0">
                <a:latin typeface="Lucida Sans Unicode"/>
                <a:cs typeface="Lucida Sans Unicode"/>
              </a:rPr>
              <a:t> </a:t>
            </a:r>
            <a:r>
              <a:rPr sz="4400" spc="-10" dirty="0">
                <a:latin typeface="Lucida Sans Unicode"/>
                <a:cs typeface="Lucida Sans Unicode"/>
              </a:rPr>
              <a:t>boshqaradi.</a:t>
            </a:r>
            <a:endParaRPr sz="44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400" spc="-35" dirty="0">
                <a:latin typeface="Lucida Sans Unicode"/>
                <a:cs typeface="Lucida Sans Unicode"/>
              </a:rPr>
              <a:t>Samarali</a:t>
            </a:r>
            <a:r>
              <a:rPr sz="4400" spc="-210" dirty="0">
                <a:latin typeface="Lucida Sans Unicode"/>
                <a:cs typeface="Lucida Sans Unicode"/>
              </a:rPr>
              <a:t> </a:t>
            </a:r>
            <a:r>
              <a:rPr sz="4400" spc="-45" dirty="0">
                <a:latin typeface="Lucida Sans Unicode"/>
                <a:cs typeface="Lucida Sans Unicode"/>
              </a:rPr>
              <a:t>aloqa</a:t>
            </a:r>
            <a:r>
              <a:rPr sz="4400" spc="-210" dirty="0">
                <a:latin typeface="Lucida Sans Unicode"/>
                <a:cs typeface="Lucida Sans Unicode"/>
              </a:rPr>
              <a:t> </a:t>
            </a:r>
            <a:r>
              <a:rPr sz="4400" spc="-10" dirty="0">
                <a:latin typeface="Lucida Sans Unicode"/>
                <a:cs typeface="Lucida Sans Unicode"/>
              </a:rPr>
              <a:t>o‘rnatadi.</a:t>
            </a:r>
            <a:endParaRPr sz="4400" dirty="0">
              <a:latin typeface="Lucida Sans Unicode"/>
              <a:cs typeface="Lucida Sans Unicode"/>
            </a:endParaRPr>
          </a:p>
          <a:p>
            <a:pPr marL="1442085" marR="1434465" algn="ctr">
              <a:lnSpc>
                <a:spcPct val="115799"/>
              </a:lnSpc>
            </a:pPr>
            <a:r>
              <a:rPr sz="4400" spc="-60" dirty="0">
                <a:latin typeface="Lucida Sans Unicode"/>
                <a:cs typeface="Lucida Sans Unicode"/>
              </a:rPr>
              <a:t>Motivatsiya</a:t>
            </a:r>
            <a:r>
              <a:rPr sz="4400" spc="-165" dirty="0">
                <a:latin typeface="Lucida Sans Unicode"/>
                <a:cs typeface="Lucida Sans Unicode"/>
              </a:rPr>
              <a:t> </a:t>
            </a:r>
            <a:r>
              <a:rPr sz="4400" spc="-50" dirty="0">
                <a:latin typeface="Lucida Sans Unicode"/>
                <a:cs typeface="Lucida Sans Unicode"/>
              </a:rPr>
              <a:t>beradi. </a:t>
            </a:r>
            <a:r>
              <a:rPr sz="4400" spc="-75" dirty="0">
                <a:latin typeface="Lucida Sans Unicode"/>
                <a:cs typeface="Lucida Sans Unicode"/>
              </a:rPr>
              <a:t>Ishonch</a:t>
            </a:r>
            <a:r>
              <a:rPr sz="4400" spc="-140" dirty="0">
                <a:latin typeface="Lucida Sans Unicode"/>
                <a:cs typeface="Lucida Sans Unicode"/>
              </a:rPr>
              <a:t> </a:t>
            </a:r>
            <a:r>
              <a:rPr sz="4400" spc="-40" dirty="0">
                <a:latin typeface="Lucida Sans Unicode"/>
                <a:cs typeface="Lucida Sans Unicode"/>
              </a:rPr>
              <a:t>uyg‘otadi.</a:t>
            </a:r>
            <a:endParaRPr sz="4400" dirty="0">
              <a:latin typeface="Lucida Sans Unicode"/>
              <a:cs typeface="Lucida Sans Unicode"/>
            </a:endParaRPr>
          </a:p>
          <a:p>
            <a:pPr marL="12700" marR="5080" indent="-635" algn="ctr">
              <a:lnSpc>
                <a:spcPct val="115799"/>
              </a:lnSpc>
            </a:pPr>
            <a:r>
              <a:rPr sz="4400" dirty="0">
                <a:latin typeface="Lucida Sans Unicode"/>
                <a:cs typeface="Lucida Sans Unicode"/>
              </a:rPr>
              <a:t>Qaror</a:t>
            </a:r>
            <a:r>
              <a:rPr sz="4400" spc="-195" dirty="0">
                <a:latin typeface="Lucida Sans Unicode"/>
                <a:cs typeface="Lucida Sans Unicode"/>
              </a:rPr>
              <a:t> </a:t>
            </a:r>
            <a:r>
              <a:rPr sz="4400" spc="-65" dirty="0">
                <a:latin typeface="Lucida Sans Unicode"/>
                <a:cs typeface="Lucida Sans Unicode"/>
              </a:rPr>
              <a:t>qabul</a:t>
            </a:r>
            <a:r>
              <a:rPr sz="4400" spc="-195" dirty="0">
                <a:latin typeface="Lucida Sans Unicode"/>
                <a:cs typeface="Lucida Sans Unicode"/>
              </a:rPr>
              <a:t> </a:t>
            </a:r>
            <a:r>
              <a:rPr sz="4400" spc="-95" dirty="0">
                <a:latin typeface="Lucida Sans Unicode"/>
                <a:cs typeface="Lucida Sans Unicode"/>
              </a:rPr>
              <a:t>qilishda</a:t>
            </a:r>
            <a:r>
              <a:rPr sz="4400" spc="-190" dirty="0">
                <a:latin typeface="Lucida Sans Unicode"/>
                <a:cs typeface="Lucida Sans Unicode"/>
              </a:rPr>
              <a:t> </a:t>
            </a:r>
            <a:r>
              <a:rPr sz="4400" spc="-70" dirty="0">
                <a:latin typeface="Lucida Sans Unicode"/>
                <a:cs typeface="Lucida Sans Unicode"/>
              </a:rPr>
              <a:t>faol</a:t>
            </a:r>
            <a:r>
              <a:rPr sz="4400" spc="-195" dirty="0">
                <a:latin typeface="Lucida Sans Unicode"/>
                <a:cs typeface="Lucida Sans Unicode"/>
              </a:rPr>
              <a:t> </a:t>
            </a:r>
            <a:r>
              <a:rPr sz="4400" spc="-10" dirty="0">
                <a:latin typeface="Lucida Sans Unicode"/>
                <a:cs typeface="Lucida Sans Unicode"/>
              </a:rPr>
              <a:t>bo‘ladi. </a:t>
            </a:r>
            <a:endParaRPr lang="uz-Latn-UZ" sz="4400" spc="-10" dirty="0">
              <a:latin typeface="Lucida Sans Unicode"/>
              <a:cs typeface="Lucida Sans Unicode"/>
            </a:endParaRPr>
          </a:p>
          <a:p>
            <a:pPr marL="12700" marR="5080" indent="-635" algn="ctr">
              <a:lnSpc>
                <a:spcPct val="115799"/>
              </a:lnSpc>
            </a:pPr>
            <a:r>
              <a:rPr sz="4400" spc="-45" dirty="0" err="1">
                <a:latin typeface="Lucida Sans Unicode"/>
                <a:cs typeface="Lucida Sans Unicode"/>
              </a:rPr>
              <a:t>Guruhni</a:t>
            </a:r>
            <a:r>
              <a:rPr sz="4400" spc="-195" dirty="0">
                <a:latin typeface="Lucida Sans Unicode"/>
                <a:cs typeface="Lucida Sans Unicode"/>
              </a:rPr>
              <a:t> </a:t>
            </a:r>
            <a:r>
              <a:rPr sz="4400" spc="-55" dirty="0">
                <a:latin typeface="Lucida Sans Unicode"/>
                <a:cs typeface="Lucida Sans Unicode"/>
              </a:rPr>
              <a:t>maqsad</a:t>
            </a:r>
            <a:r>
              <a:rPr sz="4400" spc="-195" dirty="0">
                <a:latin typeface="Lucida Sans Unicode"/>
                <a:cs typeface="Lucida Sans Unicode"/>
              </a:rPr>
              <a:t> </a:t>
            </a:r>
            <a:r>
              <a:rPr sz="4400" spc="-65" dirty="0">
                <a:latin typeface="Lucida Sans Unicode"/>
                <a:cs typeface="Lucida Sans Unicode"/>
              </a:rPr>
              <a:t>sari</a:t>
            </a:r>
            <a:r>
              <a:rPr sz="4400" spc="-190" dirty="0">
                <a:latin typeface="Lucida Sans Unicode"/>
                <a:cs typeface="Lucida Sans Unicode"/>
              </a:rPr>
              <a:t> </a:t>
            </a:r>
            <a:r>
              <a:rPr sz="4400" spc="-90" dirty="0">
                <a:latin typeface="Lucida Sans Unicode"/>
                <a:cs typeface="Lucida Sans Unicode"/>
              </a:rPr>
              <a:t>yo‘naltiradi.</a:t>
            </a:r>
            <a:endParaRPr sz="44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91657" y="2476500"/>
            <a:ext cx="11704686" cy="495225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square" lIns="0" tIns="946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45"/>
              </a:spcBef>
            </a:pPr>
            <a:r>
              <a:rPr sz="4000" spc="-120" dirty="0">
                <a:latin typeface="Lucida Sans Unicode"/>
                <a:cs typeface="Lucida Sans Unicode"/>
              </a:rPr>
              <a:t>OILAVIY</a:t>
            </a:r>
            <a:r>
              <a:rPr sz="4000" spc="-135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MULOQOT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65" dirty="0">
                <a:latin typeface="Lucida Sans Unicode"/>
                <a:cs typeface="Lucida Sans Unicode"/>
              </a:rPr>
              <a:t>Oila</a:t>
            </a:r>
            <a:r>
              <a:rPr sz="4000" spc="-170" dirty="0">
                <a:latin typeface="Lucida Sans Unicode"/>
                <a:cs typeface="Lucida Sans Unicode"/>
              </a:rPr>
              <a:t> </a:t>
            </a:r>
            <a:r>
              <a:rPr sz="4000" spc="-75" dirty="0">
                <a:latin typeface="Lucida Sans Unicode"/>
                <a:cs typeface="Lucida Sans Unicode"/>
              </a:rPr>
              <a:t>munosabatlarining</a:t>
            </a:r>
            <a:r>
              <a:rPr sz="4000" spc="-165" dirty="0">
                <a:latin typeface="Lucida Sans Unicode"/>
                <a:cs typeface="Lucida Sans Unicode"/>
              </a:rPr>
              <a:t> </a:t>
            </a:r>
            <a:r>
              <a:rPr sz="4000" spc="-95" dirty="0">
                <a:latin typeface="Lucida Sans Unicode"/>
                <a:cs typeface="Lucida Sans Unicode"/>
              </a:rPr>
              <a:t>asosi</a:t>
            </a:r>
            <a:r>
              <a:rPr sz="4000" spc="-165" dirty="0">
                <a:latin typeface="Lucida Sans Unicode"/>
                <a:cs typeface="Lucida Sans Unicode"/>
              </a:rPr>
              <a:t> </a:t>
            </a:r>
            <a:r>
              <a:rPr sz="4000" spc="-35" dirty="0">
                <a:latin typeface="Lucida Sans Unicode"/>
                <a:cs typeface="Lucida Sans Unicode"/>
              </a:rPr>
              <a:t>hisoblanadi.</a:t>
            </a:r>
            <a:endParaRPr sz="4000" dirty="0">
              <a:latin typeface="Lucida Sans Unicode"/>
              <a:cs typeface="Lucida Sans Unicode"/>
            </a:endParaRPr>
          </a:p>
          <a:p>
            <a:pPr marL="1050925" marR="1044575" algn="ctr">
              <a:lnSpc>
                <a:spcPct val="115799"/>
              </a:lnSpc>
            </a:pPr>
            <a:r>
              <a:rPr sz="4000" spc="-165" dirty="0">
                <a:latin typeface="Lucida Sans Unicode"/>
                <a:cs typeface="Lucida Sans Unicode"/>
              </a:rPr>
              <a:t>O‘zaro</a:t>
            </a:r>
            <a:r>
              <a:rPr sz="4000" spc="-170" dirty="0">
                <a:latin typeface="Lucida Sans Unicode"/>
                <a:cs typeface="Lucida Sans Unicode"/>
              </a:rPr>
              <a:t> </a:t>
            </a:r>
            <a:r>
              <a:rPr sz="4000" spc="-50" dirty="0">
                <a:latin typeface="Lucida Sans Unicode"/>
                <a:cs typeface="Lucida Sans Unicode"/>
              </a:rPr>
              <a:t>hurmatni</a:t>
            </a:r>
            <a:r>
              <a:rPr sz="4000" spc="-165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shakllantiradi. </a:t>
            </a:r>
            <a:endParaRPr lang="uz-Latn-UZ" sz="4000" spc="-10" dirty="0">
              <a:latin typeface="Lucida Sans Unicode"/>
              <a:cs typeface="Lucida Sans Unicode"/>
            </a:endParaRPr>
          </a:p>
          <a:p>
            <a:pPr marL="1050925" marR="1044575" algn="ctr">
              <a:lnSpc>
                <a:spcPct val="115799"/>
              </a:lnSpc>
            </a:pPr>
            <a:r>
              <a:rPr sz="4000" spc="-90" dirty="0">
                <a:latin typeface="Lucida Sans Unicode"/>
                <a:cs typeface="Lucida Sans Unicode"/>
              </a:rPr>
              <a:t>Farzand</a:t>
            </a:r>
            <a:r>
              <a:rPr sz="4000" spc="-160" dirty="0">
                <a:latin typeface="Lucida Sans Unicode"/>
                <a:cs typeface="Lucida Sans Unicode"/>
              </a:rPr>
              <a:t> </a:t>
            </a:r>
            <a:r>
              <a:rPr sz="4000" spc="-85" dirty="0">
                <a:latin typeface="Lucida Sans Unicode"/>
                <a:cs typeface="Lucida Sans Unicode"/>
              </a:rPr>
              <a:t>tarbiyasiga</a:t>
            </a:r>
            <a:r>
              <a:rPr sz="4000" spc="-155" dirty="0">
                <a:latin typeface="Lucida Sans Unicode"/>
                <a:cs typeface="Lucida Sans Unicode"/>
              </a:rPr>
              <a:t> </a:t>
            </a:r>
            <a:r>
              <a:rPr sz="4000" spc="-65" dirty="0">
                <a:latin typeface="Lucida Sans Unicode"/>
                <a:cs typeface="Lucida Sans Unicode"/>
              </a:rPr>
              <a:t>ta'sir</a:t>
            </a:r>
            <a:r>
              <a:rPr sz="4000" spc="-160" dirty="0">
                <a:latin typeface="Lucida Sans Unicode"/>
                <a:cs typeface="Lucida Sans Unicode"/>
              </a:rPr>
              <a:t> </a:t>
            </a:r>
            <a:r>
              <a:rPr sz="4000" spc="-65" dirty="0">
                <a:latin typeface="Lucida Sans Unicode"/>
                <a:cs typeface="Lucida Sans Unicode"/>
              </a:rPr>
              <a:t>qiladi.</a:t>
            </a:r>
            <a:endParaRPr sz="4000" dirty="0">
              <a:latin typeface="Lucida Sans Unicode"/>
              <a:cs typeface="Lucida Sans Unicode"/>
            </a:endParaRPr>
          </a:p>
          <a:p>
            <a:pPr marL="1594485" marR="1586865" algn="ctr">
              <a:lnSpc>
                <a:spcPct val="115799"/>
              </a:lnSpc>
            </a:pPr>
            <a:r>
              <a:rPr sz="4000" spc="-75" dirty="0">
                <a:latin typeface="Lucida Sans Unicode"/>
                <a:cs typeface="Lucida Sans Unicode"/>
              </a:rPr>
              <a:t>Ishonch</a:t>
            </a:r>
            <a:r>
              <a:rPr sz="4000" spc="-130" dirty="0">
                <a:latin typeface="Lucida Sans Unicode"/>
                <a:cs typeface="Lucida Sans Unicode"/>
              </a:rPr>
              <a:t> </a:t>
            </a:r>
            <a:r>
              <a:rPr sz="4000" spc="-90" dirty="0">
                <a:latin typeface="Lucida Sans Unicode"/>
                <a:cs typeface="Lucida Sans Unicode"/>
              </a:rPr>
              <a:t>muhitini</a:t>
            </a:r>
            <a:r>
              <a:rPr sz="4000" spc="-125" dirty="0">
                <a:latin typeface="Lucida Sans Unicode"/>
                <a:cs typeface="Lucida Sans Unicode"/>
              </a:rPr>
              <a:t> </a:t>
            </a:r>
            <a:r>
              <a:rPr sz="4000" spc="-40" dirty="0">
                <a:latin typeface="Lucida Sans Unicode"/>
                <a:cs typeface="Lucida Sans Unicode"/>
              </a:rPr>
              <a:t>yaratadi. </a:t>
            </a:r>
            <a:r>
              <a:rPr sz="4000" spc="-95" dirty="0">
                <a:latin typeface="Lucida Sans Unicode"/>
                <a:cs typeface="Lucida Sans Unicode"/>
              </a:rPr>
              <a:t>Konfliktlarni</a:t>
            </a:r>
            <a:r>
              <a:rPr sz="4000" spc="-190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kamaytiradi.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65" dirty="0">
                <a:latin typeface="Lucida Sans Unicode"/>
                <a:cs typeface="Lucida Sans Unicode"/>
              </a:rPr>
              <a:t>Oila</a:t>
            </a:r>
            <a:r>
              <a:rPr sz="4000" spc="-170" dirty="0">
                <a:latin typeface="Lucida Sans Unicode"/>
                <a:cs typeface="Lucida Sans Unicode"/>
              </a:rPr>
              <a:t> </a:t>
            </a:r>
            <a:r>
              <a:rPr sz="4000" spc="-100" dirty="0">
                <a:latin typeface="Lucida Sans Unicode"/>
                <a:cs typeface="Lucida Sans Unicode"/>
              </a:rPr>
              <a:t>mustahkamligini</a:t>
            </a:r>
            <a:r>
              <a:rPr sz="4000" spc="-170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ta'minlaydi.</a:t>
            </a:r>
            <a:endParaRPr sz="40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43200" y="2372857"/>
            <a:ext cx="12268200" cy="486607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946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45"/>
              </a:spcBef>
            </a:pPr>
            <a:r>
              <a:rPr sz="4000" spc="-10" dirty="0">
                <a:latin typeface="Lucida Sans Unicode"/>
                <a:cs typeface="Lucida Sans Unicode"/>
              </a:rPr>
              <a:t>PROFESSIONAL</a:t>
            </a:r>
            <a:r>
              <a:rPr sz="4000" spc="-229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MULOQOT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100" dirty="0">
                <a:latin typeface="Lucida Sans Unicode"/>
                <a:cs typeface="Lucida Sans Unicode"/>
              </a:rPr>
              <a:t>Kasbiy</a:t>
            </a:r>
            <a:r>
              <a:rPr sz="4000" spc="-175" dirty="0">
                <a:latin typeface="Lucida Sans Unicode"/>
                <a:cs typeface="Lucida Sans Unicode"/>
              </a:rPr>
              <a:t> </a:t>
            </a:r>
            <a:r>
              <a:rPr sz="4000" spc="-90" dirty="0">
                <a:latin typeface="Lucida Sans Unicode"/>
                <a:cs typeface="Lucida Sans Unicode"/>
              </a:rPr>
              <a:t>faoliyatning</a:t>
            </a:r>
            <a:r>
              <a:rPr sz="4000" spc="-175" dirty="0">
                <a:latin typeface="Lucida Sans Unicode"/>
                <a:cs typeface="Lucida Sans Unicode"/>
              </a:rPr>
              <a:t> </a:t>
            </a:r>
            <a:r>
              <a:rPr sz="4000" spc="-60" dirty="0">
                <a:latin typeface="Lucida Sans Unicode"/>
                <a:cs typeface="Lucida Sans Unicode"/>
              </a:rPr>
              <a:t>muhim</a:t>
            </a:r>
            <a:r>
              <a:rPr sz="4000" spc="-175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qismi.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60" dirty="0">
                <a:latin typeface="Lucida Sans Unicode"/>
                <a:cs typeface="Lucida Sans Unicode"/>
              </a:rPr>
              <a:t>Hamkasblar</a:t>
            </a:r>
            <a:r>
              <a:rPr sz="4000" spc="-170" dirty="0">
                <a:latin typeface="Lucida Sans Unicode"/>
                <a:cs typeface="Lucida Sans Unicode"/>
              </a:rPr>
              <a:t> </a:t>
            </a:r>
            <a:r>
              <a:rPr sz="4000" spc="-80" dirty="0">
                <a:latin typeface="Lucida Sans Unicode"/>
                <a:cs typeface="Lucida Sans Unicode"/>
              </a:rPr>
              <a:t>bilan</a:t>
            </a:r>
            <a:r>
              <a:rPr sz="4000" spc="-165" dirty="0">
                <a:latin typeface="Lucida Sans Unicode"/>
                <a:cs typeface="Lucida Sans Unicode"/>
              </a:rPr>
              <a:t> </a:t>
            </a:r>
            <a:r>
              <a:rPr sz="4000" spc="-60" dirty="0">
                <a:latin typeface="Lucida Sans Unicode"/>
                <a:cs typeface="Lucida Sans Unicode"/>
              </a:rPr>
              <a:t>munosabatlarni</a:t>
            </a:r>
            <a:r>
              <a:rPr sz="4000" spc="-165" dirty="0">
                <a:latin typeface="Lucida Sans Unicode"/>
                <a:cs typeface="Lucida Sans Unicode"/>
              </a:rPr>
              <a:t> </a:t>
            </a:r>
            <a:r>
              <a:rPr sz="4000" spc="-55" dirty="0">
                <a:latin typeface="Lucida Sans Unicode"/>
                <a:cs typeface="Lucida Sans Unicode"/>
              </a:rPr>
              <a:t>yaxshilaydi.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70" dirty="0">
                <a:latin typeface="Lucida Sans Unicode"/>
                <a:cs typeface="Lucida Sans Unicode"/>
              </a:rPr>
              <a:t>Ish</a:t>
            </a:r>
            <a:r>
              <a:rPr sz="4000" spc="-165" dirty="0">
                <a:latin typeface="Lucida Sans Unicode"/>
                <a:cs typeface="Lucida Sans Unicode"/>
              </a:rPr>
              <a:t> </a:t>
            </a:r>
            <a:r>
              <a:rPr sz="4000" spc="-80" dirty="0">
                <a:latin typeface="Lucida Sans Unicode"/>
                <a:cs typeface="Lucida Sans Unicode"/>
              </a:rPr>
              <a:t>samaradorligini</a:t>
            </a:r>
            <a:r>
              <a:rPr sz="4000" spc="-160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oshiradi.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75" dirty="0">
                <a:latin typeface="Lucida Sans Unicode"/>
                <a:cs typeface="Lucida Sans Unicode"/>
              </a:rPr>
              <a:t>Muzokaralar</a:t>
            </a:r>
            <a:r>
              <a:rPr sz="4000" spc="-155" dirty="0">
                <a:latin typeface="Lucida Sans Unicode"/>
                <a:cs typeface="Lucida Sans Unicode"/>
              </a:rPr>
              <a:t> </a:t>
            </a:r>
            <a:r>
              <a:rPr sz="4000" spc="-100" dirty="0">
                <a:latin typeface="Lucida Sans Unicode"/>
                <a:cs typeface="Lucida Sans Unicode"/>
              </a:rPr>
              <a:t>olib</a:t>
            </a:r>
            <a:r>
              <a:rPr sz="4000" spc="-160" dirty="0">
                <a:latin typeface="Lucida Sans Unicode"/>
                <a:cs typeface="Lucida Sans Unicode"/>
              </a:rPr>
              <a:t> </a:t>
            </a:r>
            <a:r>
              <a:rPr sz="4000" spc="-95" dirty="0">
                <a:latin typeface="Lucida Sans Unicode"/>
                <a:cs typeface="Lucida Sans Unicode"/>
              </a:rPr>
              <a:t>borishga</a:t>
            </a:r>
            <a:r>
              <a:rPr sz="4000" spc="-155" dirty="0">
                <a:latin typeface="Lucida Sans Unicode"/>
                <a:cs typeface="Lucida Sans Unicode"/>
              </a:rPr>
              <a:t> </a:t>
            </a:r>
            <a:r>
              <a:rPr sz="4000" spc="-35" dirty="0">
                <a:latin typeface="Lucida Sans Unicode"/>
                <a:cs typeface="Lucida Sans Unicode"/>
              </a:rPr>
              <a:t>yordam</a:t>
            </a:r>
            <a:r>
              <a:rPr sz="4000" spc="-155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beradi.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50" dirty="0">
                <a:latin typeface="Lucida Sans Unicode"/>
                <a:cs typeface="Lucida Sans Unicode"/>
              </a:rPr>
              <a:t>Professional</a:t>
            </a:r>
            <a:r>
              <a:rPr sz="4000" spc="-180" dirty="0">
                <a:latin typeface="Lucida Sans Unicode"/>
                <a:cs typeface="Lucida Sans Unicode"/>
              </a:rPr>
              <a:t> </a:t>
            </a:r>
            <a:r>
              <a:rPr sz="4000" spc="-114" dirty="0">
                <a:latin typeface="Lucida Sans Unicode"/>
                <a:cs typeface="Lucida Sans Unicode"/>
              </a:rPr>
              <a:t>imijni</a:t>
            </a:r>
            <a:r>
              <a:rPr sz="4000" spc="-180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shakllantiradi.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120" dirty="0">
                <a:latin typeface="Lucida Sans Unicode"/>
                <a:cs typeface="Lucida Sans Unicode"/>
              </a:rPr>
              <a:t>Tashkilot</a:t>
            </a:r>
            <a:r>
              <a:rPr sz="4000" spc="-155" dirty="0">
                <a:latin typeface="Lucida Sans Unicode"/>
                <a:cs typeface="Lucida Sans Unicode"/>
              </a:rPr>
              <a:t> </a:t>
            </a:r>
            <a:r>
              <a:rPr sz="4000" spc="-114" dirty="0">
                <a:latin typeface="Lucida Sans Unicode"/>
                <a:cs typeface="Lucida Sans Unicode"/>
              </a:rPr>
              <a:t>rivojiga</a:t>
            </a:r>
            <a:r>
              <a:rPr sz="4000" spc="-150" dirty="0">
                <a:latin typeface="Lucida Sans Unicode"/>
                <a:cs typeface="Lucida Sans Unicode"/>
              </a:rPr>
              <a:t> </a:t>
            </a:r>
            <a:r>
              <a:rPr sz="4000" spc="-165" dirty="0">
                <a:latin typeface="Lucida Sans Unicode"/>
                <a:cs typeface="Lucida Sans Unicode"/>
              </a:rPr>
              <a:t>xizmat</a:t>
            </a:r>
            <a:r>
              <a:rPr sz="4000" spc="-150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qiladi.</a:t>
            </a:r>
            <a:endParaRPr sz="40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53428" y="2400300"/>
            <a:ext cx="10781144" cy="486607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946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45"/>
              </a:spcBef>
            </a:pPr>
            <a:r>
              <a:rPr sz="4000" spc="-75" dirty="0">
                <a:latin typeface="Lucida Sans Unicode"/>
                <a:cs typeface="Lucida Sans Unicode"/>
              </a:rPr>
              <a:t>RAQAMLI</a:t>
            </a:r>
            <a:r>
              <a:rPr sz="4000" spc="-155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MULOQOT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35" dirty="0">
                <a:latin typeface="Lucida Sans Unicode"/>
                <a:cs typeface="Lucida Sans Unicode"/>
              </a:rPr>
              <a:t>Internet</a:t>
            </a:r>
            <a:r>
              <a:rPr sz="4000" spc="-180" dirty="0">
                <a:latin typeface="Lucida Sans Unicode"/>
                <a:cs typeface="Lucida Sans Unicode"/>
              </a:rPr>
              <a:t> </a:t>
            </a:r>
            <a:r>
              <a:rPr sz="4000" spc="-70" dirty="0">
                <a:latin typeface="Lucida Sans Unicode"/>
                <a:cs typeface="Lucida Sans Unicode"/>
              </a:rPr>
              <a:t>orqali</a:t>
            </a:r>
            <a:r>
              <a:rPr sz="4000" spc="-180" dirty="0">
                <a:latin typeface="Lucida Sans Unicode"/>
                <a:cs typeface="Lucida Sans Unicode"/>
              </a:rPr>
              <a:t> </a:t>
            </a:r>
            <a:r>
              <a:rPr sz="4000" spc="-80" dirty="0">
                <a:latin typeface="Lucida Sans Unicode"/>
                <a:cs typeface="Lucida Sans Unicode"/>
              </a:rPr>
              <a:t>amalga</a:t>
            </a:r>
            <a:r>
              <a:rPr sz="4000" spc="-180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oshiriladi.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165" dirty="0">
                <a:latin typeface="Lucida Sans Unicode"/>
                <a:cs typeface="Lucida Sans Unicode"/>
              </a:rPr>
              <a:t>Tezkor</a:t>
            </a:r>
            <a:r>
              <a:rPr sz="4000" spc="-130" dirty="0">
                <a:latin typeface="Lucida Sans Unicode"/>
                <a:cs typeface="Lucida Sans Unicode"/>
              </a:rPr>
              <a:t> </a:t>
            </a:r>
            <a:r>
              <a:rPr sz="4000" spc="-90" dirty="0">
                <a:latin typeface="Lucida Sans Unicode"/>
                <a:cs typeface="Lucida Sans Unicode"/>
              </a:rPr>
              <a:t>axborot</a:t>
            </a:r>
            <a:r>
              <a:rPr sz="4000" spc="-125" dirty="0">
                <a:latin typeface="Lucida Sans Unicode"/>
                <a:cs typeface="Lucida Sans Unicode"/>
              </a:rPr>
              <a:t> </a:t>
            </a:r>
            <a:r>
              <a:rPr sz="4000" spc="-80" dirty="0">
                <a:latin typeface="Lucida Sans Unicode"/>
                <a:cs typeface="Lucida Sans Unicode"/>
              </a:rPr>
              <a:t>almashinuvi</a:t>
            </a:r>
            <a:r>
              <a:rPr sz="4000" spc="-125" dirty="0">
                <a:latin typeface="Lucida Sans Unicode"/>
                <a:cs typeface="Lucida Sans Unicode"/>
              </a:rPr>
              <a:t> </a:t>
            </a:r>
            <a:r>
              <a:rPr sz="4000" spc="-105" dirty="0">
                <a:latin typeface="Lucida Sans Unicode"/>
                <a:cs typeface="Lucida Sans Unicode"/>
              </a:rPr>
              <a:t>imkonini</a:t>
            </a:r>
            <a:r>
              <a:rPr sz="4000" spc="-130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beradi.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45" dirty="0">
                <a:latin typeface="Lucida Sans Unicode"/>
                <a:cs typeface="Lucida Sans Unicode"/>
              </a:rPr>
              <a:t>Masofalarni</a:t>
            </a:r>
            <a:r>
              <a:rPr sz="4000" spc="-190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qisqartiradi.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95" dirty="0">
                <a:latin typeface="Lucida Sans Unicode"/>
                <a:cs typeface="Lucida Sans Unicode"/>
              </a:rPr>
              <a:t>Ijtimoiy</a:t>
            </a:r>
            <a:r>
              <a:rPr sz="4000" spc="-180" dirty="0">
                <a:latin typeface="Lucida Sans Unicode"/>
                <a:cs typeface="Lucida Sans Unicode"/>
              </a:rPr>
              <a:t> </a:t>
            </a:r>
            <a:r>
              <a:rPr sz="4000" spc="-40" dirty="0">
                <a:latin typeface="Lucida Sans Unicode"/>
                <a:cs typeface="Lucida Sans Unicode"/>
              </a:rPr>
              <a:t>tarmoqlar</a:t>
            </a:r>
            <a:r>
              <a:rPr sz="4000" spc="-180" dirty="0">
                <a:latin typeface="Lucida Sans Unicode"/>
                <a:cs typeface="Lucida Sans Unicode"/>
              </a:rPr>
              <a:t> </a:t>
            </a:r>
            <a:r>
              <a:rPr sz="4000" spc="-60" dirty="0">
                <a:latin typeface="Lucida Sans Unicode"/>
                <a:cs typeface="Lucida Sans Unicode"/>
              </a:rPr>
              <a:t>muhim</a:t>
            </a:r>
            <a:r>
              <a:rPr sz="4000" spc="-175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vositadir.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95" dirty="0">
                <a:latin typeface="Lucida Sans Unicode"/>
                <a:cs typeface="Lucida Sans Unicode"/>
              </a:rPr>
              <a:t>Virtual</a:t>
            </a:r>
            <a:r>
              <a:rPr sz="4000" spc="-160" dirty="0">
                <a:latin typeface="Lucida Sans Unicode"/>
                <a:cs typeface="Lucida Sans Unicode"/>
              </a:rPr>
              <a:t> </a:t>
            </a:r>
            <a:r>
              <a:rPr sz="4000" spc="-95" dirty="0">
                <a:latin typeface="Lucida Sans Unicode"/>
                <a:cs typeface="Lucida Sans Unicode"/>
              </a:rPr>
              <a:t>hamkorlikni</a:t>
            </a:r>
            <a:r>
              <a:rPr sz="4000" spc="-160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rivojlantiradi.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60" dirty="0">
                <a:latin typeface="Lucida Sans Unicode"/>
                <a:cs typeface="Lucida Sans Unicode"/>
              </a:rPr>
              <a:t>Zamonaviy</a:t>
            </a:r>
            <a:r>
              <a:rPr sz="4000" spc="-200" dirty="0">
                <a:latin typeface="Lucida Sans Unicode"/>
                <a:cs typeface="Lucida Sans Unicode"/>
              </a:rPr>
              <a:t> </a:t>
            </a:r>
            <a:r>
              <a:rPr sz="4000" spc="-85" dirty="0">
                <a:latin typeface="Lucida Sans Unicode"/>
                <a:cs typeface="Lucida Sans Unicode"/>
              </a:rPr>
              <a:t>hayotning</a:t>
            </a:r>
            <a:r>
              <a:rPr sz="4000" spc="-195" dirty="0">
                <a:latin typeface="Lucida Sans Unicode"/>
                <a:cs typeface="Lucida Sans Unicode"/>
              </a:rPr>
              <a:t> </a:t>
            </a:r>
            <a:r>
              <a:rPr sz="4000" spc="-60" dirty="0" err="1">
                <a:latin typeface="Lucida Sans Unicode"/>
                <a:cs typeface="Lucida Sans Unicode"/>
              </a:rPr>
              <a:t>ajralmas</a:t>
            </a:r>
            <a:r>
              <a:rPr sz="4000" spc="-195" dirty="0">
                <a:latin typeface="Lucida Sans Unicode"/>
                <a:cs typeface="Lucida Sans Unicode"/>
              </a:rPr>
              <a:t> </a:t>
            </a:r>
            <a:r>
              <a:rPr sz="4000" spc="-10" dirty="0" err="1">
                <a:latin typeface="Lucida Sans Unicode"/>
                <a:cs typeface="Lucida Sans Unicode"/>
              </a:rPr>
              <a:t>qismidi</a:t>
            </a:r>
            <a:r>
              <a:rPr lang="uz-Latn-UZ" sz="4000" spc="-10" dirty="0">
                <a:latin typeface="Lucida Sans Unicode"/>
                <a:cs typeface="Lucida Sans Unicode"/>
              </a:rPr>
              <a:t>r.</a:t>
            </a:r>
            <a:endParaRPr sz="40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0200" y="2247900"/>
            <a:ext cx="15697199" cy="48660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946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45"/>
              </a:spcBef>
            </a:pPr>
            <a:r>
              <a:rPr sz="4000" spc="-10" dirty="0">
                <a:latin typeface="Lucida Sans Unicode"/>
                <a:cs typeface="Lucida Sans Unicode"/>
              </a:rPr>
              <a:t>MULOQOT</a:t>
            </a:r>
            <a:r>
              <a:rPr sz="4000" spc="-204" dirty="0">
                <a:latin typeface="Lucida Sans Unicode"/>
                <a:cs typeface="Lucida Sans Unicode"/>
              </a:rPr>
              <a:t> </a:t>
            </a:r>
            <a:r>
              <a:rPr sz="4000" spc="-95" dirty="0">
                <a:latin typeface="Lucida Sans Unicode"/>
                <a:cs typeface="Lucida Sans Unicode"/>
              </a:rPr>
              <a:t>KO‘NIKMALARINI</a:t>
            </a:r>
            <a:r>
              <a:rPr sz="4000" spc="-195" dirty="0">
                <a:latin typeface="Lucida Sans Unicode"/>
                <a:cs typeface="Lucida Sans Unicode"/>
              </a:rPr>
              <a:t> </a:t>
            </a:r>
            <a:r>
              <a:rPr sz="4000" spc="-40" dirty="0">
                <a:latin typeface="Lucida Sans Unicode"/>
                <a:cs typeface="Lucida Sans Unicode"/>
              </a:rPr>
              <a:t>RIVOJLANTIRISH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25" dirty="0">
                <a:latin typeface="Lucida Sans Unicode"/>
                <a:cs typeface="Lucida Sans Unicode"/>
              </a:rPr>
              <a:t>Nutq</a:t>
            </a:r>
            <a:r>
              <a:rPr sz="4000" spc="-210" dirty="0">
                <a:latin typeface="Lucida Sans Unicode"/>
                <a:cs typeface="Lucida Sans Unicode"/>
              </a:rPr>
              <a:t> </a:t>
            </a:r>
            <a:r>
              <a:rPr sz="4000" spc="-80" dirty="0">
                <a:latin typeface="Lucida Sans Unicode"/>
                <a:cs typeface="Lucida Sans Unicode"/>
              </a:rPr>
              <a:t>ustida</a:t>
            </a:r>
            <a:r>
              <a:rPr sz="4000" spc="-195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ishlash.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140" dirty="0">
                <a:latin typeface="Lucida Sans Unicode"/>
                <a:cs typeface="Lucida Sans Unicode"/>
              </a:rPr>
              <a:t>Tinglash</a:t>
            </a:r>
            <a:r>
              <a:rPr sz="4000" spc="-105" dirty="0">
                <a:latin typeface="Lucida Sans Unicode"/>
                <a:cs typeface="Lucida Sans Unicode"/>
              </a:rPr>
              <a:t> </a:t>
            </a:r>
            <a:r>
              <a:rPr sz="4000" spc="-95" dirty="0">
                <a:latin typeface="Lucida Sans Unicode"/>
                <a:cs typeface="Lucida Sans Unicode"/>
              </a:rPr>
              <a:t>qobiliyatini</a:t>
            </a:r>
            <a:r>
              <a:rPr sz="4000" spc="-105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oshirish.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55" dirty="0">
                <a:latin typeface="Lucida Sans Unicode"/>
                <a:cs typeface="Lucida Sans Unicode"/>
              </a:rPr>
              <a:t>Empatiyani</a:t>
            </a:r>
            <a:r>
              <a:rPr sz="4000" spc="-190" dirty="0">
                <a:latin typeface="Lucida Sans Unicode"/>
                <a:cs typeface="Lucida Sans Unicode"/>
              </a:rPr>
              <a:t> </a:t>
            </a:r>
            <a:r>
              <a:rPr sz="4000" spc="-20" dirty="0">
                <a:latin typeface="Lucida Sans Unicode"/>
                <a:cs typeface="Lucida Sans Unicode"/>
              </a:rPr>
              <a:t>rivojlantirish.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204" dirty="0">
                <a:latin typeface="Lucida Sans Unicode"/>
                <a:cs typeface="Lucida Sans Unicode"/>
              </a:rPr>
              <a:t>O‘zini</a:t>
            </a:r>
            <a:r>
              <a:rPr sz="4000" spc="-160" dirty="0">
                <a:latin typeface="Lucida Sans Unicode"/>
                <a:cs typeface="Lucida Sans Unicode"/>
              </a:rPr>
              <a:t> </a:t>
            </a:r>
            <a:r>
              <a:rPr sz="4000" spc="-85" dirty="0">
                <a:latin typeface="Lucida Sans Unicode"/>
                <a:cs typeface="Lucida Sans Unicode"/>
              </a:rPr>
              <a:t>nazorat</a:t>
            </a:r>
            <a:r>
              <a:rPr sz="4000" spc="-160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qilish.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95" dirty="0">
                <a:latin typeface="Lucida Sans Unicode"/>
                <a:cs typeface="Lucida Sans Unicode"/>
              </a:rPr>
              <a:t>Konfliktlarni</a:t>
            </a:r>
            <a:r>
              <a:rPr sz="4000" spc="-190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boshqarish.</a:t>
            </a:r>
            <a:endParaRPr sz="40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4000" spc="-90" dirty="0">
                <a:latin typeface="Lucida Sans Unicode"/>
                <a:cs typeface="Lucida Sans Unicode"/>
              </a:rPr>
              <a:t>Doimiy</a:t>
            </a:r>
            <a:r>
              <a:rPr sz="4000" spc="-150" dirty="0">
                <a:latin typeface="Lucida Sans Unicode"/>
                <a:cs typeface="Lucida Sans Unicode"/>
              </a:rPr>
              <a:t> </a:t>
            </a:r>
            <a:r>
              <a:rPr sz="4000" spc="-70" dirty="0">
                <a:latin typeface="Lucida Sans Unicode"/>
                <a:cs typeface="Lucida Sans Unicode"/>
              </a:rPr>
              <a:t>amaliyot</a:t>
            </a:r>
            <a:r>
              <a:rPr sz="4000" spc="-150" dirty="0">
                <a:latin typeface="Lucida Sans Unicode"/>
                <a:cs typeface="Lucida Sans Unicode"/>
              </a:rPr>
              <a:t> </a:t>
            </a:r>
            <a:r>
              <a:rPr sz="4000" spc="-100" dirty="0">
                <a:latin typeface="Lucida Sans Unicode"/>
                <a:cs typeface="Lucida Sans Unicode"/>
              </a:rPr>
              <a:t>olib</a:t>
            </a:r>
            <a:r>
              <a:rPr sz="4000" spc="-150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borish.</a:t>
            </a:r>
            <a:endParaRPr sz="40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14500" y="1714500"/>
            <a:ext cx="14859000" cy="527367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square" lIns="0" tIns="1143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00"/>
              </a:spcBef>
            </a:pPr>
            <a:r>
              <a:rPr sz="4250" spc="-50" dirty="0">
                <a:latin typeface="Lucida Sans Unicode"/>
                <a:cs typeface="Lucida Sans Unicode"/>
              </a:rPr>
              <a:t>PSIXOLOGLAR</a:t>
            </a:r>
            <a:r>
              <a:rPr sz="4250" spc="-210" dirty="0">
                <a:latin typeface="Lucida Sans Unicode"/>
                <a:cs typeface="Lucida Sans Unicode"/>
              </a:rPr>
              <a:t> </a:t>
            </a:r>
            <a:r>
              <a:rPr sz="4250" spc="-175" dirty="0">
                <a:latin typeface="Lucida Sans Unicode"/>
                <a:cs typeface="Lucida Sans Unicode"/>
              </a:rPr>
              <a:t>FAOLIYATIDA</a:t>
            </a:r>
            <a:r>
              <a:rPr sz="4250" spc="-210" dirty="0">
                <a:latin typeface="Lucida Sans Unicode"/>
                <a:cs typeface="Lucida Sans Unicode"/>
              </a:rPr>
              <a:t> </a:t>
            </a:r>
            <a:r>
              <a:rPr sz="4250" spc="-10" dirty="0">
                <a:latin typeface="Lucida Sans Unicode"/>
                <a:cs typeface="Lucida Sans Unicode"/>
              </a:rPr>
              <a:t>MULOQOT</a:t>
            </a:r>
            <a:endParaRPr sz="42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05"/>
              </a:spcBef>
            </a:pPr>
            <a:r>
              <a:rPr sz="4250" spc="-150" dirty="0">
                <a:latin typeface="Lucida Sans Unicode"/>
                <a:cs typeface="Lucida Sans Unicode"/>
              </a:rPr>
              <a:t>Psixologning</a:t>
            </a:r>
            <a:r>
              <a:rPr sz="4250" spc="-220" dirty="0">
                <a:latin typeface="Lucida Sans Unicode"/>
                <a:cs typeface="Lucida Sans Unicode"/>
              </a:rPr>
              <a:t> </a:t>
            </a:r>
            <a:r>
              <a:rPr sz="4250" spc="-110" dirty="0">
                <a:latin typeface="Lucida Sans Unicode"/>
                <a:cs typeface="Lucida Sans Unicode"/>
              </a:rPr>
              <a:t>asosiy</a:t>
            </a:r>
            <a:r>
              <a:rPr sz="4250" spc="-215" dirty="0">
                <a:latin typeface="Lucida Sans Unicode"/>
                <a:cs typeface="Lucida Sans Unicode"/>
              </a:rPr>
              <a:t> </a:t>
            </a:r>
            <a:r>
              <a:rPr sz="4250" spc="-130" dirty="0">
                <a:latin typeface="Lucida Sans Unicode"/>
                <a:cs typeface="Lucida Sans Unicode"/>
              </a:rPr>
              <a:t>ish</a:t>
            </a:r>
            <a:r>
              <a:rPr sz="4250" spc="-215" dirty="0">
                <a:latin typeface="Lucida Sans Unicode"/>
                <a:cs typeface="Lucida Sans Unicode"/>
              </a:rPr>
              <a:t> </a:t>
            </a:r>
            <a:r>
              <a:rPr sz="4250" spc="-10" dirty="0">
                <a:latin typeface="Lucida Sans Unicode"/>
                <a:cs typeface="Lucida Sans Unicode"/>
              </a:rPr>
              <a:t>qurolidir.</a:t>
            </a:r>
            <a:endParaRPr sz="42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05"/>
              </a:spcBef>
            </a:pPr>
            <a:r>
              <a:rPr sz="4250" spc="-160" dirty="0">
                <a:latin typeface="Lucida Sans Unicode"/>
                <a:cs typeface="Lucida Sans Unicode"/>
              </a:rPr>
              <a:t>Mijoz</a:t>
            </a:r>
            <a:r>
              <a:rPr sz="4250" spc="-215" dirty="0">
                <a:latin typeface="Lucida Sans Unicode"/>
                <a:cs typeface="Lucida Sans Unicode"/>
              </a:rPr>
              <a:t> </a:t>
            </a:r>
            <a:r>
              <a:rPr sz="4250" spc="-95" dirty="0">
                <a:latin typeface="Lucida Sans Unicode"/>
                <a:cs typeface="Lucida Sans Unicode"/>
              </a:rPr>
              <a:t>bilan</a:t>
            </a:r>
            <a:r>
              <a:rPr sz="4250" spc="-210" dirty="0">
                <a:latin typeface="Lucida Sans Unicode"/>
                <a:cs typeface="Lucida Sans Unicode"/>
              </a:rPr>
              <a:t> </a:t>
            </a:r>
            <a:r>
              <a:rPr sz="4250" spc="-125" dirty="0">
                <a:latin typeface="Lucida Sans Unicode"/>
                <a:cs typeface="Lucida Sans Unicode"/>
              </a:rPr>
              <a:t>ishonchli</a:t>
            </a:r>
            <a:r>
              <a:rPr sz="4250" spc="-215" dirty="0">
                <a:latin typeface="Lucida Sans Unicode"/>
                <a:cs typeface="Lucida Sans Unicode"/>
              </a:rPr>
              <a:t> </a:t>
            </a:r>
            <a:r>
              <a:rPr sz="4250" spc="-60" dirty="0">
                <a:latin typeface="Lucida Sans Unicode"/>
                <a:cs typeface="Lucida Sans Unicode"/>
              </a:rPr>
              <a:t>aloqa</a:t>
            </a:r>
            <a:r>
              <a:rPr sz="4250" spc="-210" dirty="0">
                <a:latin typeface="Lucida Sans Unicode"/>
                <a:cs typeface="Lucida Sans Unicode"/>
              </a:rPr>
              <a:t> </a:t>
            </a:r>
            <a:r>
              <a:rPr sz="4250" spc="-10" dirty="0">
                <a:latin typeface="Lucida Sans Unicode"/>
                <a:cs typeface="Lucida Sans Unicode"/>
              </a:rPr>
              <a:t>o‘rnatadi.</a:t>
            </a:r>
            <a:endParaRPr sz="42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00"/>
              </a:spcBef>
            </a:pPr>
            <a:r>
              <a:rPr sz="4250" spc="-40" dirty="0">
                <a:latin typeface="Lucida Sans Unicode"/>
                <a:cs typeface="Lucida Sans Unicode"/>
              </a:rPr>
              <a:t>Muammolarni</a:t>
            </a:r>
            <a:r>
              <a:rPr sz="4250" spc="-245" dirty="0">
                <a:latin typeface="Lucida Sans Unicode"/>
                <a:cs typeface="Lucida Sans Unicode"/>
              </a:rPr>
              <a:t> </a:t>
            </a:r>
            <a:r>
              <a:rPr sz="4250" spc="-110" dirty="0">
                <a:latin typeface="Lucida Sans Unicode"/>
                <a:cs typeface="Lucida Sans Unicode"/>
              </a:rPr>
              <a:t>aniqlashga</a:t>
            </a:r>
            <a:r>
              <a:rPr sz="4250" spc="-245" dirty="0">
                <a:latin typeface="Lucida Sans Unicode"/>
                <a:cs typeface="Lucida Sans Unicode"/>
              </a:rPr>
              <a:t> </a:t>
            </a:r>
            <a:r>
              <a:rPr sz="4250" spc="-45" dirty="0">
                <a:latin typeface="Lucida Sans Unicode"/>
                <a:cs typeface="Lucida Sans Unicode"/>
              </a:rPr>
              <a:t>yordam</a:t>
            </a:r>
            <a:r>
              <a:rPr sz="4250" spc="-245" dirty="0">
                <a:latin typeface="Lucida Sans Unicode"/>
                <a:cs typeface="Lucida Sans Unicode"/>
              </a:rPr>
              <a:t> </a:t>
            </a:r>
            <a:r>
              <a:rPr sz="4250" spc="-10" dirty="0">
                <a:latin typeface="Lucida Sans Unicode"/>
                <a:cs typeface="Lucida Sans Unicode"/>
              </a:rPr>
              <a:t>beradi.</a:t>
            </a:r>
            <a:endParaRPr sz="42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05"/>
              </a:spcBef>
            </a:pPr>
            <a:r>
              <a:rPr sz="4250" spc="-110" dirty="0">
                <a:latin typeface="Lucida Sans Unicode"/>
                <a:cs typeface="Lucida Sans Unicode"/>
              </a:rPr>
              <a:t>Konsultatsiya</a:t>
            </a:r>
            <a:r>
              <a:rPr sz="4250" spc="-160" dirty="0">
                <a:latin typeface="Lucida Sans Unicode"/>
                <a:cs typeface="Lucida Sans Unicode"/>
              </a:rPr>
              <a:t> </a:t>
            </a:r>
            <a:r>
              <a:rPr sz="4250" spc="-100" dirty="0">
                <a:latin typeface="Lucida Sans Unicode"/>
                <a:cs typeface="Lucida Sans Unicode"/>
              </a:rPr>
              <a:t>samaradorligini</a:t>
            </a:r>
            <a:r>
              <a:rPr sz="4250" spc="-155" dirty="0">
                <a:latin typeface="Lucida Sans Unicode"/>
                <a:cs typeface="Lucida Sans Unicode"/>
              </a:rPr>
              <a:t> </a:t>
            </a:r>
            <a:r>
              <a:rPr sz="4250" spc="-10" dirty="0">
                <a:latin typeface="Lucida Sans Unicode"/>
                <a:cs typeface="Lucida Sans Unicode"/>
              </a:rPr>
              <a:t>oshiradi.</a:t>
            </a:r>
            <a:endParaRPr sz="42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05"/>
              </a:spcBef>
            </a:pPr>
            <a:r>
              <a:rPr sz="4250" spc="-150" dirty="0">
                <a:latin typeface="Lucida Sans Unicode"/>
                <a:cs typeface="Lucida Sans Unicode"/>
              </a:rPr>
              <a:t>Diagnostik</a:t>
            </a:r>
            <a:r>
              <a:rPr sz="4250" spc="-210" dirty="0">
                <a:latin typeface="Lucida Sans Unicode"/>
                <a:cs typeface="Lucida Sans Unicode"/>
              </a:rPr>
              <a:t> </a:t>
            </a:r>
            <a:r>
              <a:rPr sz="4250" spc="-75" dirty="0">
                <a:latin typeface="Lucida Sans Unicode"/>
                <a:cs typeface="Lucida Sans Unicode"/>
              </a:rPr>
              <a:t>jarayonni</a:t>
            </a:r>
            <a:r>
              <a:rPr sz="4250" spc="-204" dirty="0">
                <a:latin typeface="Lucida Sans Unicode"/>
                <a:cs typeface="Lucida Sans Unicode"/>
              </a:rPr>
              <a:t> </a:t>
            </a:r>
            <a:r>
              <a:rPr sz="4250" spc="-40" dirty="0">
                <a:latin typeface="Lucida Sans Unicode"/>
                <a:cs typeface="Lucida Sans Unicode"/>
              </a:rPr>
              <a:t>yengillashtiradi.</a:t>
            </a:r>
            <a:endParaRPr sz="42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00"/>
              </a:spcBef>
            </a:pPr>
            <a:r>
              <a:rPr sz="4250" spc="-105" dirty="0">
                <a:latin typeface="Lucida Sans Unicode"/>
                <a:cs typeface="Lucida Sans Unicode"/>
              </a:rPr>
              <a:t>Psixokorreksiyada</a:t>
            </a:r>
            <a:r>
              <a:rPr sz="4250" spc="-240" dirty="0">
                <a:latin typeface="Lucida Sans Unicode"/>
                <a:cs typeface="Lucida Sans Unicode"/>
              </a:rPr>
              <a:t> </a:t>
            </a:r>
            <a:r>
              <a:rPr sz="4250" spc="-70" dirty="0">
                <a:latin typeface="Lucida Sans Unicode"/>
                <a:cs typeface="Lucida Sans Unicode"/>
              </a:rPr>
              <a:t>muhim</a:t>
            </a:r>
            <a:r>
              <a:rPr sz="4250" spc="-235" dirty="0">
                <a:latin typeface="Lucida Sans Unicode"/>
                <a:cs typeface="Lucida Sans Unicode"/>
              </a:rPr>
              <a:t> </a:t>
            </a:r>
            <a:r>
              <a:rPr sz="4250" spc="-80" dirty="0">
                <a:latin typeface="Lucida Sans Unicode"/>
                <a:cs typeface="Lucida Sans Unicode"/>
              </a:rPr>
              <a:t>rol</a:t>
            </a:r>
            <a:r>
              <a:rPr sz="4250" spc="-235" dirty="0">
                <a:latin typeface="Lucida Sans Unicode"/>
                <a:cs typeface="Lucida Sans Unicode"/>
              </a:rPr>
              <a:t> </a:t>
            </a:r>
            <a:r>
              <a:rPr sz="4250" spc="-10" dirty="0">
                <a:latin typeface="Lucida Sans Unicode"/>
                <a:cs typeface="Lucida Sans Unicode"/>
              </a:rPr>
              <a:t>o‘ynaydi</a:t>
            </a:r>
            <a:endParaRPr sz="425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81400" y="1638300"/>
            <a:ext cx="12374245" cy="53333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155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10"/>
              </a:spcBef>
            </a:pPr>
            <a:r>
              <a:rPr sz="4300" dirty="0">
                <a:latin typeface="Lucida Sans Unicode"/>
                <a:cs typeface="Lucida Sans Unicode"/>
              </a:rPr>
              <a:t>MULOQOTNING</a:t>
            </a:r>
            <a:r>
              <a:rPr sz="4300" spc="-305" dirty="0">
                <a:latin typeface="Lucida Sans Unicode"/>
                <a:cs typeface="Lucida Sans Unicode"/>
              </a:rPr>
              <a:t> </a:t>
            </a:r>
            <a:r>
              <a:rPr sz="4300" spc="-95" dirty="0">
                <a:latin typeface="Lucida Sans Unicode"/>
                <a:cs typeface="Lucida Sans Unicode"/>
              </a:rPr>
              <a:t>SHAXS</a:t>
            </a:r>
            <a:r>
              <a:rPr sz="4300" spc="-245" dirty="0">
                <a:latin typeface="Lucida Sans Unicode"/>
                <a:cs typeface="Lucida Sans Unicode"/>
              </a:rPr>
              <a:t> </a:t>
            </a:r>
            <a:r>
              <a:rPr sz="4300" spc="-90" dirty="0">
                <a:latin typeface="Lucida Sans Unicode"/>
                <a:cs typeface="Lucida Sans Unicode"/>
              </a:rPr>
              <a:t>RIVOJLANISHIDAGI</a:t>
            </a:r>
            <a:r>
              <a:rPr sz="4300" spc="-250" dirty="0">
                <a:latin typeface="Lucida Sans Unicode"/>
                <a:cs typeface="Lucida Sans Unicode"/>
              </a:rPr>
              <a:t> </a:t>
            </a:r>
            <a:r>
              <a:rPr sz="4300" spc="-10" dirty="0">
                <a:latin typeface="Lucida Sans Unicode"/>
                <a:cs typeface="Lucida Sans Unicode"/>
              </a:rPr>
              <a:t>O‘RNI</a:t>
            </a:r>
            <a:endParaRPr sz="43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10"/>
              </a:spcBef>
            </a:pPr>
            <a:r>
              <a:rPr sz="4300" spc="-135" dirty="0">
                <a:latin typeface="Lucida Sans Unicode"/>
                <a:cs typeface="Lucida Sans Unicode"/>
              </a:rPr>
              <a:t>Shaxsning</a:t>
            </a:r>
            <a:r>
              <a:rPr sz="4300" spc="-200" dirty="0">
                <a:latin typeface="Lucida Sans Unicode"/>
                <a:cs typeface="Lucida Sans Unicode"/>
              </a:rPr>
              <a:t> </a:t>
            </a:r>
            <a:r>
              <a:rPr sz="4300" spc="-120" dirty="0">
                <a:latin typeface="Lucida Sans Unicode"/>
                <a:cs typeface="Lucida Sans Unicode"/>
              </a:rPr>
              <a:t>ijtimoiylashuviga</a:t>
            </a:r>
            <a:r>
              <a:rPr sz="4300" spc="-200" dirty="0">
                <a:latin typeface="Lucida Sans Unicode"/>
                <a:cs typeface="Lucida Sans Unicode"/>
              </a:rPr>
              <a:t> </a:t>
            </a:r>
            <a:r>
              <a:rPr sz="4300" spc="-204" dirty="0">
                <a:latin typeface="Lucida Sans Unicode"/>
                <a:cs typeface="Lucida Sans Unicode"/>
              </a:rPr>
              <a:t>xizmat</a:t>
            </a:r>
            <a:r>
              <a:rPr sz="4300" spc="-195" dirty="0">
                <a:latin typeface="Lucida Sans Unicode"/>
                <a:cs typeface="Lucida Sans Unicode"/>
              </a:rPr>
              <a:t> </a:t>
            </a:r>
            <a:r>
              <a:rPr sz="4300" spc="-10" dirty="0">
                <a:latin typeface="Lucida Sans Unicode"/>
                <a:cs typeface="Lucida Sans Unicode"/>
              </a:rPr>
              <a:t>qiladi.</a:t>
            </a:r>
            <a:endParaRPr sz="43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10"/>
              </a:spcBef>
            </a:pPr>
            <a:r>
              <a:rPr sz="4300" spc="-254" dirty="0">
                <a:latin typeface="Lucida Sans Unicode"/>
                <a:cs typeface="Lucida Sans Unicode"/>
              </a:rPr>
              <a:t>O‘zini</a:t>
            </a:r>
            <a:r>
              <a:rPr sz="4300" spc="-190" dirty="0">
                <a:latin typeface="Lucida Sans Unicode"/>
                <a:cs typeface="Lucida Sans Unicode"/>
              </a:rPr>
              <a:t> </a:t>
            </a:r>
            <a:r>
              <a:rPr sz="4300" spc="-110" dirty="0">
                <a:latin typeface="Lucida Sans Unicode"/>
                <a:cs typeface="Lucida Sans Unicode"/>
              </a:rPr>
              <a:t>anglashni</a:t>
            </a:r>
            <a:r>
              <a:rPr sz="4300" spc="-190" dirty="0">
                <a:latin typeface="Lucida Sans Unicode"/>
                <a:cs typeface="Lucida Sans Unicode"/>
              </a:rPr>
              <a:t> </a:t>
            </a:r>
            <a:r>
              <a:rPr sz="4300" spc="-30" dirty="0">
                <a:latin typeface="Lucida Sans Unicode"/>
                <a:cs typeface="Lucida Sans Unicode"/>
              </a:rPr>
              <a:t>rivojlantiradi.</a:t>
            </a:r>
            <a:endParaRPr sz="43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10"/>
              </a:spcBef>
            </a:pPr>
            <a:r>
              <a:rPr sz="4300" spc="-130" dirty="0">
                <a:latin typeface="Lucida Sans Unicode"/>
                <a:cs typeface="Lucida Sans Unicode"/>
              </a:rPr>
              <a:t>Tajriba</a:t>
            </a:r>
            <a:r>
              <a:rPr sz="4300" spc="-190" dirty="0">
                <a:latin typeface="Lucida Sans Unicode"/>
                <a:cs typeface="Lucida Sans Unicode"/>
              </a:rPr>
              <a:t> </a:t>
            </a:r>
            <a:r>
              <a:rPr sz="4300" spc="-110" dirty="0">
                <a:latin typeface="Lucida Sans Unicode"/>
                <a:cs typeface="Lucida Sans Unicode"/>
              </a:rPr>
              <a:t>almashishga</a:t>
            </a:r>
            <a:r>
              <a:rPr sz="4300" spc="-190" dirty="0">
                <a:latin typeface="Lucida Sans Unicode"/>
                <a:cs typeface="Lucida Sans Unicode"/>
              </a:rPr>
              <a:t> </a:t>
            </a:r>
            <a:r>
              <a:rPr sz="4300" spc="-120" dirty="0">
                <a:latin typeface="Lucida Sans Unicode"/>
                <a:cs typeface="Lucida Sans Unicode"/>
              </a:rPr>
              <a:t>imkon</a:t>
            </a:r>
            <a:r>
              <a:rPr sz="4300" spc="-190" dirty="0">
                <a:latin typeface="Lucida Sans Unicode"/>
                <a:cs typeface="Lucida Sans Unicode"/>
              </a:rPr>
              <a:t> </a:t>
            </a:r>
            <a:r>
              <a:rPr sz="4300" spc="-10" dirty="0">
                <a:latin typeface="Lucida Sans Unicode"/>
                <a:cs typeface="Lucida Sans Unicode"/>
              </a:rPr>
              <a:t>beradi.</a:t>
            </a:r>
            <a:endParaRPr sz="43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10"/>
              </a:spcBef>
            </a:pPr>
            <a:r>
              <a:rPr sz="4300" spc="-65" dirty="0">
                <a:latin typeface="Lucida Sans Unicode"/>
                <a:cs typeface="Lucida Sans Unicode"/>
              </a:rPr>
              <a:t>Dunyoqarashni</a:t>
            </a:r>
            <a:r>
              <a:rPr sz="4300" spc="-220" dirty="0">
                <a:latin typeface="Lucida Sans Unicode"/>
                <a:cs typeface="Lucida Sans Unicode"/>
              </a:rPr>
              <a:t> </a:t>
            </a:r>
            <a:r>
              <a:rPr sz="4300" spc="-35" dirty="0">
                <a:latin typeface="Lucida Sans Unicode"/>
                <a:cs typeface="Lucida Sans Unicode"/>
              </a:rPr>
              <a:t>kengaytiradi.</a:t>
            </a:r>
            <a:endParaRPr sz="43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10"/>
              </a:spcBef>
            </a:pPr>
            <a:r>
              <a:rPr sz="4300" spc="-65" dirty="0">
                <a:latin typeface="Lucida Sans Unicode"/>
                <a:cs typeface="Lucida Sans Unicode"/>
              </a:rPr>
              <a:t>Qadriyatlarni</a:t>
            </a:r>
            <a:r>
              <a:rPr sz="4300" spc="-265" dirty="0">
                <a:latin typeface="Lucida Sans Unicode"/>
                <a:cs typeface="Lucida Sans Unicode"/>
              </a:rPr>
              <a:t> </a:t>
            </a:r>
            <a:r>
              <a:rPr sz="4300" spc="-35" dirty="0">
                <a:latin typeface="Lucida Sans Unicode"/>
                <a:cs typeface="Lucida Sans Unicode"/>
              </a:rPr>
              <a:t>shakllantiradi.</a:t>
            </a:r>
            <a:endParaRPr sz="43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10"/>
              </a:spcBef>
            </a:pPr>
            <a:r>
              <a:rPr sz="4300" spc="-135" dirty="0">
                <a:latin typeface="Lucida Sans Unicode"/>
                <a:cs typeface="Lucida Sans Unicode"/>
              </a:rPr>
              <a:t>Komil</a:t>
            </a:r>
            <a:r>
              <a:rPr sz="4300" spc="-240" dirty="0">
                <a:latin typeface="Lucida Sans Unicode"/>
                <a:cs typeface="Lucida Sans Unicode"/>
              </a:rPr>
              <a:t> </a:t>
            </a:r>
            <a:r>
              <a:rPr sz="4300" spc="-90" dirty="0">
                <a:latin typeface="Lucida Sans Unicode"/>
                <a:cs typeface="Lucida Sans Unicode"/>
              </a:rPr>
              <a:t>inson</a:t>
            </a:r>
            <a:r>
              <a:rPr sz="4300" spc="-235" dirty="0">
                <a:latin typeface="Lucida Sans Unicode"/>
                <a:cs typeface="Lucida Sans Unicode"/>
              </a:rPr>
              <a:t> </a:t>
            </a:r>
            <a:r>
              <a:rPr sz="4300" spc="-105" dirty="0">
                <a:latin typeface="Lucida Sans Unicode"/>
                <a:cs typeface="Lucida Sans Unicode"/>
              </a:rPr>
              <a:t>tarbiyasiga</a:t>
            </a:r>
            <a:r>
              <a:rPr sz="4300" spc="-240" dirty="0">
                <a:latin typeface="Lucida Sans Unicode"/>
                <a:cs typeface="Lucida Sans Unicode"/>
              </a:rPr>
              <a:t> </a:t>
            </a:r>
            <a:r>
              <a:rPr sz="4300" spc="-45" dirty="0">
                <a:latin typeface="Lucida Sans Unicode"/>
                <a:cs typeface="Lucida Sans Unicode"/>
              </a:rPr>
              <a:t>yordam</a:t>
            </a:r>
            <a:r>
              <a:rPr sz="4300" spc="-235" dirty="0">
                <a:latin typeface="Lucida Sans Unicode"/>
                <a:cs typeface="Lucida Sans Unicode"/>
              </a:rPr>
              <a:t> </a:t>
            </a:r>
            <a:r>
              <a:rPr sz="4300" spc="-10" dirty="0">
                <a:latin typeface="Lucida Sans Unicode"/>
                <a:cs typeface="Lucida Sans Unicode"/>
              </a:rPr>
              <a:t>beradi.</a:t>
            </a:r>
            <a:endParaRPr sz="43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71600" y="723900"/>
            <a:ext cx="15163800" cy="806695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1225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65"/>
              </a:spcBef>
            </a:pPr>
            <a:r>
              <a:rPr sz="4600" spc="-20" dirty="0">
                <a:latin typeface="Lucida Sans Unicode"/>
                <a:cs typeface="Lucida Sans Unicode"/>
              </a:rPr>
              <a:t>MULOQOT</a:t>
            </a:r>
            <a:r>
              <a:rPr sz="4600" spc="-310" dirty="0">
                <a:latin typeface="Lucida Sans Unicode"/>
                <a:cs typeface="Lucida Sans Unicode"/>
              </a:rPr>
              <a:t> </a:t>
            </a:r>
            <a:r>
              <a:rPr sz="4600" spc="-10" dirty="0">
                <a:latin typeface="Lucida Sans Unicode"/>
                <a:cs typeface="Lucida Sans Unicode"/>
              </a:rPr>
              <a:t>TUSHUNCHASI</a:t>
            </a:r>
            <a:endParaRPr sz="4600" dirty="0">
              <a:latin typeface="Lucida Sans Unicode"/>
              <a:cs typeface="Lucida Sans Unicode"/>
            </a:endParaRPr>
          </a:p>
          <a:p>
            <a:pPr marL="977900" marR="970280" algn="ctr">
              <a:lnSpc>
                <a:spcPts val="6390"/>
              </a:lnSpc>
              <a:spcBef>
                <a:spcPts val="355"/>
              </a:spcBef>
            </a:pPr>
            <a:r>
              <a:rPr sz="4600" spc="-50" dirty="0">
                <a:latin typeface="Lucida Sans Unicode"/>
                <a:cs typeface="Lucida Sans Unicode"/>
              </a:rPr>
              <a:t>Muloqot</a:t>
            </a:r>
            <a:r>
              <a:rPr sz="4600" spc="-254" dirty="0">
                <a:latin typeface="Lucida Sans Unicode"/>
                <a:cs typeface="Lucida Sans Unicode"/>
              </a:rPr>
              <a:t> </a:t>
            </a:r>
            <a:r>
              <a:rPr sz="4600" dirty="0">
                <a:latin typeface="Lucida Sans Unicode"/>
                <a:cs typeface="Lucida Sans Unicode"/>
              </a:rPr>
              <a:t>–</a:t>
            </a:r>
            <a:r>
              <a:rPr sz="4600" spc="-254" dirty="0">
                <a:latin typeface="Lucida Sans Unicode"/>
                <a:cs typeface="Lucida Sans Unicode"/>
              </a:rPr>
              <a:t> </a:t>
            </a:r>
            <a:r>
              <a:rPr sz="4600" spc="-120" dirty="0">
                <a:latin typeface="Lucida Sans Unicode"/>
                <a:cs typeface="Lucida Sans Unicode"/>
              </a:rPr>
              <a:t>insonlarning</a:t>
            </a:r>
            <a:r>
              <a:rPr sz="4600" spc="-250" dirty="0">
                <a:latin typeface="Lucida Sans Unicode"/>
                <a:cs typeface="Lucida Sans Unicode"/>
              </a:rPr>
              <a:t> </a:t>
            </a:r>
            <a:r>
              <a:rPr sz="4600" spc="-225" dirty="0">
                <a:latin typeface="Lucida Sans Unicode"/>
                <a:cs typeface="Lucida Sans Unicode"/>
              </a:rPr>
              <a:t>o‘zaro</a:t>
            </a:r>
            <a:r>
              <a:rPr sz="4600" spc="-254" dirty="0">
                <a:latin typeface="Lucida Sans Unicode"/>
                <a:cs typeface="Lucida Sans Unicode"/>
              </a:rPr>
              <a:t> </a:t>
            </a:r>
            <a:r>
              <a:rPr sz="4600" spc="-55" dirty="0">
                <a:latin typeface="Lucida Sans Unicode"/>
                <a:cs typeface="Lucida Sans Unicode"/>
              </a:rPr>
              <a:t>axborot </a:t>
            </a:r>
            <a:r>
              <a:rPr sz="4600" spc="-100" dirty="0">
                <a:latin typeface="Lucida Sans Unicode"/>
                <a:cs typeface="Lucida Sans Unicode"/>
              </a:rPr>
              <a:t>almashish</a:t>
            </a:r>
            <a:r>
              <a:rPr sz="4600" spc="-204" dirty="0">
                <a:latin typeface="Lucida Sans Unicode"/>
                <a:cs typeface="Lucida Sans Unicode"/>
              </a:rPr>
              <a:t> </a:t>
            </a:r>
            <a:r>
              <a:rPr sz="4600" spc="-10" dirty="0">
                <a:latin typeface="Lucida Sans Unicode"/>
                <a:cs typeface="Lucida Sans Unicode"/>
              </a:rPr>
              <a:t>jarayonidir.</a:t>
            </a:r>
            <a:endParaRPr sz="46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500"/>
              </a:spcBef>
            </a:pPr>
            <a:r>
              <a:rPr sz="4600" spc="125" dirty="0">
                <a:latin typeface="Lucida Sans Unicode"/>
                <a:cs typeface="Lucida Sans Unicode"/>
              </a:rPr>
              <a:t>U</a:t>
            </a:r>
            <a:r>
              <a:rPr sz="4600" spc="-235" dirty="0">
                <a:latin typeface="Lucida Sans Unicode"/>
                <a:cs typeface="Lucida Sans Unicode"/>
              </a:rPr>
              <a:t> </a:t>
            </a:r>
            <a:r>
              <a:rPr sz="4600" spc="-145" dirty="0">
                <a:latin typeface="Lucida Sans Unicode"/>
                <a:cs typeface="Lucida Sans Unicode"/>
              </a:rPr>
              <a:t>ijtimoiy</a:t>
            </a:r>
            <a:r>
              <a:rPr sz="4600" spc="-235" dirty="0">
                <a:latin typeface="Lucida Sans Unicode"/>
                <a:cs typeface="Lucida Sans Unicode"/>
              </a:rPr>
              <a:t> </a:t>
            </a:r>
            <a:r>
              <a:rPr sz="4600" spc="-90" dirty="0">
                <a:latin typeface="Lucida Sans Unicode"/>
                <a:cs typeface="Lucida Sans Unicode"/>
              </a:rPr>
              <a:t>munosabatlarning</a:t>
            </a:r>
            <a:r>
              <a:rPr sz="4600" spc="-235" dirty="0">
                <a:latin typeface="Lucida Sans Unicode"/>
                <a:cs typeface="Lucida Sans Unicode"/>
              </a:rPr>
              <a:t> </a:t>
            </a:r>
            <a:r>
              <a:rPr sz="4600" spc="-120" dirty="0">
                <a:latin typeface="Lucida Sans Unicode"/>
                <a:cs typeface="Lucida Sans Unicode"/>
              </a:rPr>
              <a:t>asosini</a:t>
            </a:r>
            <a:r>
              <a:rPr sz="4600" spc="-229" dirty="0">
                <a:latin typeface="Lucida Sans Unicode"/>
                <a:cs typeface="Lucida Sans Unicode"/>
              </a:rPr>
              <a:t> </a:t>
            </a:r>
            <a:r>
              <a:rPr sz="4600" spc="-10" dirty="0">
                <a:latin typeface="Lucida Sans Unicode"/>
                <a:cs typeface="Lucida Sans Unicode"/>
              </a:rPr>
              <a:t>tashkil</a:t>
            </a:r>
            <a:endParaRPr sz="46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65"/>
              </a:spcBef>
            </a:pPr>
            <a:r>
              <a:rPr sz="4600" spc="-10" dirty="0" err="1">
                <a:latin typeface="Lucida Sans Unicode"/>
                <a:cs typeface="Lucida Sans Unicode"/>
              </a:rPr>
              <a:t>qiladi</a:t>
            </a:r>
            <a:r>
              <a:rPr sz="4600" spc="-10" dirty="0">
                <a:latin typeface="Lucida Sans Unicode"/>
                <a:cs typeface="Lucida Sans Unicode"/>
              </a:rPr>
              <a:t>.</a:t>
            </a:r>
            <a:r>
              <a:rPr lang="uz-Latn-UZ" sz="4600" spc="-10" dirty="0">
                <a:latin typeface="Lucida Sans Unicode"/>
                <a:cs typeface="Lucida Sans Unicode"/>
              </a:rPr>
              <a:t> </a:t>
            </a:r>
            <a:r>
              <a:rPr sz="4600" spc="-50" dirty="0" err="1">
                <a:latin typeface="Lucida Sans Unicode"/>
                <a:cs typeface="Lucida Sans Unicode"/>
              </a:rPr>
              <a:t>Muloqot</a:t>
            </a:r>
            <a:r>
              <a:rPr sz="4600" spc="-295" dirty="0">
                <a:latin typeface="Lucida Sans Unicode"/>
                <a:cs typeface="Lucida Sans Unicode"/>
              </a:rPr>
              <a:t> </a:t>
            </a:r>
            <a:r>
              <a:rPr sz="4600" spc="-110" dirty="0">
                <a:latin typeface="Lucida Sans Unicode"/>
                <a:cs typeface="Lucida Sans Unicode"/>
              </a:rPr>
              <a:t>natijasida</a:t>
            </a:r>
            <a:r>
              <a:rPr sz="4600" spc="-265" dirty="0">
                <a:latin typeface="Lucida Sans Unicode"/>
                <a:cs typeface="Lucida Sans Unicode"/>
              </a:rPr>
              <a:t> </a:t>
            </a:r>
            <a:r>
              <a:rPr sz="4600" spc="-135" dirty="0">
                <a:latin typeface="Lucida Sans Unicode"/>
                <a:cs typeface="Lucida Sans Unicode"/>
              </a:rPr>
              <a:t>bilim</a:t>
            </a:r>
            <a:r>
              <a:rPr sz="4600" spc="-265" dirty="0">
                <a:latin typeface="Lucida Sans Unicode"/>
                <a:cs typeface="Lucida Sans Unicode"/>
              </a:rPr>
              <a:t> </a:t>
            </a:r>
            <a:r>
              <a:rPr sz="4600" dirty="0">
                <a:latin typeface="Lucida Sans Unicode"/>
                <a:cs typeface="Lucida Sans Unicode"/>
              </a:rPr>
              <a:t>va</a:t>
            </a:r>
            <a:r>
              <a:rPr sz="4600" spc="-275" dirty="0">
                <a:latin typeface="Lucida Sans Unicode"/>
                <a:cs typeface="Lucida Sans Unicode"/>
              </a:rPr>
              <a:t> </a:t>
            </a:r>
            <a:r>
              <a:rPr sz="4600" spc="-50" dirty="0">
                <a:latin typeface="Lucida Sans Unicode"/>
                <a:cs typeface="Lucida Sans Unicode"/>
              </a:rPr>
              <a:t>tajribalar </a:t>
            </a:r>
            <a:r>
              <a:rPr sz="4600" spc="-25" dirty="0">
                <a:latin typeface="Lucida Sans Unicode"/>
                <a:cs typeface="Lucida Sans Unicode"/>
              </a:rPr>
              <a:t>almashiladi.</a:t>
            </a:r>
            <a:endParaRPr sz="46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500"/>
              </a:spcBef>
            </a:pPr>
            <a:r>
              <a:rPr sz="4600" spc="-105" dirty="0">
                <a:latin typeface="Lucida Sans Unicode"/>
                <a:cs typeface="Lucida Sans Unicode"/>
              </a:rPr>
              <a:t>Shaxslar</a:t>
            </a:r>
            <a:r>
              <a:rPr sz="4600" spc="-215" dirty="0">
                <a:latin typeface="Lucida Sans Unicode"/>
                <a:cs typeface="Lucida Sans Unicode"/>
              </a:rPr>
              <a:t> </a:t>
            </a:r>
            <a:r>
              <a:rPr sz="4600" spc="-370" dirty="0">
                <a:latin typeface="Lucida Sans Unicode"/>
                <a:cs typeface="Lucida Sans Unicode"/>
              </a:rPr>
              <a:t>bir-</a:t>
            </a:r>
            <a:r>
              <a:rPr sz="4600" spc="-120" dirty="0">
                <a:latin typeface="Lucida Sans Unicode"/>
                <a:cs typeface="Lucida Sans Unicode"/>
              </a:rPr>
              <a:t>birini</a:t>
            </a:r>
            <a:r>
              <a:rPr sz="4600" spc="-215" dirty="0">
                <a:latin typeface="Lucida Sans Unicode"/>
                <a:cs typeface="Lucida Sans Unicode"/>
              </a:rPr>
              <a:t> </a:t>
            </a:r>
            <a:r>
              <a:rPr sz="4600" spc="-125" dirty="0">
                <a:latin typeface="Lucida Sans Unicode"/>
                <a:cs typeface="Lucida Sans Unicode"/>
              </a:rPr>
              <a:t>tushunishga</a:t>
            </a:r>
            <a:r>
              <a:rPr sz="4600" spc="-215" dirty="0">
                <a:latin typeface="Lucida Sans Unicode"/>
                <a:cs typeface="Lucida Sans Unicode"/>
              </a:rPr>
              <a:t> </a:t>
            </a:r>
            <a:r>
              <a:rPr sz="4600" spc="-75" dirty="0">
                <a:latin typeface="Lucida Sans Unicode"/>
                <a:cs typeface="Lucida Sans Unicode"/>
              </a:rPr>
              <a:t>harakat</a:t>
            </a:r>
            <a:r>
              <a:rPr sz="4600" spc="-215" dirty="0">
                <a:latin typeface="Lucida Sans Unicode"/>
                <a:cs typeface="Lucida Sans Unicode"/>
              </a:rPr>
              <a:t> </a:t>
            </a:r>
            <a:r>
              <a:rPr sz="4600" spc="-30" dirty="0">
                <a:latin typeface="Lucida Sans Unicode"/>
                <a:cs typeface="Lucida Sans Unicode"/>
              </a:rPr>
              <a:t>qiladi.</a:t>
            </a:r>
            <a:endParaRPr sz="4600" dirty="0">
              <a:latin typeface="Lucida Sans Unicode"/>
              <a:cs typeface="Lucida Sans Unicode"/>
            </a:endParaRPr>
          </a:p>
          <a:p>
            <a:pPr marL="452755" marR="445134" algn="ctr">
              <a:lnSpc>
                <a:spcPts val="6390"/>
              </a:lnSpc>
              <a:spcBef>
                <a:spcPts val="355"/>
              </a:spcBef>
            </a:pPr>
            <a:r>
              <a:rPr sz="4600" dirty="0">
                <a:latin typeface="Lucida Sans Unicode"/>
                <a:cs typeface="Lucida Sans Unicode"/>
              </a:rPr>
              <a:t>Har</a:t>
            </a:r>
            <a:r>
              <a:rPr sz="4600" spc="-254" dirty="0">
                <a:latin typeface="Lucida Sans Unicode"/>
                <a:cs typeface="Lucida Sans Unicode"/>
              </a:rPr>
              <a:t> </a:t>
            </a:r>
            <a:r>
              <a:rPr sz="4600" spc="-55" dirty="0">
                <a:latin typeface="Lucida Sans Unicode"/>
                <a:cs typeface="Lucida Sans Unicode"/>
              </a:rPr>
              <a:t>qanday</a:t>
            </a:r>
            <a:r>
              <a:rPr sz="4600" spc="-250" dirty="0">
                <a:latin typeface="Lucida Sans Unicode"/>
                <a:cs typeface="Lucida Sans Unicode"/>
              </a:rPr>
              <a:t> </a:t>
            </a:r>
            <a:r>
              <a:rPr sz="4600" spc="-100" dirty="0">
                <a:latin typeface="Lucida Sans Unicode"/>
                <a:cs typeface="Lucida Sans Unicode"/>
              </a:rPr>
              <a:t>faoliyat</a:t>
            </a:r>
            <a:r>
              <a:rPr sz="4600" spc="-254" dirty="0">
                <a:latin typeface="Lucida Sans Unicode"/>
                <a:cs typeface="Lucida Sans Unicode"/>
              </a:rPr>
              <a:t> </a:t>
            </a:r>
            <a:r>
              <a:rPr sz="4600" spc="-90" dirty="0">
                <a:latin typeface="Lucida Sans Unicode"/>
                <a:cs typeface="Lucida Sans Unicode"/>
              </a:rPr>
              <a:t>muloqot</a:t>
            </a:r>
            <a:r>
              <a:rPr sz="4600" spc="-250" dirty="0">
                <a:latin typeface="Lucida Sans Unicode"/>
                <a:cs typeface="Lucida Sans Unicode"/>
              </a:rPr>
              <a:t> </a:t>
            </a:r>
            <a:r>
              <a:rPr sz="4600" spc="-85" dirty="0">
                <a:latin typeface="Lucida Sans Unicode"/>
                <a:cs typeface="Lucida Sans Unicode"/>
              </a:rPr>
              <a:t>orqali</a:t>
            </a:r>
            <a:r>
              <a:rPr sz="4600" spc="-250" dirty="0">
                <a:latin typeface="Lucida Sans Unicode"/>
                <a:cs typeface="Lucida Sans Unicode"/>
              </a:rPr>
              <a:t> </a:t>
            </a:r>
            <a:r>
              <a:rPr sz="4600" spc="-85" dirty="0">
                <a:latin typeface="Lucida Sans Unicode"/>
                <a:cs typeface="Lucida Sans Unicode"/>
              </a:rPr>
              <a:t>tashkil </a:t>
            </a:r>
            <a:r>
              <a:rPr sz="4600" spc="-10" dirty="0">
                <a:latin typeface="Lucida Sans Unicode"/>
                <a:cs typeface="Lucida Sans Unicode"/>
              </a:rPr>
              <a:t>etiladi.</a:t>
            </a:r>
            <a:endParaRPr sz="46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505"/>
              </a:spcBef>
            </a:pPr>
            <a:r>
              <a:rPr sz="4600" spc="-50" dirty="0">
                <a:latin typeface="Lucida Sans Unicode"/>
                <a:cs typeface="Lucida Sans Unicode"/>
              </a:rPr>
              <a:t>Muloqot</a:t>
            </a:r>
            <a:r>
              <a:rPr sz="4600" spc="-254" dirty="0">
                <a:latin typeface="Lucida Sans Unicode"/>
                <a:cs typeface="Lucida Sans Unicode"/>
              </a:rPr>
              <a:t> </a:t>
            </a:r>
            <a:r>
              <a:rPr sz="4600" spc="-135" dirty="0">
                <a:latin typeface="Lucida Sans Unicode"/>
                <a:cs typeface="Lucida Sans Unicode"/>
              </a:rPr>
              <a:t>insonning</a:t>
            </a:r>
            <a:r>
              <a:rPr sz="4600" spc="-254" dirty="0">
                <a:latin typeface="Lucida Sans Unicode"/>
                <a:cs typeface="Lucida Sans Unicode"/>
              </a:rPr>
              <a:t> </a:t>
            </a:r>
            <a:r>
              <a:rPr sz="4600" spc="-130" dirty="0">
                <a:latin typeface="Lucida Sans Unicode"/>
                <a:cs typeface="Lucida Sans Unicode"/>
              </a:rPr>
              <a:t>ijtimoiylashuviga</a:t>
            </a:r>
            <a:r>
              <a:rPr sz="4600" spc="-254" dirty="0">
                <a:latin typeface="Lucida Sans Unicode"/>
                <a:cs typeface="Lucida Sans Unicode"/>
              </a:rPr>
              <a:t> </a:t>
            </a:r>
            <a:r>
              <a:rPr sz="4600" spc="-10" dirty="0">
                <a:latin typeface="Lucida Sans Unicode"/>
                <a:cs typeface="Lucida Sans Unicode"/>
              </a:rPr>
              <a:t>xizmat</a:t>
            </a:r>
            <a:endParaRPr sz="46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65"/>
              </a:spcBef>
            </a:pPr>
            <a:r>
              <a:rPr sz="4600" spc="-10" dirty="0">
                <a:latin typeface="Lucida Sans Unicode"/>
                <a:cs typeface="Lucida Sans Unicode"/>
              </a:rPr>
              <a:t>qiladi.</a:t>
            </a:r>
            <a:endParaRPr sz="46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35488" y="2288023"/>
            <a:ext cx="13722350" cy="51720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149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05"/>
              </a:spcBef>
            </a:pPr>
            <a:r>
              <a:rPr sz="4150" spc="-10" dirty="0">
                <a:latin typeface="Lucida Sans Unicode"/>
                <a:cs typeface="Lucida Sans Unicode"/>
              </a:rPr>
              <a:t>XULOSA</a:t>
            </a:r>
            <a:endParaRPr sz="41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10"/>
              </a:spcBef>
            </a:pPr>
            <a:r>
              <a:rPr sz="4150" spc="-35" dirty="0">
                <a:latin typeface="Lucida Sans Unicode"/>
                <a:cs typeface="Lucida Sans Unicode"/>
              </a:rPr>
              <a:t>Muloqot</a:t>
            </a:r>
            <a:r>
              <a:rPr sz="4150" spc="-229" dirty="0">
                <a:latin typeface="Lucida Sans Unicode"/>
                <a:cs typeface="Lucida Sans Unicode"/>
              </a:rPr>
              <a:t> </a:t>
            </a:r>
            <a:r>
              <a:rPr sz="4150" spc="-80" dirty="0">
                <a:latin typeface="Lucida Sans Unicode"/>
                <a:cs typeface="Lucida Sans Unicode"/>
              </a:rPr>
              <a:t>inson</a:t>
            </a:r>
            <a:r>
              <a:rPr sz="4150" spc="-229" dirty="0">
                <a:latin typeface="Lucida Sans Unicode"/>
                <a:cs typeface="Lucida Sans Unicode"/>
              </a:rPr>
              <a:t> </a:t>
            </a:r>
            <a:r>
              <a:rPr sz="4150" spc="-100" dirty="0">
                <a:latin typeface="Lucida Sans Unicode"/>
                <a:cs typeface="Lucida Sans Unicode"/>
              </a:rPr>
              <a:t>hayotining</a:t>
            </a:r>
            <a:r>
              <a:rPr sz="4150" spc="-229" dirty="0">
                <a:latin typeface="Lucida Sans Unicode"/>
                <a:cs typeface="Lucida Sans Unicode"/>
              </a:rPr>
              <a:t> </a:t>
            </a:r>
            <a:r>
              <a:rPr sz="4150" spc="-60" dirty="0">
                <a:latin typeface="Lucida Sans Unicode"/>
                <a:cs typeface="Lucida Sans Unicode"/>
              </a:rPr>
              <a:t>muhim</a:t>
            </a:r>
            <a:r>
              <a:rPr sz="4150" spc="-229" dirty="0">
                <a:latin typeface="Lucida Sans Unicode"/>
                <a:cs typeface="Lucida Sans Unicode"/>
              </a:rPr>
              <a:t> </a:t>
            </a:r>
            <a:r>
              <a:rPr sz="4150" spc="-10" dirty="0">
                <a:latin typeface="Lucida Sans Unicode"/>
                <a:cs typeface="Lucida Sans Unicode"/>
              </a:rPr>
              <a:t>qismidir.</a:t>
            </a:r>
            <a:endParaRPr sz="41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05"/>
              </a:spcBef>
            </a:pPr>
            <a:r>
              <a:rPr sz="4150" spc="-100" dirty="0">
                <a:latin typeface="Lucida Sans Unicode"/>
                <a:cs typeface="Lucida Sans Unicode"/>
              </a:rPr>
              <a:t>Shaxs</a:t>
            </a:r>
            <a:r>
              <a:rPr sz="4150" spc="-229" dirty="0">
                <a:latin typeface="Lucida Sans Unicode"/>
                <a:cs typeface="Lucida Sans Unicode"/>
              </a:rPr>
              <a:t> </a:t>
            </a:r>
            <a:r>
              <a:rPr sz="4150" dirty="0">
                <a:latin typeface="Lucida Sans Unicode"/>
                <a:cs typeface="Lucida Sans Unicode"/>
              </a:rPr>
              <a:t>va</a:t>
            </a:r>
            <a:r>
              <a:rPr sz="4150" spc="-225" dirty="0">
                <a:latin typeface="Lucida Sans Unicode"/>
                <a:cs typeface="Lucida Sans Unicode"/>
              </a:rPr>
              <a:t> </a:t>
            </a:r>
            <a:r>
              <a:rPr sz="4150" spc="-80" dirty="0">
                <a:latin typeface="Lucida Sans Unicode"/>
                <a:cs typeface="Lucida Sans Unicode"/>
              </a:rPr>
              <a:t>jamiyat</a:t>
            </a:r>
            <a:r>
              <a:rPr sz="4150" spc="-225" dirty="0">
                <a:latin typeface="Lucida Sans Unicode"/>
                <a:cs typeface="Lucida Sans Unicode"/>
              </a:rPr>
              <a:t> </a:t>
            </a:r>
            <a:r>
              <a:rPr sz="4150" spc="-65" dirty="0">
                <a:latin typeface="Lucida Sans Unicode"/>
                <a:cs typeface="Lucida Sans Unicode"/>
              </a:rPr>
              <a:t>taraqqiyotida</a:t>
            </a:r>
            <a:r>
              <a:rPr sz="4150" spc="-225" dirty="0">
                <a:latin typeface="Lucida Sans Unicode"/>
                <a:cs typeface="Lucida Sans Unicode"/>
              </a:rPr>
              <a:t> </a:t>
            </a:r>
            <a:r>
              <a:rPr sz="4150" spc="-80" dirty="0">
                <a:latin typeface="Lucida Sans Unicode"/>
                <a:cs typeface="Lucida Sans Unicode"/>
              </a:rPr>
              <a:t>katta</a:t>
            </a:r>
            <a:r>
              <a:rPr sz="4150" spc="-225" dirty="0">
                <a:latin typeface="Lucida Sans Unicode"/>
                <a:cs typeface="Lucida Sans Unicode"/>
              </a:rPr>
              <a:t> </a:t>
            </a:r>
            <a:r>
              <a:rPr sz="4150" spc="-70" dirty="0">
                <a:latin typeface="Lucida Sans Unicode"/>
                <a:cs typeface="Lucida Sans Unicode"/>
              </a:rPr>
              <a:t>ahamiyatga</a:t>
            </a:r>
            <a:r>
              <a:rPr sz="4150" spc="-225" dirty="0">
                <a:latin typeface="Lucida Sans Unicode"/>
                <a:cs typeface="Lucida Sans Unicode"/>
              </a:rPr>
              <a:t> </a:t>
            </a:r>
            <a:r>
              <a:rPr sz="4150" spc="-20" dirty="0">
                <a:latin typeface="Lucida Sans Unicode"/>
                <a:cs typeface="Lucida Sans Unicode"/>
              </a:rPr>
              <a:t>ega.</a:t>
            </a:r>
            <a:endParaRPr sz="41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10"/>
              </a:spcBef>
            </a:pPr>
            <a:r>
              <a:rPr sz="4150" spc="-80" dirty="0">
                <a:latin typeface="Lucida Sans Unicode"/>
                <a:cs typeface="Lucida Sans Unicode"/>
              </a:rPr>
              <a:t>Verbal</a:t>
            </a:r>
            <a:r>
              <a:rPr sz="4150" spc="-229" dirty="0">
                <a:latin typeface="Lucida Sans Unicode"/>
                <a:cs typeface="Lucida Sans Unicode"/>
              </a:rPr>
              <a:t> </a:t>
            </a:r>
            <a:r>
              <a:rPr sz="4150" dirty="0">
                <a:latin typeface="Lucida Sans Unicode"/>
                <a:cs typeface="Lucida Sans Unicode"/>
              </a:rPr>
              <a:t>va</a:t>
            </a:r>
            <a:r>
              <a:rPr sz="4150" spc="-229" dirty="0">
                <a:latin typeface="Lucida Sans Unicode"/>
                <a:cs typeface="Lucida Sans Unicode"/>
              </a:rPr>
              <a:t> </a:t>
            </a:r>
            <a:r>
              <a:rPr sz="4150" spc="-40" dirty="0">
                <a:latin typeface="Lucida Sans Unicode"/>
                <a:cs typeface="Lucida Sans Unicode"/>
              </a:rPr>
              <a:t>noverbal</a:t>
            </a:r>
            <a:r>
              <a:rPr sz="4150" spc="-229" dirty="0">
                <a:latin typeface="Lucida Sans Unicode"/>
                <a:cs typeface="Lucida Sans Unicode"/>
              </a:rPr>
              <a:t> </a:t>
            </a:r>
            <a:r>
              <a:rPr sz="4150" spc="-75" dirty="0">
                <a:latin typeface="Lucida Sans Unicode"/>
                <a:cs typeface="Lucida Sans Unicode"/>
              </a:rPr>
              <a:t>vositalar</a:t>
            </a:r>
            <a:r>
              <a:rPr sz="4150" spc="-229" dirty="0">
                <a:latin typeface="Lucida Sans Unicode"/>
                <a:cs typeface="Lucida Sans Unicode"/>
              </a:rPr>
              <a:t> </a:t>
            </a:r>
            <a:r>
              <a:rPr sz="4150" spc="-335" dirty="0">
                <a:latin typeface="Lucida Sans Unicode"/>
                <a:cs typeface="Lucida Sans Unicode"/>
              </a:rPr>
              <a:t>bir-</a:t>
            </a:r>
            <a:r>
              <a:rPr sz="4150" spc="-105" dirty="0">
                <a:latin typeface="Lucida Sans Unicode"/>
                <a:cs typeface="Lucida Sans Unicode"/>
              </a:rPr>
              <a:t>birini</a:t>
            </a:r>
            <a:r>
              <a:rPr sz="4150" spc="-229" dirty="0">
                <a:latin typeface="Lucida Sans Unicode"/>
                <a:cs typeface="Lucida Sans Unicode"/>
              </a:rPr>
              <a:t> </a:t>
            </a:r>
            <a:r>
              <a:rPr sz="4150" spc="-30" dirty="0">
                <a:latin typeface="Lucida Sans Unicode"/>
                <a:cs typeface="Lucida Sans Unicode"/>
              </a:rPr>
              <a:t>to‘ldiradi.</a:t>
            </a:r>
            <a:endParaRPr sz="41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10"/>
              </a:spcBef>
            </a:pPr>
            <a:r>
              <a:rPr sz="4150" spc="-30" dirty="0">
                <a:latin typeface="Lucida Sans Unicode"/>
                <a:cs typeface="Lucida Sans Unicode"/>
              </a:rPr>
              <a:t>Samarali</a:t>
            </a:r>
            <a:r>
              <a:rPr sz="4150" spc="-240" dirty="0">
                <a:latin typeface="Lucida Sans Unicode"/>
                <a:cs typeface="Lucida Sans Unicode"/>
              </a:rPr>
              <a:t> </a:t>
            </a:r>
            <a:r>
              <a:rPr sz="4150" spc="-80" dirty="0">
                <a:latin typeface="Lucida Sans Unicode"/>
                <a:cs typeface="Lucida Sans Unicode"/>
              </a:rPr>
              <a:t>muloqot</a:t>
            </a:r>
            <a:r>
              <a:rPr sz="4150" spc="-240" dirty="0">
                <a:latin typeface="Lucida Sans Unicode"/>
                <a:cs typeface="Lucida Sans Unicode"/>
              </a:rPr>
              <a:t> </a:t>
            </a:r>
            <a:r>
              <a:rPr sz="4150" spc="-60" dirty="0">
                <a:latin typeface="Lucida Sans Unicode"/>
                <a:cs typeface="Lucida Sans Unicode"/>
              </a:rPr>
              <a:t>muvaffaqiyat</a:t>
            </a:r>
            <a:r>
              <a:rPr sz="4150" spc="-240" dirty="0">
                <a:latin typeface="Lucida Sans Unicode"/>
                <a:cs typeface="Lucida Sans Unicode"/>
              </a:rPr>
              <a:t> </a:t>
            </a:r>
            <a:r>
              <a:rPr sz="4150" spc="-10" dirty="0">
                <a:latin typeface="Lucida Sans Unicode"/>
                <a:cs typeface="Lucida Sans Unicode"/>
              </a:rPr>
              <a:t>kalitidir.</a:t>
            </a:r>
            <a:endParaRPr sz="41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10"/>
              </a:spcBef>
            </a:pPr>
            <a:r>
              <a:rPr sz="4150" spc="-40" dirty="0">
                <a:latin typeface="Lucida Sans Unicode"/>
                <a:cs typeface="Lucida Sans Unicode"/>
              </a:rPr>
              <a:t>Empatiya</a:t>
            </a:r>
            <a:r>
              <a:rPr sz="4150" spc="-260" dirty="0">
                <a:latin typeface="Lucida Sans Unicode"/>
                <a:cs typeface="Lucida Sans Unicode"/>
              </a:rPr>
              <a:t> </a:t>
            </a:r>
            <a:r>
              <a:rPr sz="4150" dirty="0">
                <a:latin typeface="Lucida Sans Unicode"/>
                <a:cs typeface="Lucida Sans Unicode"/>
              </a:rPr>
              <a:t>va</a:t>
            </a:r>
            <a:r>
              <a:rPr sz="4150" spc="-245" dirty="0">
                <a:latin typeface="Lucida Sans Unicode"/>
                <a:cs typeface="Lucida Sans Unicode"/>
              </a:rPr>
              <a:t> </a:t>
            </a:r>
            <a:r>
              <a:rPr sz="4150" spc="-120" dirty="0">
                <a:latin typeface="Lucida Sans Unicode"/>
                <a:cs typeface="Lucida Sans Unicode"/>
              </a:rPr>
              <a:t>tinglash</a:t>
            </a:r>
            <a:r>
              <a:rPr sz="4150" spc="-235" dirty="0">
                <a:latin typeface="Lucida Sans Unicode"/>
                <a:cs typeface="Lucida Sans Unicode"/>
              </a:rPr>
              <a:t> </a:t>
            </a:r>
            <a:r>
              <a:rPr sz="4150" spc="-140" dirty="0">
                <a:latin typeface="Lucida Sans Unicode"/>
                <a:cs typeface="Lucida Sans Unicode"/>
              </a:rPr>
              <a:t>ko‘nikmalari</a:t>
            </a:r>
            <a:r>
              <a:rPr sz="4150" spc="-235" dirty="0">
                <a:latin typeface="Lucida Sans Unicode"/>
                <a:cs typeface="Lucida Sans Unicode"/>
              </a:rPr>
              <a:t> </a:t>
            </a:r>
            <a:r>
              <a:rPr sz="4150" spc="-10" dirty="0">
                <a:latin typeface="Lucida Sans Unicode"/>
                <a:cs typeface="Lucida Sans Unicode"/>
              </a:rPr>
              <a:t>muhimdir.</a:t>
            </a:r>
            <a:endParaRPr sz="41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05"/>
              </a:spcBef>
            </a:pPr>
            <a:r>
              <a:rPr sz="4150" dirty="0">
                <a:latin typeface="Lucida Sans Unicode"/>
                <a:cs typeface="Lucida Sans Unicode"/>
              </a:rPr>
              <a:t>Har</a:t>
            </a:r>
            <a:r>
              <a:rPr sz="4150" spc="-225" dirty="0">
                <a:latin typeface="Lucida Sans Unicode"/>
                <a:cs typeface="Lucida Sans Unicode"/>
              </a:rPr>
              <a:t> </a:t>
            </a:r>
            <a:r>
              <a:rPr sz="4150" spc="-80" dirty="0">
                <a:latin typeface="Lucida Sans Unicode"/>
                <a:cs typeface="Lucida Sans Unicode"/>
              </a:rPr>
              <a:t>bir</a:t>
            </a:r>
            <a:r>
              <a:rPr sz="4150" spc="-220" dirty="0">
                <a:latin typeface="Lucida Sans Unicode"/>
                <a:cs typeface="Lucida Sans Unicode"/>
              </a:rPr>
              <a:t> </a:t>
            </a:r>
            <a:r>
              <a:rPr sz="4150" spc="-80" dirty="0">
                <a:latin typeface="Lucida Sans Unicode"/>
                <a:cs typeface="Lucida Sans Unicode"/>
              </a:rPr>
              <a:t>inson</a:t>
            </a:r>
            <a:r>
              <a:rPr sz="4150" spc="-220" dirty="0">
                <a:latin typeface="Lucida Sans Unicode"/>
                <a:cs typeface="Lucida Sans Unicode"/>
              </a:rPr>
              <a:t> </a:t>
            </a:r>
            <a:r>
              <a:rPr sz="4150" spc="-80" dirty="0">
                <a:latin typeface="Lucida Sans Unicode"/>
                <a:cs typeface="Lucida Sans Unicode"/>
              </a:rPr>
              <a:t>muloqot</a:t>
            </a:r>
            <a:r>
              <a:rPr sz="4150" spc="-220" dirty="0">
                <a:latin typeface="Lucida Sans Unicode"/>
                <a:cs typeface="Lucida Sans Unicode"/>
              </a:rPr>
              <a:t> </a:t>
            </a:r>
            <a:r>
              <a:rPr sz="4150" spc="-65" dirty="0">
                <a:latin typeface="Lucida Sans Unicode"/>
                <a:cs typeface="Lucida Sans Unicode"/>
              </a:rPr>
              <a:t>madaniyatini</a:t>
            </a:r>
            <a:r>
              <a:rPr sz="4150" spc="-220" dirty="0">
                <a:latin typeface="Lucida Sans Unicode"/>
                <a:cs typeface="Lucida Sans Unicode"/>
              </a:rPr>
              <a:t> </a:t>
            </a:r>
            <a:r>
              <a:rPr sz="4150" spc="-95" dirty="0">
                <a:latin typeface="Lucida Sans Unicode"/>
                <a:cs typeface="Lucida Sans Unicode"/>
              </a:rPr>
              <a:t>rivojlantirishi</a:t>
            </a:r>
            <a:r>
              <a:rPr sz="4150" spc="-220" dirty="0">
                <a:latin typeface="Lucida Sans Unicode"/>
                <a:cs typeface="Lucida Sans Unicode"/>
              </a:rPr>
              <a:t> </a:t>
            </a:r>
            <a:r>
              <a:rPr sz="4150" spc="-10" dirty="0">
                <a:latin typeface="Lucida Sans Unicode"/>
                <a:cs typeface="Lucida Sans Unicode"/>
              </a:rPr>
              <a:t>zarur.</a:t>
            </a:r>
            <a:endParaRPr sz="415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56222" y="1850850"/>
            <a:ext cx="10074178" cy="662622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0" tIns="946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45"/>
              </a:spcBef>
            </a:pPr>
            <a:r>
              <a:rPr sz="3400" spc="-85" dirty="0">
                <a:latin typeface="Lucida Sans Unicode"/>
                <a:cs typeface="Lucida Sans Unicode"/>
              </a:rPr>
              <a:t>FOYDALANILGAN</a:t>
            </a:r>
            <a:r>
              <a:rPr sz="3400" spc="-180" dirty="0">
                <a:latin typeface="Lucida Sans Unicode"/>
                <a:cs typeface="Lucida Sans Unicode"/>
              </a:rPr>
              <a:t> </a:t>
            </a:r>
            <a:r>
              <a:rPr sz="3400" spc="-10" dirty="0">
                <a:latin typeface="Lucida Sans Unicode"/>
                <a:cs typeface="Lucida Sans Unicode"/>
              </a:rPr>
              <a:t>ADABIYOTLAR</a:t>
            </a:r>
            <a:endParaRPr sz="34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3400" spc="-170" dirty="0">
                <a:latin typeface="Lucida Sans Unicode"/>
                <a:cs typeface="Lucida Sans Unicode"/>
              </a:rPr>
              <a:t>G‘oziev</a:t>
            </a:r>
            <a:r>
              <a:rPr sz="3400" spc="-155" dirty="0">
                <a:latin typeface="Lucida Sans Unicode"/>
                <a:cs typeface="Lucida Sans Unicode"/>
              </a:rPr>
              <a:t> </a:t>
            </a:r>
            <a:r>
              <a:rPr sz="3400" spc="-170" dirty="0">
                <a:latin typeface="Lucida Sans Unicode"/>
                <a:cs typeface="Lucida Sans Unicode"/>
              </a:rPr>
              <a:t>E.G‘.</a:t>
            </a:r>
            <a:r>
              <a:rPr sz="3400" spc="-155" dirty="0">
                <a:latin typeface="Lucida Sans Unicode"/>
                <a:cs typeface="Lucida Sans Unicode"/>
              </a:rPr>
              <a:t> </a:t>
            </a:r>
            <a:r>
              <a:rPr sz="3400" spc="-20" dirty="0">
                <a:latin typeface="Lucida Sans Unicode"/>
                <a:cs typeface="Lucida Sans Unicode"/>
              </a:rPr>
              <a:t>Psixologiya.</a:t>
            </a:r>
            <a:endParaRPr sz="34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3400" spc="-80" dirty="0">
                <a:latin typeface="Lucida Sans Unicode"/>
                <a:cs typeface="Lucida Sans Unicode"/>
              </a:rPr>
              <a:t>Davletshin</a:t>
            </a:r>
            <a:r>
              <a:rPr sz="3400" spc="-180" dirty="0">
                <a:latin typeface="Lucida Sans Unicode"/>
                <a:cs typeface="Lucida Sans Unicode"/>
              </a:rPr>
              <a:t> </a:t>
            </a:r>
            <a:r>
              <a:rPr sz="3400" spc="-60" dirty="0">
                <a:latin typeface="Lucida Sans Unicode"/>
                <a:cs typeface="Lucida Sans Unicode"/>
              </a:rPr>
              <a:t>M.G.</a:t>
            </a:r>
            <a:r>
              <a:rPr sz="3400" spc="-175" dirty="0">
                <a:latin typeface="Lucida Sans Unicode"/>
                <a:cs typeface="Lucida Sans Unicode"/>
              </a:rPr>
              <a:t> </a:t>
            </a:r>
            <a:r>
              <a:rPr sz="3400" spc="-30" dirty="0">
                <a:latin typeface="Lucida Sans Unicode"/>
                <a:cs typeface="Lucida Sans Unicode"/>
              </a:rPr>
              <a:t>Umumiy</a:t>
            </a:r>
            <a:r>
              <a:rPr sz="3400" spc="-175" dirty="0">
                <a:latin typeface="Lucida Sans Unicode"/>
                <a:cs typeface="Lucida Sans Unicode"/>
              </a:rPr>
              <a:t> </a:t>
            </a:r>
            <a:r>
              <a:rPr sz="3400" spc="-30" dirty="0">
                <a:latin typeface="Lucida Sans Unicode"/>
                <a:cs typeface="Lucida Sans Unicode"/>
              </a:rPr>
              <a:t>psixologiya.</a:t>
            </a:r>
            <a:endParaRPr sz="34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3400" spc="-50" dirty="0">
                <a:latin typeface="Lucida Sans Unicode"/>
                <a:cs typeface="Lucida Sans Unicode"/>
              </a:rPr>
              <a:t>Nishonova</a:t>
            </a:r>
            <a:r>
              <a:rPr sz="3400" spc="-195" dirty="0">
                <a:latin typeface="Lucida Sans Unicode"/>
                <a:cs typeface="Lucida Sans Unicode"/>
              </a:rPr>
              <a:t> Z.T. </a:t>
            </a:r>
            <a:r>
              <a:rPr sz="3400" spc="-20" dirty="0">
                <a:latin typeface="Lucida Sans Unicode"/>
                <a:cs typeface="Lucida Sans Unicode"/>
              </a:rPr>
              <a:t>Psixologiya.</a:t>
            </a:r>
            <a:endParaRPr sz="34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3400" spc="-55" dirty="0">
                <a:latin typeface="Lucida Sans Unicode"/>
                <a:cs typeface="Lucida Sans Unicode"/>
              </a:rPr>
              <a:t>Karimova</a:t>
            </a:r>
            <a:r>
              <a:rPr sz="3400" spc="-180" dirty="0">
                <a:latin typeface="Lucida Sans Unicode"/>
                <a:cs typeface="Lucida Sans Unicode"/>
              </a:rPr>
              <a:t> </a:t>
            </a:r>
            <a:r>
              <a:rPr sz="3400" spc="-120" dirty="0">
                <a:latin typeface="Lucida Sans Unicode"/>
                <a:cs typeface="Lucida Sans Unicode"/>
              </a:rPr>
              <a:t>V.M.</a:t>
            </a:r>
            <a:r>
              <a:rPr sz="3400" spc="-175" dirty="0">
                <a:latin typeface="Lucida Sans Unicode"/>
                <a:cs typeface="Lucida Sans Unicode"/>
              </a:rPr>
              <a:t> </a:t>
            </a:r>
            <a:r>
              <a:rPr sz="3400" spc="-95" dirty="0">
                <a:latin typeface="Lucida Sans Unicode"/>
                <a:cs typeface="Lucida Sans Unicode"/>
              </a:rPr>
              <a:t>Ijtimoiy</a:t>
            </a:r>
            <a:r>
              <a:rPr sz="3400" spc="-175" dirty="0">
                <a:latin typeface="Lucida Sans Unicode"/>
                <a:cs typeface="Lucida Sans Unicode"/>
              </a:rPr>
              <a:t> </a:t>
            </a:r>
            <a:r>
              <a:rPr sz="3400" spc="-35" dirty="0">
                <a:latin typeface="Lucida Sans Unicode"/>
                <a:cs typeface="Lucida Sans Unicode"/>
              </a:rPr>
              <a:t>psixologiya.</a:t>
            </a:r>
            <a:endParaRPr sz="34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3400" spc="-50" dirty="0">
                <a:latin typeface="Lucida Sans Unicode"/>
                <a:cs typeface="Lucida Sans Unicode"/>
              </a:rPr>
              <a:t>Andreeva</a:t>
            </a:r>
            <a:r>
              <a:rPr sz="3400" spc="-204" dirty="0">
                <a:latin typeface="Lucida Sans Unicode"/>
                <a:cs typeface="Lucida Sans Unicode"/>
              </a:rPr>
              <a:t> </a:t>
            </a:r>
            <a:r>
              <a:rPr sz="3400" spc="-60" dirty="0">
                <a:latin typeface="Lucida Sans Unicode"/>
                <a:cs typeface="Lucida Sans Unicode"/>
              </a:rPr>
              <a:t>G.M.</a:t>
            </a:r>
            <a:r>
              <a:rPr sz="3400" spc="-204" dirty="0">
                <a:latin typeface="Lucida Sans Unicode"/>
                <a:cs typeface="Lucida Sans Unicode"/>
              </a:rPr>
              <a:t> </a:t>
            </a:r>
            <a:r>
              <a:rPr sz="3400" spc="-55" dirty="0">
                <a:latin typeface="Lucida Sans Unicode"/>
                <a:cs typeface="Lucida Sans Unicode"/>
              </a:rPr>
              <a:t>Sotsialnaya</a:t>
            </a:r>
            <a:r>
              <a:rPr sz="3400" spc="-200" dirty="0">
                <a:latin typeface="Lucida Sans Unicode"/>
                <a:cs typeface="Lucida Sans Unicode"/>
              </a:rPr>
              <a:t> </a:t>
            </a:r>
            <a:r>
              <a:rPr sz="3400" spc="-30" dirty="0">
                <a:latin typeface="Lucida Sans Unicode"/>
                <a:cs typeface="Lucida Sans Unicode"/>
              </a:rPr>
              <a:t>psixologiya.</a:t>
            </a:r>
            <a:endParaRPr sz="34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3400" spc="-10" dirty="0">
                <a:latin typeface="Lucida Sans Unicode"/>
                <a:cs typeface="Lucida Sans Unicode"/>
              </a:rPr>
              <a:t>Nemov</a:t>
            </a:r>
            <a:r>
              <a:rPr sz="3400" spc="-225" dirty="0">
                <a:latin typeface="Lucida Sans Unicode"/>
                <a:cs typeface="Lucida Sans Unicode"/>
              </a:rPr>
              <a:t> </a:t>
            </a:r>
            <a:r>
              <a:rPr sz="3400" spc="-105" dirty="0">
                <a:latin typeface="Lucida Sans Unicode"/>
                <a:cs typeface="Lucida Sans Unicode"/>
              </a:rPr>
              <a:t>R.S.</a:t>
            </a:r>
            <a:r>
              <a:rPr sz="3400" spc="-195" dirty="0">
                <a:latin typeface="Lucida Sans Unicode"/>
                <a:cs typeface="Lucida Sans Unicode"/>
              </a:rPr>
              <a:t> </a:t>
            </a:r>
            <a:r>
              <a:rPr sz="3400" spc="-25" dirty="0">
                <a:latin typeface="Lucida Sans Unicode"/>
                <a:cs typeface="Lucida Sans Unicode"/>
              </a:rPr>
              <a:t>Psixologiya.</a:t>
            </a:r>
            <a:endParaRPr sz="3400" dirty="0">
              <a:latin typeface="Lucida Sans Unicode"/>
              <a:cs typeface="Lucida Sans Unicode"/>
            </a:endParaRPr>
          </a:p>
          <a:p>
            <a:pPr marL="701040" marR="694055" algn="ctr">
              <a:lnSpc>
                <a:spcPct val="115799"/>
              </a:lnSpc>
            </a:pPr>
            <a:r>
              <a:rPr sz="3400" spc="-40" dirty="0">
                <a:latin typeface="Lucida Sans Unicode"/>
                <a:cs typeface="Lucida Sans Unicode"/>
              </a:rPr>
              <a:t>Leontev</a:t>
            </a:r>
            <a:r>
              <a:rPr sz="3400" spc="-170" dirty="0">
                <a:latin typeface="Lucida Sans Unicode"/>
                <a:cs typeface="Lucida Sans Unicode"/>
              </a:rPr>
              <a:t> </a:t>
            </a:r>
            <a:r>
              <a:rPr sz="3400" spc="-200" dirty="0">
                <a:latin typeface="Lucida Sans Unicode"/>
                <a:cs typeface="Lucida Sans Unicode"/>
              </a:rPr>
              <a:t>A.A.</a:t>
            </a:r>
            <a:r>
              <a:rPr sz="3400" spc="-165" dirty="0">
                <a:latin typeface="Lucida Sans Unicode"/>
                <a:cs typeface="Lucida Sans Unicode"/>
              </a:rPr>
              <a:t> </a:t>
            </a:r>
            <a:r>
              <a:rPr sz="3400" spc="-110" dirty="0">
                <a:latin typeface="Lucida Sans Unicode"/>
                <a:cs typeface="Lucida Sans Unicode"/>
              </a:rPr>
              <a:t>Psixologiya</a:t>
            </a:r>
            <a:r>
              <a:rPr sz="3400" spc="-165" dirty="0">
                <a:latin typeface="Lucida Sans Unicode"/>
                <a:cs typeface="Lucida Sans Unicode"/>
              </a:rPr>
              <a:t> </a:t>
            </a:r>
            <a:r>
              <a:rPr sz="3400" spc="-45" dirty="0">
                <a:latin typeface="Lucida Sans Unicode"/>
                <a:cs typeface="Lucida Sans Unicode"/>
              </a:rPr>
              <a:t>obsheniya. </a:t>
            </a:r>
            <a:r>
              <a:rPr sz="3400" spc="-10" dirty="0">
                <a:latin typeface="Lucida Sans Unicode"/>
                <a:cs typeface="Lucida Sans Unicode"/>
              </a:rPr>
              <a:t>Bodalev</a:t>
            </a:r>
            <a:r>
              <a:rPr sz="3400" spc="-165" dirty="0">
                <a:latin typeface="Lucida Sans Unicode"/>
                <a:cs typeface="Lucida Sans Unicode"/>
              </a:rPr>
              <a:t> </a:t>
            </a:r>
            <a:r>
              <a:rPr sz="3400" spc="-200" dirty="0">
                <a:latin typeface="Lucida Sans Unicode"/>
                <a:cs typeface="Lucida Sans Unicode"/>
              </a:rPr>
              <a:t>A.A.</a:t>
            </a:r>
            <a:r>
              <a:rPr sz="3400" spc="-165" dirty="0">
                <a:latin typeface="Lucida Sans Unicode"/>
                <a:cs typeface="Lucida Sans Unicode"/>
              </a:rPr>
              <a:t> </a:t>
            </a:r>
            <a:r>
              <a:rPr sz="3400" spc="-110" dirty="0">
                <a:latin typeface="Lucida Sans Unicode"/>
                <a:cs typeface="Lucida Sans Unicode"/>
              </a:rPr>
              <a:t>Psixologiya</a:t>
            </a:r>
            <a:r>
              <a:rPr sz="3400" spc="-165" dirty="0">
                <a:latin typeface="Lucida Sans Unicode"/>
                <a:cs typeface="Lucida Sans Unicode"/>
              </a:rPr>
              <a:t> </a:t>
            </a:r>
            <a:r>
              <a:rPr sz="3400" spc="-10" dirty="0">
                <a:latin typeface="Lucida Sans Unicode"/>
                <a:cs typeface="Lucida Sans Unicode"/>
              </a:rPr>
              <a:t>muloqoti.</a:t>
            </a:r>
            <a:endParaRPr sz="34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3400" spc="-10" dirty="0">
                <a:latin typeface="Lucida Sans Unicode"/>
                <a:cs typeface="Lucida Sans Unicode"/>
              </a:rPr>
              <a:t>Myers</a:t>
            </a:r>
            <a:r>
              <a:rPr sz="3400" spc="-190" dirty="0">
                <a:latin typeface="Lucida Sans Unicode"/>
                <a:cs typeface="Lucida Sans Unicode"/>
              </a:rPr>
              <a:t> </a:t>
            </a:r>
            <a:r>
              <a:rPr sz="3400" spc="-135" dirty="0">
                <a:latin typeface="Lucida Sans Unicode"/>
                <a:cs typeface="Lucida Sans Unicode"/>
              </a:rPr>
              <a:t>D.</a:t>
            </a:r>
            <a:r>
              <a:rPr sz="3400" spc="-190" dirty="0">
                <a:latin typeface="Lucida Sans Unicode"/>
                <a:cs typeface="Lucida Sans Unicode"/>
              </a:rPr>
              <a:t> </a:t>
            </a:r>
            <a:r>
              <a:rPr sz="3400" spc="-75" dirty="0">
                <a:latin typeface="Lucida Sans Unicode"/>
                <a:cs typeface="Lucida Sans Unicode"/>
              </a:rPr>
              <a:t>Social</a:t>
            </a:r>
            <a:r>
              <a:rPr sz="3400" spc="-190" dirty="0">
                <a:latin typeface="Lucida Sans Unicode"/>
                <a:cs typeface="Lucida Sans Unicode"/>
              </a:rPr>
              <a:t> </a:t>
            </a:r>
            <a:r>
              <a:rPr sz="3400" spc="-10" dirty="0">
                <a:latin typeface="Lucida Sans Unicode"/>
                <a:cs typeface="Lucida Sans Unicode"/>
              </a:rPr>
              <a:t>Psychology.</a:t>
            </a:r>
            <a:endParaRPr sz="34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3400" spc="-70" dirty="0">
                <a:latin typeface="Lucida Sans Unicode"/>
                <a:cs typeface="Lucida Sans Unicode"/>
              </a:rPr>
              <a:t>Rubinshteyn</a:t>
            </a:r>
            <a:r>
              <a:rPr sz="3400" spc="-170" dirty="0">
                <a:latin typeface="Lucida Sans Unicode"/>
                <a:cs typeface="Lucida Sans Unicode"/>
              </a:rPr>
              <a:t> </a:t>
            </a:r>
            <a:r>
              <a:rPr sz="3400" spc="-100" dirty="0">
                <a:latin typeface="Lucida Sans Unicode"/>
                <a:cs typeface="Lucida Sans Unicode"/>
              </a:rPr>
              <a:t>S.L.</a:t>
            </a:r>
            <a:r>
              <a:rPr sz="3400" spc="-170" dirty="0">
                <a:latin typeface="Lucida Sans Unicode"/>
                <a:cs typeface="Lucida Sans Unicode"/>
              </a:rPr>
              <a:t> </a:t>
            </a:r>
            <a:r>
              <a:rPr sz="3400" spc="-75" dirty="0">
                <a:latin typeface="Lucida Sans Unicode"/>
                <a:cs typeface="Lucida Sans Unicode"/>
              </a:rPr>
              <a:t>Osnovi</a:t>
            </a:r>
            <a:r>
              <a:rPr sz="3400" spc="-165" dirty="0">
                <a:latin typeface="Lucida Sans Unicode"/>
                <a:cs typeface="Lucida Sans Unicode"/>
              </a:rPr>
              <a:t> </a:t>
            </a:r>
            <a:r>
              <a:rPr sz="3400" spc="-65" dirty="0">
                <a:latin typeface="Lucida Sans Unicode"/>
                <a:cs typeface="Lucida Sans Unicode"/>
              </a:rPr>
              <a:t>obshey</a:t>
            </a:r>
            <a:r>
              <a:rPr sz="3400" spc="-170" dirty="0">
                <a:latin typeface="Lucida Sans Unicode"/>
                <a:cs typeface="Lucida Sans Unicode"/>
              </a:rPr>
              <a:t> </a:t>
            </a:r>
            <a:r>
              <a:rPr sz="3400" spc="-95" dirty="0">
                <a:latin typeface="Lucida Sans Unicode"/>
                <a:cs typeface="Lucida Sans Unicode"/>
              </a:rPr>
              <a:t>psixologii.</a:t>
            </a:r>
            <a:endParaRPr sz="34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81200" y="1790700"/>
            <a:ext cx="15163800" cy="628300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2065" rIns="0" bIns="0" rtlCol="0">
            <a:spAutoFit/>
          </a:bodyPr>
          <a:lstStyle/>
          <a:p>
            <a:pPr marL="1198245" marR="1190625" algn="ctr">
              <a:lnSpc>
                <a:spcPct val="116399"/>
              </a:lnSpc>
              <a:spcBef>
                <a:spcPts val="95"/>
              </a:spcBef>
            </a:pPr>
            <a:r>
              <a:rPr sz="4400" dirty="0">
                <a:latin typeface="Lucida Sans Unicode"/>
                <a:cs typeface="Lucida Sans Unicode"/>
              </a:rPr>
              <a:t>MULOQOT</a:t>
            </a:r>
            <a:r>
              <a:rPr sz="4400" spc="-290" dirty="0">
                <a:latin typeface="Lucida Sans Unicode"/>
                <a:cs typeface="Lucida Sans Unicode"/>
              </a:rPr>
              <a:t> </a:t>
            </a:r>
            <a:r>
              <a:rPr sz="4400" spc="-45" dirty="0">
                <a:latin typeface="Lucida Sans Unicode"/>
                <a:cs typeface="Lucida Sans Unicode"/>
              </a:rPr>
              <a:t>PSIXOLOGIYASI</a:t>
            </a:r>
            <a:r>
              <a:rPr sz="4400" spc="-290" dirty="0">
                <a:latin typeface="Lucida Sans Unicode"/>
                <a:cs typeface="Lucida Sans Unicode"/>
              </a:rPr>
              <a:t> </a:t>
            </a:r>
            <a:r>
              <a:rPr sz="4400" spc="-10" dirty="0">
                <a:latin typeface="Lucida Sans Unicode"/>
                <a:cs typeface="Lucida Sans Unicode"/>
              </a:rPr>
              <a:t>FANINING PREDMETI</a:t>
            </a:r>
            <a:endParaRPr sz="4400" dirty="0">
              <a:latin typeface="Lucida Sans Unicode"/>
              <a:cs typeface="Lucida Sans Unicode"/>
            </a:endParaRPr>
          </a:p>
          <a:p>
            <a:pPr marL="680085" marR="672465" algn="ctr">
              <a:lnSpc>
                <a:spcPct val="116399"/>
              </a:lnSpc>
              <a:spcBef>
                <a:spcPts val="5"/>
              </a:spcBef>
            </a:pPr>
            <a:r>
              <a:rPr sz="4400" spc="-35" dirty="0">
                <a:latin typeface="Lucida Sans Unicode"/>
                <a:cs typeface="Lucida Sans Unicode"/>
              </a:rPr>
              <a:t>Muloqot</a:t>
            </a:r>
            <a:r>
              <a:rPr sz="4400" spc="-285" dirty="0">
                <a:latin typeface="Lucida Sans Unicode"/>
                <a:cs typeface="Lucida Sans Unicode"/>
              </a:rPr>
              <a:t> </a:t>
            </a:r>
            <a:r>
              <a:rPr sz="4400" spc="-150" dirty="0">
                <a:latin typeface="Lucida Sans Unicode"/>
                <a:cs typeface="Lucida Sans Unicode"/>
              </a:rPr>
              <a:t>psixologiyasi</a:t>
            </a:r>
            <a:r>
              <a:rPr sz="4400" spc="-245" dirty="0">
                <a:latin typeface="Lucida Sans Unicode"/>
                <a:cs typeface="Lucida Sans Unicode"/>
              </a:rPr>
              <a:t> </a:t>
            </a:r>
            <a:r>
              <a:rPr sz="4400" spc="-65" dirty="0">
                <a:latin typeface="Lucida Sans Unicode"/>
                <a:cs typeface="Lucida Sans Unicode"/>
              </a:rPr>
              <a:t>insonlar</a:t>
            </a:r>
            <a:r>
              <a:rPr sz="4400" spc="-265" dirty="0">
                <a:latin typeface="Lucida Sans Unicode"/>
                <a:cs typeface="Lucida Sans Unicode"/>
              </a:rPr>
              <a:t> </a:t>
            </a:r>
            <a:r>
              <a:rPr sz="4400" spc="-110" dirty="0">
                <a:latin typeface="Lucida Sans Unicode"/>
                <a:cs typeface="Lucida Sans Unicode"/>
              </a:rPr>
              <a:t>o‘rtasidagi </a:t>
            </a:r>
            <a:r>
              <a:rPr sz="4400" spc="-50" dirty="0">
                <a:latin typeface="Lucida Sans Unicode"/>
                <a:cs typeface="Lucida Sans Unicode"/>
              </a:rPr>
              <a:t>munosabatlarni</a:t>
            </a:r>
            <a:r>
              <a:rPr sz="4400" spc="-265" dirty="0">
                <a:latin typeface="Lucida Sans Unicode"/>
                <a:cs typeface="Lucida Sans Unicode"/>
              </a:rPr>
              <a:t> </a:t>
            </a:r>
            <a:r>
              <a:rPr sz="4400" spc="-30" dirty="0">
                <a:latin typeface="Lucida Sans Unicode"/>
                <a:cs typeface="Lucida Sans Unicode"/>
              </a:rPr>
              <a:t>o‘rganadi.</a:t>
            </a:r>
            <a:endParaRPr sz="4400" dirty="0">
              <a:latin typeface="Lucida Sans Unicode"/>
              <a:cs typeface="Lucida Sans Unicode"/>
            </a:endParaRPr>
          </a:p>
          <a:p>
            <a:pPr marL="248920" marR="241300" algn="ctr">
              <a:lnSpc>
                <a:spcPct val="116399"/>
              </a:lnSpc>
            </a:pPr>
            <a:r>
              <a:rPr sz="4400" spc="-75" dirty="0">
                <a:latin typeface="Lucida Sans Unicode"/>
                <a:cs typeface="Lucida Sans Unicode"/>
              </a:rPr>
              <a:t>Muloqotning</a:t>
            </a:r>
            <a:r>
              <a:rPr sz="4400" spc="-225" dirty="0">
                <a:latin typeface="Lucida Sans Unicode"/>
                <a:cs typeface="Lucida Sans Unicode"/>
              </a:rPr>
              <a:t> </a:t>
            </a:r>
            <a:r>
              <a:rPr sz="4400" spc="-190" dirty="0">
                <a:latin typeface="Lucida Sans Unicode"/>
                <a:cs typeface="Lucida Sans Unicode"/>
              </a:rPr>
              <a:t>psixologik</a:t>
            </a:r>
            <a:r>
              <a:rPr sz="4400" spc="-225" dirty="0">
                <a:latin typeface="Lucida Sans Unicode"/>
                <a:cs typeface="Lucida Sans Unicode"/>
              </a:rPr>
              <a:t> </a:t>
            </a:r>
            <a:r>
              <a:rPr sz="4400" spc="-70" dirty="0">
                <a:latin typeface="Lucida Sans Unicode"/>
                <a:cs typeface="Lucida Sans Unicode"/>
              </a:rPr>
              <a:t>qonuniyatlarini</a:t>
            </a:r>
            <a:r>
              <a:rPr sz="4400" spc="-225" dirty="0">
                <a:latin typeface="Lucida Sans Unicode"/>
                <a:cs typeface="Lucida Sans Unicode"/>
              </a:rPr>
              <a:t> </a:t>
            </a:r>
            <a:r>
              <a:rPr sz="4400" spc="-10" dirty="0">
                <a:latin typeface="Lucida Sans Unicode"/>
                <a:cs typeface="Lucida Sans Unicode"/>
              </a:rPr>
              <a:t>tahlil qiladi.</a:t>
            </a:r>
            <a:endParaRPr sz="44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69"/>
              </a:spcBef>
            </a:pPr>
            <a:r>
              <a:rPr sz="4400" spc="-60" dirty="0">
                <a:latin typeface="Lucida Sans Unicode"/>
                <a:cs typeface="Lucida Sans Unicode"/>
              </a:rPr>
              <a:t>Shaxslararo</a:t>
            </a:r>
            <a:r>
              <a:rPr sz="4400" spc="-254" dirty="0">
                <a:latin typeface="Lucida Sans Unicode"/>
                <a:cs typeface="Lucida Sans Unicode"/>
              </a:rPr>
              <a:t> </a:t>
            </a:r>
            <a:r>
              <a:rPr sz="4400" spc="-70" dirty="0">
                <a:latin typeface="Lucida Sans Unicode"/>
                <a:cs typeface="Lucida Sans Unicode"/>
              </a:rPr>
              <a:t>ta'sir</a:t>
            </a:r>
            <a:r>
              <a:rPr sz="4400" spc="-245" dirty="0">
                <a:latin typeface="Lucida Sans Unicode"/>
                <a:cs typeface="Lucida Sans Unicode"/>
              </a:rPr>
              <a:t> </a:t>
            </a:r>
            <a:r>
              <a:rPr sz="4400" spc="-110" dirty="0">
                <a:latin typeface="Lucida Sans Unicode"/>
                <a:cs typeface="Lucida Sans Unicode"/>
              </a:rPr>
              <a:t>mexanizmlarini</a:t>
            </a:r>
            <a:r>
              <a:rPr sz="4400" spc="-245" dirty="0">
                <a:latin typeface="Lucida Sans Unicode"/>
                <a:cs typeface="Lucida Sans Unicode"/>
              </a:rPr>
              <a:t> </a:t>
            </a:r>
            <a:r>
              <a:rPr sz="4400" spc="-80" dirty="0">
                <a:latin typeface="Lucida Sans Unicode"/>
                <a:cs typeface="Lucida Sans Unicode"/>
              </a:rPr>
              <a:t>tadqiq</a:t>
            </a:r>
            <a:r>
              <a:rPr sz="4400" spc="-250" dirty="0">
                <a:latin typeface="Lucida Sans Unicode"/>
                <a:cs typeface="Lucida Sans Unicode"/>
              </a:rPr>
              <a:t> </a:t>
            </a:r>
            <a:r>
              <a:rPr sz="4400" spc="-10" dirty="0">
                <a:latin typeface="Lucida Sans Unicode"/>
                <a:cs typeface="Lucida Sans Unicode"/>
              </a:rPr>
              <a:t>etadi.</a:t>
            </a:r>
            <a:endParaRPr sz="44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70"/>
              </a:spcBef>
            </a:pPr>
            <a:r>
              <a:rPr sz="4400" spc="-200" dirty="0">
                <a:latin typeface="Lucida Sans Unicode"/>
                <a:cs typeface="Lucida Sans Unicode"/>
              </a:rPr>
              <a:t>O‘zaro</a:t>
            </a:r>
            <a:r>
              <a:rPr sz="4400" spc="-215" dirty="0">
                <a:latin typeface="Lucida Sans Unicode"/>
                <a:cs typeface="Lucida Sans Unicode"/>
              </a:rPr>
              <a:t> </a:t>
            </a:r>
            <a:r>
              <a:rPr sz="4400" spc="-80" dirty="0">
                <a:latin typeface="Lucida Sans Unicode"/>
                <a:cs typeface="Lucida Sans Unicode"/>
              </a:rPr>
              <a:t>tushunish</a:t>
            </a:r>
            <a:r>
              <a:rPr sz="4400" spc="-215" dirty="0">
                <a:latin typeface="Lucida Sans Unicode"/>
                <a:cs typeface="Lucida Sans Unicode"/>
              </a:rPr>
              <a:t> </a:t>
            </a:r>
            <a:r>
              <a:rPr sz="4400" spc="-65" dirty="0">
                <a:latin typeface="Lucida Sans Unicode"/>
                <a:cs typeface="Lucida Sans Unicode"/>
              </a:rPr>
              <a:t>jarayonlarini</a:t>
            </a:r>
            <a:r>
              <a:rPr sz="4400" spc="-210" dirty="0">
                <a:latin typeface="Lucida Sans Unicode"/>
                <a:cs typeface="Lucida Sans Unicode"/>
              </a:rPr>
              <a:t> </a:t>
            </a:r>
            <a:r>
              <a:rPr sz="4400" spc="-10" dirty="0">
                <a:latin typeface="Lucida Sans Unicode"/>
                <a:cs typeface="Lucida Sans Unicode"/>
              </a:rPr>
              <a:t>o‘rganadi.</a:t>
            </a:r>
            <a:endParaRPr sz="4400" dirty="0">
              <a:latin typeface="Lucida Sans Unicode"/>
              <a:cs typeface="Lucida Sans Unicode"/>
            </a:endParaRPr>
          </a:p>
          <a:p>
            <a:pPr marL="589915" marR="582295" algn="ctr">
              <a:lnSpc>
                <a:spcPct val="116399"/>
              </a:lnSpc>
            </a:pPr>
            <a:r>
              <a:rPr sz="4400" spc="-20" dirty="0">
                <a:latin typeface="Lucida Sans Unicode"/>
                <a:cs typeface="Lucida Sans Unicode"/>
              </a:rPr>
              <a:t>Nutq</a:t>
            </a:r>
            <a:r>
              <a:rPr sz="4400" spc="-250" dirty="0">
                <a:latin typeface="Lucida Sans Unicode"/>
                <a:cs typeface="Lucida Sans Unicode"/>
              </a:rPr>
              <a:t> </a:t>
            </a:r>
            <a:r>
              <a:rPr sz="4400" dirty="0">
                <a:latin typeface="Lucida Sans Unicode"/>
                <a:cs typeface="Lucida Sans Unicode"/>
              </a:rPr>
              <a:t>va</a:t>
            </a:r>
            <a:r>
              <a:rPr sz="4400" spc="-250" dirty="0">
                <a:latin typeface="Lucida Sans Unicode"/>
                <a:cs typeface="Lucida Sans Unicode"/>
              </a:rPr>
              <a:t> </a:t>
            </a:r>
            <a:r>
              <a:rPr sz="4400" spc="-370" dirty="0">
                <a:latin typeface="Lucida Sans Unicode"/>
                <a:cs typeface="Lucida Sans Unicode"/>
              </a:rPr>
              <a:t>xulq-</a:t>
            </a:r>
            <a:r>
              <a:rPr sz="4400" spc="-90" dirty="0">
                <a:latin typeface="Lucida Sans Unicode"/>
                <a:cs typeface="Lucida Sans Unicode"/>
              </a:rPr>
              <a:t>atvorning</a:t>
            </a:r>
            <a:r>
              <a:rPr sz="4400" spc="-250" dirty="0">
                <a:latin typeface="Lucida Sans Unicode"/>
                <a:cs typeface="Lucida Sans Unicode"/>
              </a:rPr>
              <a:t> </a:t>
            </a:r>
            <a:r>
              <a:rPr sz="4400" spc="-95" dirty="0">
                <a:latin typeface="Lucida Sans Unicode"/>
                <a:cs typeface="Lucida Sans Unicode"/>
              </a:rPr>
              <a:t>muloqotdagi</a:t>
            </a:r>
            <a:r>
              <a:rPr sz="4400" spc="-250" dirty="0">
                <a:latin typeface="Lucida Sans Unicode"/>
                <a:cs typeface="Lucida Sans Unicode"/>
              </a:rPr>
              <a:t> </a:t>
            </a:r>
            <a:r>
              <a:rPr sz="4400" spc="-20" dirty="0">
                <a:latin typeface="Lucida Sans Unicode"/>
                <a:cs typeface="Lucida Sans Unicode"/>
              </a:rPr>
              <a:t>rolini </a:t>
            </a:r>
            <a:r>
              <a:rPr sz="4400" spc="-10" dirty="0">
                <a:latin typeface="Lucida Sans Unicode"/>
                <a:cs typeface="Lucida Sans Unicode"/>
              </a:rPr>
              <a:t>baholaydi.</a:t>
            </a:r>
            <a:endParaRPr sz="4400" dirty="0">
              <a:latin typeface="Lucida Sans Unicode"/>
              <a:cs typeface="Lucida Sans Unicode"/>
            </a:endParaRPr>
          </a:p>
          <a:p>
            <a:pPr marL="1184910" marR="1177290" algn="ctr">
              <a:lnSpc>
                <a:spcPct val="116399"/>
              </a:lnSpc>
            </a:pPr>
            <a:r>
              <a:rPr sz="4400" spc="-45" dirty="0">
                <a:latin typeface="Lucida Sans Unicode"/>
                <a:cs typeface="Lucida Sans Unicode"/>
              </a:rPr>
              <a:t>Inson</a:t>
            </a:r>
            <a:r>
              <a:rPr sz="4400" spc="-280" dirty="0">
                <a:latin typeface="Lucida Sans Unicode"/>
                <a:cs typeface="Lucida Sans Unicode"/>
              </a:rPr>
              <a:t> </a:t>
            </a:r>
            <a:r>
              <a:rPr sz="4400" spc="-85" dirty="0">
                <a:latin typeface="Lucida Sans Unicode"/>
                <a:cs typeface="Lucida Sans Unicode"/>
              </a:rPr>
              <a:t>ruhiyatiga</a:t>
            </a:r>
            <a:r>
              <a:rPr sz="4400" spc="-260" dirty="0">
                <a:latin typeface="Lucida Sans Unicode"/>
                <a:cs typeface="Lucida Sans Unicode"/>
              </a:rPr>
              <a:t> </a:t>
            </a:r>
            <a:r>
              <a:rPr sz="4400" spc="-95" dirty="0">
                <a:latin typeface="Lucida Sans Unicode"/>
                <a:cs typeface="Lucida Sans Unicode"/>
              </a:rPr>
              <a:t>muloqotning</a:t>
            </a:r>
            <a:r>
              <a:rPr sz="4400" spc="-250" dirty="0">
                <a:latin typeface="Lucida Sans Unicode"/>
                <a:cs typeface="Lucida Sans Unicode"/>
              </a:rPr>
              <a:t> </a:t>
            </a:r>
            <a:r>
              <a:rPr sz="4400" spc="-45" dirty="0">
                <a:latin typeface="Lucida Sans Unicode"/>
                <a:cs typeface="Lucida Sans Unicode"/>
              </a:rPr>
              <a:t>ta'sirini </a:t>
            </a:r>
            <a:r>
              <a:rPr sz="4400" spc="-10" dirty="0">
                <a:latin typeface="Lucida Sans Unicode"/>
                <a:cs typeface="Lucida Sans Unicode"/>
              </a:rPr>
              <a:t>tekshiradi.</a:t>
            </a:r>
            <a:endParaRPr sz="44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95400" y="1656483"/>
            <a:ext cx="16230600" cy="535627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0" tIns="1206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0"/>
              </a:spcBef>
            </a:pPr>
            <a:r>
              <a:rPr sz="4250" dirty="0">
                <a:latin typeface="Lucida Sans Unicode"/>
                <a:cs typeface="Lucida Sans Unicode"/>
              </a:rPr>
              <a:t>MULOQOTNING</a:t>
            </a:r>
            <a:r>
              <a:rPr sz="4250" spc="-60" dirty="0">
                <a:latin typeface="Lucida Sans Unicode"/>
                <a:cs typeface="Lucida Sans Unicode"/>
              </a:rPr>
              <a:t> </a:t>
            </a:r>
            <a:r>
              <a:rPr sz="4250" spc="-10" dirty="0">
                <a:latin typeface="Lucida Sans Unicode"/>
                <a:cs typeface="Lucida Sans Unicode"/>
              </a:rPr>
              <a:t>AHAMIYATI</a:t>
            </a:r>
            <a:endParaRPr sz="42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55"/>
              </a:spcBef>
            </a:pPr>
            <a:r>
              <a:rPr sz="4250" spc="-20" dirty="0">
                <a:latin typeface="Lucida Sans Unicode"/>
                <a:cs typeface="Lucida Sans Unicode"/>
              </a:rPr>
              <a:t>Muloqot</a:t>
            </a:r>
            <a:r>
              <a:rPr sz="4250" spc="-280" dirty="0">
                <a:latin typeface="Lucida Sans Unicode"/>
                <a:cs typeface="Lucida Sans Unicode"/>
              </a:rPr>
              <a:t> </a:t>
            </a:r>
            <a:r>
              <a:rPr sz="4250" spc="-35" dirty="0">
                <a:latin typeface="Lucida Sans Unicode"/>
                <a:cs typeface="Lucida Sans Unicode"/>
              </a:rPr>
              <a:t>odamlarni</a:t>
            </a:r>
            <a:r>
              <a:rPr sz="4250" spc="-275" dirty="0">
                <a:latin typeface="Lucida Sans Unicode"/>
                <a:cs typeface="Lucida Sans Unicode"/>
              </a:rPr>
              <a:t> </a:t>
            </a:r>
            <a:r>
              <a:rPr sz="4250" spc="-10" dirty="0">
                <a:latin typeface="Lucida Sans Unicode"/>
                <a:cs typeface="Lucida Sans Unicode"/>
              </a:rPr>
              <a:t>birlashtiradi.</a:t>
            </a:r>
            <a:endParaRPr sz="42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55"/>
              </a:spcBef>
            </a:pPr>
            <a:r>
              <a:rPr sz="4250" spc="-85" dirty="0">
                <a:latin typeface="Lucida Sans Unicode"/>
                <a:cs typeface="Lucida Sans Unicode"/>
              </a:rPr>
              <a:t>Jamiyatdagi</a:t>
            </a:r>
            <a:r>
              <a:rPr sz="4250" spc="-220" dirty="0">
                <a:latin typeface="Lucida Sans Unicode"/>
                <a:cs typeface="Lucida Sans Unicode"/>
              </a:rPr>
              <a:t> </a:t>
            </a:r>
            <a:r>
              <a:rPr sz="4250" spc="-45" dirty="0">
                <a:latin typeface="Lucida Sans Unicode"/>
                <a:cs typeface="Lucida Sans Unicode"/>
              </a:rPr>
              <a:t>munosabatlarni</a:t>
            </a:r>
            <a:r>
              <a:rPr sz="4250" spc="-215" dirty="0">
                <a:latin typeface="Lucida Sans Unicode"/>
                <a:cs typeface="Lucida Sans Unicode"/>
              </a:rPr>
              <a:t> </a:t>
            </a:r>
            <a:r>
              <a:rPr sz="4250" spc="-10" dirty="0">
                <a:latin typeface="Lucida Sans Unicode"/>
                <a:cs typeface="Lucida Sans Unicode"/>
              </a:rPr>
              <a:t>rivojlantiradi.</a:t>
            </a:r>
            <a:endParaRPr sz="4250" dirty="0">
              <a:latin typeface="Lucida Sans Unicode"/>
              <a:cs typeface="Lucida Sans Unicode"/>
            </a:endParaRPr>
          </a:p>
          <a:p>
            <a:pPr marL="109220" marR="101600" algn="ctr">
              <a:lnSpc>
                <a:spcPct val="116799"/>
              </a:lnSpc>
              <a:spcBef>
                <a:spcPts val="5"/>
              </a:spcBef>
            </a:pPr>
            <a:r>
              <a:rPr sz="4250" spc="-114" dirty="0">
                <a:latin typeface="Lucida Sans Unicode"/>
                <a:cs typeface="Lucida Sans Unicode"/>
              </a:rPr>
              <a:t>Shaxsning</a:t>
            </a:r>
            <a:r>
              <a:rPr sz="4250" spc="-185" dirty="0">
                <a:latin typeface="Lucida Sans Unicode"/>
                <a:cs typeface="Lucida Sans Unicode"/>
              </a:rPr>
              <a:t> </a:t>
            </a:r>
            <a:r>
              <a:rPr sz="4250" spc="-80" dirty="0">
                <a:latin typeface="Lucida Sans Unicode"/>
                <a:cs typeface="Lucida Sans Unicode"/>
              </a:rPr>
              <a:t>intellektual</a:t>
            </a:r>
            <a:r>
              <a:rPr sz="4250" spc="-185" dirty="0">
                <a:latin typeface="Lucida Sans Unicode"/>
                <a:cs typeface="Lucida Sans Unicode"/>
              </a:rPr>
              <a:t> </a:t>
            </a:r>
            <a:r>
              <a:rPr sz="4250" spc="-105" dirty="0">
                <a:latin typeface="Lucida Sans Unicode"/>
                <a:cs typeface="Lucida Sans Unicode"/>
              </a:rPr>
              <a:t>rivojlanishiga</a:t>
            </a:r>
            <a:r>
              <a:rPr sz="4250" spc="-185" dirty="0">
                <a:latin typeface="Lucida Sans Unicode"/>
                <a:cs typeface="Lucida Sans Unicode"/>
              </a:rPr>
              <a:t> </a:t>
            </a:r>
            <a:r>
              <a:rPr sz="4250" spc="-10" dirty="0">
                <a:latin typeface="Lucida Sans Unicode"/>
                <a:cs typeface="Lucida Sans Unicode"/>
              </a:rPr>
              <a:t>yordam beradi.</a:t>
            </a:r>
            <a:endParaRPr sz="42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55"/>
              </a:spcBef>
            </a:pPr>
            <a:r>
              <a:rPr sz="4250" spc="-60" dirty="0">
                <a:latin typeface="Lucida Sans Unicode"/>
                <a:cs typeface="Lucida Sans Unicode"/>
              </a:rPr>
              <a:t>Ruhiy</a:t>
            </a:r>
            <a:r>
              <a:rPr sz="4250" spc="-240" dirty="0">
                <a:latin typeface="Lucida Sans Unicode"/>
                <a:cs typeface="Lucida Sans Unicode"/>
              </a:rPr>
              <a:t> </a:t>
            </a:r>
            <a:r>
              <a:rPr sz="4250" spc="-70" dirty="0">
                <a:latin typeface="Lucida Sans Unicode"/>
                <a:cs typeface="Lucida Sans Unicode"/>
              </a:rPr>
              <a:t>ehtiyojlarni</a:t>
            </a:r>
            <a:r>
              <a:rPr sz="4250" spc="-240" dirty="0">
                <a:latin typeface="Lucida Sans Unicode"/>
                <a:cs typeface="Lucida Sans Unicode"/>
              </a:rPr>
              <a:t> </a:t>
            </a:r>
            <a:r>
              <a:rPr sz="4250" spc="-10" dirty="0">
                <a:latin typeface="Lucida Sans Unicode"/>
                <a:cs typeface="Lucida Sans Unicode"/>
              </a:rPr>
              <a:t>qondiradi.</a:t>
            </a:r>
            <a:endParaRPr sz="42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55"/>
              </a:spcBef>
            </a:pPr>
            <a:r>
              <a:rPr sz="4250" spc="-95" dirty="0">
                <a:latin typeface="Lucida Sans Unicode"/>
                <a:cs typeface="Lucida Sans Unicode"/>
              </a:rPr>
              <a:t>Ijtimoiy</a:t>
            </a:r>
            <a:r>
              <a:rPr sz="4250" spc="-225" dirty="0">
                <a:latin typeface="Lucida Sans Unicode"/>
                <a:cs typeface="Lucida Sans Unicode"/>
              </a:rPr>
              <a:t> </a:t>
            </a:r>
            <a:r>
              <a:rPr sz="4250" spc="-65" dirty="0">
                <a:latin typeface="Lucida Sans Unicode"/>
                <a:cs typeface="Lucida Sans Unicode"/>
              </a:rPr>
              <a:t>tajriba</a:t>
            </a:r>
            <a:r>
              <a:rPr sz="4250" spc="-225" dirty="0">
                <a:latin typeface="Lucida Sans Unicode"/>
                <a:cs typeface="Lucida Sans Unicode"/>
              </a:rPr>
              <a:t> </a:t>
            </a:r>
            <a:r>
              <a:rPr sz="4250" spc="-35" dirty="0">
                <a:latin typeface="Lucida Sans Unicode"/>
                <a:cs typeface="Lucida Sans Unicode"/>
              </a:rPr>
              <a:t>avloddan</a:t>
            </a:r>
            <a:r>
              <a:rPr sz="4250" spc="-220" dirty="0">
                <a:latin typeface="Lucida Sans Unicode"/>
                <a:cs typeface="Lucida Sans Unicode"/>
              </a:rPr>
              <a:t> </a:t>
            </a:r>
            <a:r>
              <a:rPr sz="4250" spc="-85" dirty="0">
                <a:latin typeface="Lucida Sans Unicode"/>
                <a:cs typeface="Lucida Sans Unicode"/>
              </a:rPr>
              <a:t>avlodga</a:t>
            </a:r>
            <a:r>
              <a:rPr sz="4250" spc="-225" dirty="0">
                <a:latin typeface="Lucida Sans Unicode"/>
                <a:cs typeface="Lucida Sans Unicode"/>
              </a:rPr>
              <a:t> </a:t>
            </a:r>
            <a:r>
              <a:rPr sz="4250" spc="-10" dirty="0">
                <a:latin typeface="Lucida Sans Unicode"/>
                <a:cs typeface="Lucida Sans Unicode"/>
              </a:rPr>
              <a:t>uzatiladi.</a:t>
            </a:r>
            <a:endParaRPr sz="4250" dirty="0">
              <a:latin typeface="Lucida Sans Unicode"/>
              <a:cs typeface="Lucida Sans Unicode"/>
            </a:endParaRPr>
          </a:p>
          <a:p>
            <a:pPr marL="12065" marR="5080" algn="ctr">
              <a:lnSpc>
                <a:spcPct val="116799"/>
              </a:lnSpc>
            </a:pPr>
            <a:r>
              <a:rPr sz="4250" spc="-20" dirty="0">
                <a:latin typeface="Lucida Sans Unicode"/>
                <a:cs typeface="Lucida Sans Unicode"/>
              </a:rPr>
              <a:t>Samarali</a:t>
            </a:r>
            <a:r>
              <a:rPr sz="4250" spc="-265" dirty="0">
                <a:latin typeface="Lucida Sans Unicode"/>
                <a:cs typeface="Lucida Sans Unicode"/>
              </a:rPr>
              <a:t> </a:t>
            </a:r>
            <a:r>
              <a:rPr sz="4250" spc="-45" dirty="0">
                <a:latin typeface="Lucida Sans Unicode"/>
                <a:cs typeface="Lucida Sans Unicode"/>
              </a:rPr>
              <a:t>muloqot</a:t>
            </a:r>
            <a:r>
              <a:rPr sz="4250" spc="-260" dirty="0">
                <a:latin typeface="Lucida Sans Unicode"/>
                <a:cs typeface="Lucida Sans Unicode"/>
              </a:rPr>
              <a:t> </a:t>
            </a:r>
            <a:r>
              <a:rPr sz="4250" spc="-65" dirty="0">
                <a:latin typeface="Lucida Sans Unicode"/>
                <a:cs typeface="Lucida Sans Unicode"/>
              </a:rPr>
              <a:t>muvaffaqiyatga</a:t>
            </a:r>
            <a:r>
              <a:rPr sz="4250" spc="-260" dirty="0">
                <a:latin typeface="Lucida Sans Unicode"/>
                <a:cs typeface="Lucida Sans Unicode"/>
              </a:rPr>
              <a:t> </a:t>
            </a:r>
            <a:r>
              <a:rPr sz="4250" spc="-55" dirty="0">
                <a:latin typeface="Lucida Sans Unicode"/>
                <a:cs typeface="Lucida Sans Unicode"/>
              </a:rPr>
              <a:t>erishishga </a:t>
            </a:r>
            <a:r>
              <a:rPr sz="4250" spc="-10" dirty="0">
                <a:latin typeface="Lucida Sans Unicode"/>
                <a:cs typeface="Lucida Sans Unicode"/>
              </a:rPr>
              <a:t>yordam</a:t>
            </a:r>
            <a:r>
              <a:rPr sz="4250" spc="-300" dirty="0">
                <a:latin typeface="Lucida Sans Unicode"/>
                <a:cs typeface="Lucida Sans Unicode"/>
              </a:rPr>
              <a:t> </a:t>
            </a:r>
            <a:r>
              <a:rPr sz="4250" spc="-10" dirty="0">
                <a:latin typeface="Lucida Sans Unicode"/>
                <a:cs typeface="Lucida Sans Unicode"/>
              </a:rPr>
              <a:t>beradi.</a:t>
            </a:r>
            <a:endParaRPr sz="425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00300" y="2095500"/>
            <a:ext cx="13487400" cy="49814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098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65"/>
              </a:spcBef>
            </a:pPr>
            <a:r>
              <a:rPr sz="3950" dirty="0">
                <a:latin typeface="Lucida Sans Unicode"/>
                <a:cs typeface="Lucida Sans Unicode"/>
              </a:rPr>
              <a:t>MULOQOTNING</a:t>
            </a:r>
            <a:r>
              <a:rPr sz="3950" spc="-225" dirty="0">
                <a:latin typeface="Lucida Sans Unicode"/>
                <a:cs typeface="Lucida Sans Unicode"/>
              </a:rPr>
              <a:t> </a:t>
            </a:r>
            <a:r>
              <a:rPr sz="3950" spc="-75" dirty="0">
                <a:latin typeface="Lucida Sans Unicode"/>
                <a:cs typeface="Lucida Sans Unicode"/>
              </a:rPr>
              <a:t>ASOSIY</a:t>
            </a:r>
            <a:r>
              <a:rPr sz="3950" spc="-225" dirty="0">
                <a:latin typeface="Lucida Sans Unicode"/>
                <a:cs typeface="Lucida Sans Unicode"/>
              </a:rPr>
              <a:t> </a:t>
            </a:r>
            <a:r>
              <a:rPr sz="3950" spc="-85" dirty="0">
                <a:latin typeface="Lucida Sans Unicode"/>
                <a:cs typeface="Lucida Sans Unicode"/>
              </a:rPr>
              <a:t>VAZIFALARI</a:t>
            </a:r>
            <a:endParaRPr sz="39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3950" spc="-130" dirty="0">
                <a:latin typeface="Lucida Sans Unicode"/>
                <a:cs typeface="Lucida Sans Unicode"/>
              </a:rPr>
              <a:t>Axborot</a:t>
            </a:r>
            <a:r>
              <a:rPr sz="3950" spc="-185" dirty="0">
                <a:latin typeface="Lucida Sans Unicode"/>
                <a:cs typeface="Lucida Sans Unicode"/>
              </a:rPr>
              <a:t> </a:t>
            </a:r>
            <a:r>
              <a:rPr sz="3950" spc="-80" dirty="0">
                <a:latin typeface="Lucida Sans Unicode"/>
                <a:cs typeface="Lucida Sans Unicode"/>
              </a:rPr>
              <a:t>almashish</a:t>
            </a:r>
            <a:r>
              <a:rPr sz="3950" spc="-180" dirty="0">
                <a:latin typeface="Lucida Sans Unicode"/>
                <a:cs typeface="Lucida Sans Unicode"/>
              </a:rPr>
              <a:t> </a:t>
            </a:r>
            <a:r>
              <a:rPr sz="3950" spc="-10" dirty="0">
                <a:latin typeface="Lucida Sans Unicode"/>
                <a:cs typeface="Lucida Sans Unicode"/>
              </a:rPr>
              <a:t>vazifasi.</a:t>
            </a:r>
            <a:endParaRPr sz="39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3950" spc="-190" dirty="0">
                <a:latin typeface="Lucida Sans Unicode"/>
                <a:cs typeface="Lucida Sans Unicode"/>
              </a:rPr>
              <a:t>O‘zaro</a:t>
            </a:r>
            <a:r>
              <a:rPr sz="3950" spc="-175" dirty="0">
                <a:latin typeface="Lucida Sans Unicode"/>
                <a:cs typeface="Lucida Sans Unicode"/>
              </a:rPr>
              <a:t> </a:t>
            </a:r>
            <a:r>
              <a:rPr sz="3950" spc="-70" dirty="0">
                <a:latin typeface="Lucida Sans Unicode"/>
                <a:cs typeface="Lucida Sans Unicode"/>
              </a:rPr>
              <a:t>ta'sir</a:t>
            </a:r>
            <a:r>
              <a:rPr sz="3950" spc="-170" dirty="0">
                <a:latin typeface="Lucida Sans Unicode"/>
                <a:cs typeface="Lucida Sans Unicode"/>
              </a:rPr>
              <a:t> </a:t>
            </a:r>
            <a:r>
              <a:rPr sz="3950" spc="-155" dirty="0">
                <a:latin typeface="Lucida Sans Unicode"/>
                <a:cs typeface="Lucida Sans Unicode"/>
              </a:rPr>
              <a:t>ko‘rsatish</a:t>
            </a:r>
            <a:r>
              <a:rPr sz="3950" spc="-175" dirty="0">
                <a:latin typeface="Lucida Sans Unicode"/>
                <a:cs typeface="Lucida Sans Unicode"/>
              </a:rPr>
              <a:t> </a:t>
            </a:r>
            <a:r>
              <a:rPr sz="3950" spc="-10" dirty="0">
                <a:latin typeface="Lucida Sans Unicode"/>
                <a:cs typeface="Lucida Sans Unicode"/>
              </a:rPr>
              <a:t>vazifasi.</a:t>
            </a:r>
            <a:endParaRPr sz="39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3950" spc="-114" dirty="0">
                <a:latin typeface="Lucida Sans Unicode"/>
                <a:cs typeface="Lucida Sans Unicode"/>
              </a:rPr>
              <a:t>Hissiy</a:t>
            </a:r>
            <a:r>
              <a:rPr sz="3950" spc="-175" dirty="0">
                <a:latin typeface="Lucida Sans Unicode"/>
                <a:cs typeface="Lucida Sans Unicode"/>
              </a:rPr>
              <a:t> </a:t>
            </a:r>
            <a:r>
              <a:rPr sz="3950" spc="-70" dirty="0">
                <a:latin typeface="Lucida Sans Unicode"/>
                <a:cs typeface="Lucida Sans Unicode"/>
              </a:rPr>
              <a:t>holatlarni</a:t>
            </a:r>
            <a:r>
              <a:rPr sz="3950" spc="-170" dirty="0">
                <a:latin typeface="Lucida Sans Unicode"/>
                <a:cs typeface="Lucida Sans Unicode"/>
              </a:rPr>
              <a:t> </a:t>
            </a:r>
            <a:r>
              <a:rPr sz="3950" spc="-85" dirty="0">
                <a:latin typeface="Lucida Sans Unicode"/>
                <a:cs typeface="Lucida Sans Unicode"/>
              </a:rPr>
              <a:t>ifodalash</a:t>
            </a:r>
            <a:r>
              <a:rPr sz="3950" spc="-170" dirty="0">
                <a:latin typeface="Lucida Sans Unicode"/>
                <a:cs typeface="Lucida Sans Unicode"/>
              </a:rPr>
              <a:t> </a:t>
            </a:r>
            <a:r>
              <a:rPr sz="3950" spc="-10" dirty="0">
                <a:latin typeface="Lucida Sans Unicode"/>
                <a:cs typeface="Lucida Sans Unicode"/>
              </a:rPr>
              <a:t>vazifasi.</a:t>
            </a:r>
            <a:endParaRPr sz="39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3950" spc="-105" dirty="0">
                <a:latin typeface="Lucida Sans Unicode"/>
                <a:cs typeface="Lucida Sans Unicode"/>
              </a:rPr>
              <a:t>Tarbiyaviy</a:t>
            </a:r>
            <a:r>
              <a:rPr sz="3950" spc="-130" dirty="0">
                <a:latin typeface="Lucida Sans Unicode"/>
                <a:cs typeface="Lucida Sans Unicode"/>
              </a:rPr>
              <a:t> </a:t>
            </a:r>
            <a:r>
              <a:rPr sz="3950" spc="-10" dirty="0">
                <a:latin typeface="Lucida Sans Unicode"/>
                <a:cs typeface="Lucida Sans Unicode"/>
              </a:rPr>
              <a:t>vazifa.</a:t>
            </a:r>
            <a:endParaRPr sz="39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3950" spc="-10" dirty="0">
                <a:latin typeface="Lucida Sans Unicode"/>
                <a:cs typeface="Lucida Sans Unicode"/>
              </a:rPr>
              <a:t>Boshqaruv</a:t>
            </a:r>
            <a:r>
              <a:rPr sz="3950" spc="-305" dirty="0">
                <a:latin typeface="Lucida Sans Unicode"/>
                <a:cs typeface="Lucida Sans Unicode"/>
              </a:rPr>
              <a:t> </a:t>
            </a:r>
            <a:r>
              <a:rPr sz="3950" dirty="0">
                <a:latin typeface="Lucida Sans Unicode"/>
                <a:cs typeface="Lucida Sans Unicode"/>
              </a:rPr>
              <a:t>va</a:t>
            </a:r>
            <a:r>
              <a:rPr sz="3950" spc="-265" dirty="0">
                <a:latin typeface="Lucida Sans Unicode"/>
                <a:cs typeface="Lucida Sans Unicode"/>
              </a:rPr>
              <a:t> </a:t>
            </a:r>
            <a:r>
              <a:rPr sz="3950" spc="-95" dirty="0">
                <a:latin typeface="Lucida Sans Unicode"/>
                <a:cs typeface="Lucida Sans Unicode"/>
              </a:rPr>
              <a:t>nazorat</a:t>
            </a:r>
            <a:r>
              <a:rPr sz="3950" spc="-225" dirty="0">
                <a:latin typeface="Lucida Sans Unicode"/>
                <a:cs typeface="Lucida Sans Unicode"/>
              </a:rPr>
              <a:t> </a:t>
            </a:r>
            <a:r>
              <a:rPr sz="3950" spc="-10" dirty="0">
                <a:latin typeface="Lucida Sans Unicode"/>
                <a:cs typeface="Lucida Sans Unicode"/>
              </a:rPr>
              <a:t>vazifasi.</a:t>
            </a:r>
            <a:endParaRPr sz="39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3950" spc="-105" dirty="0">
                <a:latin typeface="Lucida Sans Unicode"/>
                <a:cs typeface="Lucida Sans Unicode"/>
              </a:rPr>
              <a:t>Hamkorlikni</a:t>
            </a:r>
            <a:r>
              <a:rPr sz="3950" spc="-170" dirty="0">
                <a:latin typeface="Lucida Sans Unicode"/>
                <a:cs typeface="Lucida Sans Unicode"/>
              </a:rPr>
              <a:t> </a:t>
            </a:r>
            <a:r>
              <a:rPr sz="3950" spc="-125" dirty="0">
                <a:latin typeface="Lucida Sans Unicode"/>
                <a:cs typeface="Lucida Sans Unicode"/>
              </a:rPr>
              <a:t>tashkil</a:t>
            </a:r>
            <a:r>
              <a:rPr sz="3950" spc="-170" dirty="0">
                <a:latin typeface="Lucida Sans Unicode"/>
                <a:cs typeface="Lucida Sans Unicode"/>
              </a:rPr>
              <a:t> </a:t>
            </a:r>
            <a:r>
              <a:rPr sz="3950" spc="-80" dirty="0">
                <a:latin typeface="Lucida Sans Unicode"/>
                <a:cs typeface="Lucida Sans Unicode"/>
              </a:rPr>
              <a:t>etish</a:t>
            </a:r>
            <a:r>
              <a:rPr sz="3950" spc="-165" dirty="0">
                <a:latin typeface="Lucida Sans Unicode"/>
                <a:cs typeface="Lucida Sans Unicode"/>
              </a:rPr>
              <a:t> </a:t>
            </a:r>
            <a:r>
              <a:rPr sz="3950" spc="-10" dirty="0">
                <a:latin typeface="Lucida Sans Unicode"/>
                <a:cs typeface="Lucida Sans Unicode"/>
              </a:rPr>
              <a:t>vazifasi.</a:t>
            </a:r>
            <a:endParaRPr sz="395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86100" y="1638300"/>
            <a:ext cx="12115799" cy="630877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139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95"/>
              </a:spcBef>
            </a:pPr>
            <a:r>
              <a:rPr sz="5000" dirty="0">
                <a:latin typeface="Lucida Sans Unicode"/>
                <a:cs typeface="Lucida Sans Unicode"/>
              </a:rPr>
              <a:t>MULOQOTNING</a:t>
            </a:r>
            <a:r>
              <a:rPr sz="5000" spc="-229" dirty="0">
                <a:latin typeface="Lucida Sans Unicode"/>
                <a:cs typeface="Lucida Sans Unicode"/>
              </a:rPr>
              <a:t> </a:t>
            </a:r>
            <a:r>
              <a:rPr sz="5000" spc="-40" dirty="0">
                <a:latin typeface="Lucida Sans Unicode"/>
                <a:cs typeface="Lucida Sans Unicode"/>
              </a:rPr>
              <a:t>TURLARI</a:t>
            </a:r>
            <a:endParaRPr sz="5000" dirty="0">
              <a:latin typeface="Lucida Sans Unicode"/>
              <a:cs typeface="Lucida Sans Unicode"/>
            </a:endParaRPr>
          </a:p>
          <a:p>
            <a:pPr marL="1089660" marR="1064895" indent="-17780" algn="ctr">
              <a:lnSpc>
                <a:spcPct val="116700"/>
              </a:lnSpc>
            </a:pPr>
            <a:r>
              <a:rPr sz="5000" spc="-20" dirty="0">
                <a:latin typeface="Lucida Sans Unicode"/>
                <a:cs typeface="Lucida Sans Unicode"/>
              </a:rPr>
              <a:t>Bevosita</a:t>
            </a:r>
            <a:r>
              <a:rPr sz="5000" spc="-315" dirty="0">
                <a:latin typeface="Lucida Sans Unicode"/>
                <a:cs typeface="Lucida Sans Unicode"/>
              </a:rPr>
              <a:t> </a:t>
            </a:r>
            <a:r>
              <a:rPr sz="5000" spc="-70" dirty="0">
                <a:latin typeface="Lucida Sans Unicode"/>
                <a:cs typeface="Lucida Sans Unicode"/>
              </a:rPr>
              <a:t>muloqot. </a:t>
            </a:r>
            <a:endParaRPr lang="uz-Latn-UZ" sz="5000" spc="-70" dirty="0">
              <a:latin typeface="Lucida Sans Unicode"/>
              <a:cs typeface="Lucida Sans Unicode"/>
            </a:endParaRPr>
          </a:p>
          <a:p>
            <a:pPr marL="1089660" marR="1064895" indent="-17780" algn="ctr">
              <a:lnSpc>
                <a:spcPct val="116700"/>
              </a:lnSpc>
            </a:pPr>
            <a:r>
              <a:rPr sz="5000" spc="-70" dirty="0" err="1">
                <a:latin typeface="Lucida Sans Unicode"/>
                <a:cs typeface="Lucida Sans Unicode"/>
              </a:rPr>
              <a:t>Bilvosita</a:t>
            </a:r>
            <a:r>
              <a:rPr sz="5000" spc="-254" dirty="0">
                <a:latin typeface="Lucida Sans Unicode"/>
                <a:cs typeface="Lucida Sans Unicode"/>
              </a:rPr>
              <a:t> </a:t>
            </a:r>
            <a:r>
              <a:rPr sz="5000" spc="-50" dirty="0" err="1">
                <a:latin typeface="Lucida Sans Unicode"/>
                <a:cs typeface="Lucida Sans Unicode"/>
              </a:rPr>
              <a:t>muloqot</a:t>
            </a:r>
            <a:r>
              <a:rPr sz="5000" spc="-50" dirty="0">
                <a:latin typeface="Lucida Sans Unicode"/>
                <a:cs typeface="Lucida Sans Unicode"/>
              </a:rPr>
              <a:t>.</a:t>
            </a:r>
            <a:endParaRPr lang="uz-Latn-UZ" sz="5000" dirty="0">
              <a:latin typeface="Lucida Sans Unicode"/>
              <a:cs typeface="Lucida Sans Unicode"/>
            </a:endParaRPr>
          </a:p>
          <a:p>
            <a:pPr marL="1089660" marR="1064895" indent="-17780" algn="ctr">
              <a:lnSpc>
                <a:spcPct val="116700"/>
              </a:lnSpc>
            </a:pPr>
            <a:r>
              <a:rPr sz="5000" spc="-335" dirty="0" err="1">
                <a:latin typeface="Lucida Sans Unicode"/>
                <a:cs typeface="Lucida Sans Unicode"/>
              </a:rPr>
              <a:t>Og‘zaki</a:t>
            </a:r>
            <a:r>
              <a:rPr sz="5000" spc="-45" dirty="0">
                <a:latin typeface="Lucida Sans Unicode"/>
                <a:cs typeface="Lucida Sans Unicode"/>
              </a:rPr>
              <a:t> </a:t>
            </a:r>
            <a:r>
              <a:rPr sz="5000" spc="-60" dirty="0">
                <a:latin typeface="Lucida Sans Unicode"/>
                <a:cs typeface="Lucida Sans Unicode"/>
              </a:rPr>
              <a:t>muloqot. </a:t>
            </a:r>
            <a:endParaRPr lang="uz-Latn-UZ" sz="5000" spc="-60" dirty="0">
              <a:latin typeface="Lucida Sans Unicode"/>
              <a:cs typeface="Lucida Sans Unicode"/>
            </a:endParaRPr>
          </a:p>
          <a:p>
            <a:pPr marL="1089660" marR="1064895" indent="-17780" algn="ctr">
              <a:lnSpc>
                <a:spcPct val="116700"/>
              </a:lnSpc>
            </a:pPr>
            <a:r>
              <a:rPr sz="5000" spc="-190" dirty="0" err="1">
                <a:latin typeface="Lucida Sans Unicode"/>
                <a:cs typeface="Lucida Sans Unicode"/>
              </a:rPr>
              <a:t>Yozma</a:t>
            </a:r>
            <a:r>
              <a:rPr sz="5000" spc="-210" dirty="0">
                <a:latin typeface="Lucida Sans Unicode"/>
                <a:cs typeface="Lucida Sans Unicode"/>
              </a:rPr>
              <a:t> </a:t>
            </a:r>
            <a:r>
              <a:rPr sz="5000" spc="-10" dirty="0">
                <a:latin typeface="Lucida Sans Unicode"/>
                <a:cs typeface="Lucida Sans Unicode"/>
              </a:rPr>
              <a:t>muloqot. </a:t>
            </a:r>
            <a:endParaRPr lang="uz-Latn-UZ" sz="5000" spc="-10" dirty="0">
              <a:latin typeface="Lucida Sans Unicode"/>
              <a:cs typeface="Lucida Sans Unicode"/>
            </a:endParaRPr>
          </a:p>
          <a:p>
            <a:pPr marL="1089660" marR="1064895" indent="-17780" algn="ctr">
              <a:lnSpc>
                <a:spcPct val="116700"/>
              </a:lnSpc>
            </a:pPr>
            <a:r>
              <a:rPr sz="5000" spc="-75" dirty="0" err="1">
                <a:latin typeface="Lucida Sans Unicode"/>
                <a:cs typeface="Lucida Sans Unicode"/>
              </a:rPr>
              <a:t>Rasmiy</a:t>
            </a:r>
            <a:r>
              <a:rPr sz="5000" spc="-310" dirty="0">
                <a:latin typeface="Lucida Sans Unicode"/>
                <a:cs typeface="Lucida Sans Unicode"/>
              </a:rPr>
              <a:t> </a:t>
            </a:r>
            <a:r>
              <a:rPr sz="5000" spc="-75" dirty="0">
                <a:latin typeface="Lucida Sans Unicode"/>
                <a:cs typeface="Lucida Sans Unicode"/>
              </a:rPr>
              <a:t>muloqot.</a:t>
            </a:r>
            <a:endParaRPr sz="5000" dirty="0">
              <a:latin typeface="Lucida Sans Unicode"/>
              <a:cs typeface="Lucida Sans Unicode"/>
            </a:endParaRPr>
          </a:p>
          <a:p>
            <a:pPr marL="901700" algn="ctr">
              <a:lnSpc>
                <a:spcPct val="100000"/>
              </a:lnSpc>
              <a:spcBef>
                <a:spcPts val="1005"/>
              </a:spcBef>
            </a:pPr>
            <a:r>
              <a:rPr sz="5000" spc="-45" dirty="0">
                <a:latin typeface="Lucida Sans Unicode"/>
                <a:cs typeface="Lucida Sans Unicode"/>
              </a:rPr>
              <a:t>Norasmiy</a:t>
            </a:r>
            <a:r>
              <a:rPr sz="5000" spc="-330" dirty="0">
                <a:latin typeface="Lucida Sans Unicode"/>
                <a:cs typeface="Lucida Sans Unicode"/>
              </a:rPr>
              <a:t> </a:t>
            </a:r>
            <a:r>
              <a:rPr sz="5000" spc="-10" dirty="0">
                <a:latin typeface="Lucida Sans Unicode"/>
                <a:cs typeface="Lucida Sans Unicode"/>
              </a:rPr>
              <a:t>muloqot.</a:t>
            </a:r>
            <a:endParaRPr sz="50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6657" y="1714500"/>
            <a:ext cx="10814685" cy="5447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12318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69"/>
              </a:spcBef>
            </a:pPr>
            <a:r>
              <a:rPr sz="4350" spc="-45" dirty="0">
                <a:latin typeface="Lucida Sans Unicode"/>
                <a:cs typeface="Lucida Sans Unicode"/>
              </a:rPr>
              <a:t>BEVOSITA</a:t>
            </a:r>
            <a:r>
              <a:rPr sz="4350" spc="-280" dirty="0">
                <a:latin typeface="Lucida Sans Unicode"/>
                <a:cs typeface="Lucida Sans Unicode"/>
              </a:rPr>
              <a:t> </a:t>
            </a:r>
            <a:r>
              <a:rPr sz="4350" spc="-10" dirty="0">
                <a:latin typeface="Lucida Sans Unicode"/>
                <a:cs typeface="Lucida Sans Unicode"/>
              </a:rPr>
              <a:t>MULOQOT</a:t>
            </a:r>
            <a:endParaRPr sz="43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80"/>
              </a:spcBef>
            </a:pPr>
            <a:r>
              <a:rPr sz="4350" spc="-40" dirty="0">
                <a:latin typeface="Lucida Sans Unicode"/>
                <a:cs typeface="Lucida Sans Unicode"/>
              </a:rPr>
              <a:t>Suhbatdoshlar</a:t>
            </a:r>
            <a:r>
              <a:rPr sz="4350" spc="-229" dirty="0">
                <a:latin typeface="Lucida Sans Unicode"/>
                <a:cs typeface="Lucida Sans Unicode"/>
              </a:rPr>
              <a:t> </a:t>
            </a:r>
            <a:r>
              <a:rPr sz="4350" spc="-280" dirty="0">
                <a:latin typeface="Lucida Sans Unicode"/>
                <a:cs typeface="Lucida Sans Unicode"/>
              </a:rPr>
              <a:t>yuzma-</a:t>
            </a:r>
            <a:r>
              <a:rPr sz="4350" spc="-190" dirty="0">
                <a:latin typeface="Lucida Sans Unicode"/>
                <a:cs typeface="Lucida Sans Unicode"/>
              </a:rPr>
              <a:t>yuz</a:t>
            </a:r>
            <a:r>
              <a:rPr sz="4350" spc="-225" dirty="0">
                <a:latin typeface="Lucida Sans Unicode"/>
                <a:cs typeface="Lucida Sans Unicode"/>
              </a:rPr>
              <a:t> </a:t>
            </a:r>
            <a:r>
              <a:rPr sz="4350" spc="-60" dirty="0">
                <a:latin typeface="Lucida Sans Unicode"/>
                <a:cs typeface="Lucida Sans Unicode"/>
              </a:rPr>
              <a:t>muloqot</a:t>
            </a:r>
            <a:r>
              <a:rPr sz="4350" spc="-225" dirty="0">
                <a:latin typeface="Lucida Sans Unicode"/>
                <a:cs typeface="Lucida Sans Unicode"/>
              </a:rPr>
              <a:t> </a:t>
            </a:r>
            <a:r>
              <a:rPr sz="4350" spc="-20" dirty="0">
                <a:latin typeface="Lucida Sans Unicode"/>
                <a:cs typeface="Lucida Sans Unicode"/>
              </a:rPr>
              <a:t>qiladi.</a:t>
            </a:r>
            <a:endParaRPr sz="43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80"/>
              </a:spcBef>
            </a:pPr>
            <a:r>
              <a:rPr sz="4350" spc="-125" dirty="0">
                <a:latin typeface="Lucida Sans Unicode"/>
                <a:cs typeface="Lucida Sans Unicode"/>
              </a:rPr>
              <a:t>Axborot</a:t>
            </a:r>
            <a:r>
              <a:rPr sz="4350" spc="-210" dirty="0">
                <a:latin typeface="Lucida Sans Unicode"/>
                <a:cs typeface="Lucida Sans Unicode"/>
              </a:rPr>
              <a:t> </a:t>
            </a:r>
            <a:r>
              <a:rPr sz="4350" spc="-180" dirty="0">
                <a:latin typeface="Lucida Sans Unicode"/>
                <a:cs typeface="Lucida Sans Unicode"/>
              </a:rPr>
              <a:t>tez</a:t>
            </a:r>
            <a:r>
              <a:rPr sz="4350" spc="-204" dirty="0">
                <a:latin typeface="Lucida Sans Unicode"/>
                <a:cs typeface="Lucida Sans Unicode"/>
              </a:rPr>
              <a:t> </a:t>
            </a:r>
            <a:r>
              <a:rPr sz="4350" spc="-20" dirty="0">
                <a:latin typeface="Lucida Sans Unicode"/>
                <a:cs typeface="Lucida Sans Unicode"/>
              </a:rPr>
              <a:t>uzatiladi.</a:t>
            </a:r>
            <a:endParaRPr sz="4350" dirty="0">
              <a:latin typeface="Lucida Sans Unicode"/>
              <a:cs typeface="Lucida Sans Unicode"/>
            </a:endParaRPr>
          </a:p>
          <a:p>
            <a:pPr marL="891540" marR="883919" algn="ctr">
              <a:lnSpc>
                <a:spcPct val="116799"/>
              </a:lnSpc>
            </a:pPr>
            <a:r>
              <a:rPr sz="4350" spc="-50" dirty="0">
                <a:latin typeface="Lucida Sans Unicode"/>
                <a:cs typeface="Lucida Sans Unicode"/>
              </a:rPr>
              <a:t>Emotsiyalar</a:t>
            </a:r>
            <a:r>
              <a:rPr sz="4350" spc="-270" dirty="0">
                <a:latin typeface="Lucida Sans Unicode"/>
                <a:cs typeface="Lucida Sans Unicode"/>
              </a:rPr>
              <a:t> </a:t>
            </a:r>
            <a:r>
              <a:rPr sz="4350" spc="-50" dirty="0">
                <a:latin typeface="Lucida Sans Unicode"/>
                <a:cs typeface="Lucida Sans Unicode"/>
              </a:rPr>
              <a:t>aniq</a:t>
            </a:r>
            <a:r>
              <a:rPr sz="4350" spc="-265" dirty="0">
                <a:latin typeface="Lucida Sans Unicode"/>
                <a:cs typeface="Lucida Sans Unicode"/>
              </a:rPr>
              <a:t> </a:t>
            </a:r>
            <a:r>
              <a:rPr sz="4350" spc="-20" dirty="0">
                <a:latin typeface="Lucida Sans Unicode"/>
                <a:cs typeface="Lucida Sans Unicode"/>
              </a:rPr>
              <a:t>namoyon</a:t>
            </a:r>
            <a:r>
              <a:rPr sz="4350" spc="-270" dirty="0">
                <a:latin typeface="Lucida Sans Unicode"/>
                <a:cs typeface="Lucida Sans Unicode"/>
              </a:rPr>
              <a:t> </a:t>
            </a:r>
            <a:r>
              <a:rPr sz="4350" spc="-20" dirty="0">
                <a:latin typeface="Lucida Sans Unicode"/>
                <a:cs typeface="Lucida Sans Unicode"/>
              </a:rPr>
              <a:t>bo‘ladi. </a:t>
            </a:r>
            <a:r>
              <a:rPr sz="4350" spc="-65" dirty="0">
                <a:latin typeface="Lucida Sans Unicode"/>
                <a:cs typeface="Lucida Sans Unicode"/>
              </a:rPr>
              <a:t>Mimika</a:t>
            </a:r>
            <a:r>
              <a:rPr sz="4350" spc="-270" dirty="0">
                <a:latin typeface="Lucida Sans Unicode"/>
                <a:cs typeface="Lucida Sans Unicode"/>
              </a:rPr>
              <a:t> </a:t>
            </a:r>
            <a:r>
              <a:rPr sz="4350" dirty="0">
                <a:latin typeface="Lucida Sans Unicode"/>
                <a:cs typeface="Lucida Sans Unicode"/>
              </a:rPr>
              <a:t>va</a:t>
            </a:r>
            <a:r>
              <a:rPr sz="4350" spc="-265" dirty="0">
                <a:latin typeface="Lucida Sans Unicode"/>
                <a:cs typeface="Lucida Sans Unicode"/>
              </a:rPr>
              <a:t> </a:t>
            </a:r>
            <a:r>
              <a:rPr sz="4350" spc="-330" dirty="0">
                <a:latin typeface="Lucida Sans Unicode"/>
                <a:cs typeface="Lucida Sans Unicode"/>
              </a:rPr>
              <a:t>imo-</a:t>
            </a:r>
            <a:r>
              <a:rPr sz="4350" spc="-50" dirty="0">
                <a:latin typeface="Lucida Sans Unicode"/>
                <a:cs typeface="Lucida Sans Unicode"/>
              </a:rPr>
              <a:t>ishoralar</a:t>
            </a:r>
            <a:r>
              <a:rPr sz="4350" spc="-270" dirty="0">
                <a:latin typeface="Lucida Sans Unicode"/>
                <a:cs typeface="Lucida Sans Unicode"/>
              </a:rPr>
              <a:t> </a:t>
            </a:r>
            <a:r>
              <a:rPr sz="4350" spc="-100" dirty="0">
                <a:latin typeface="Lucida Sans Unicode"/>
                <a:cs typeface="Lucida Sans Unicode"/>
              </a:rPr>
              <a:t>kuzatiladi.</a:t>
            </a:r>
            <a:endParaRPr sz="43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80"/>
              </a:spcBef>
            </a:pPr>
            <a:r>
              <a:rPr sz="4350" spc="-185" dirty="0">
                <a:latin typeface="Lucida Sans Unicode"/>
                <a:cs typeface="Lucida Sans Unicode"/>
              </a:rPr>
              <a:t>O‘zaro</a:t>
            </a:r>
            <a:r>
              <a:rPr sz="4350" spc="-204" dirty="0">
                <a:latin typeface="Lucida Sans Unicode"/>
                <a:cs typeface="Lucida Sans Unicode"/>
              </a:rPr>
              <a:t> </a:t>
            </a:r>
            <a:r>
              <a:rPr sz="4350" spc="-80" dirty="0">
                <a:latin typeface="Lucida Sans Unicode"/>
                <a:cs typeface="Lucida Sans Unicode"/>
              </a:rPr>
              <a:t>tushunish</a:t>
            </a:r>
            <a:r>
              <a:rPr sz="4350" spc="-200" dirty="0">
                <a:latin typeface="Lucida Sans Unicode"/>
                <a:cs typeface="Lucida Sans Unicode"/>
              </a:rPr>
              <a:t> </a:t>
            </a:r>
            <a:r>
              <a:rPr sz="4350" spc="-10" dirty="0">
                <a:latin typeface="Lucida Sans Unicode"/>
                <a:cs typeface="Lucida Sans Unicode"/>
              </a:rPr>
              <a:t>osonlashadi.</a:t>
            </a:r>
            <a:endParaRPr sz="435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80"/>
              </a:spcBef>
            </a:pPr>
            <a:r>
              <a:rPr sz="4350" spc="-45" dirty="0">
                <a:latin typeface="Lucida Sans Unicode"/>
                <a:cs typeface="Lucida Sans Unicode"/>
              </a:rPr>
              <a:t>Samaradorlik</a:t>
            </a:r>
            <a:r>
              <a:rPr sz="4350" spc="-260" dirty="0">
                <a:latin typeface="Lucida Sans Unicode"/>
                <a:cs typeface="Lucida Sans Unicode"/>
              </a:rPr>
              <a:t> </a:t>
            </a:r>
            <a:r>
              <a:rPr sz="4350" spc="-60" dirty="0">
                <a:latin typeface="Lucida Sans Unicode"/>
                <a:cs typeface="Lucida Sans Unicode"/>
              </a:rPr>
              <a:t>yuqori</a:t>
            </a:r>
            <a:r>
              <a:rPr sz="4350" spc="-254" dirty="0">
                <a:latin typeface="Lucida Sans Unicode"/>
                <a:cs typeface="Lucida Sans Unicode"/>
              </a:rPr>
              <a:t> </a:t>
            </a:r>
            <a:r>
              <a:rPr sz="4350" spc="-10" dirty="0">
                <a:latin typeface="Lucida Sans Unicode"/>
                <a:cs typeface="Lucida Sans Unicode"/>
              </a:rPr>
              <a:t>bo‘ladi.</a:t>
            </a:r>
            <a:endParaRPr sz="435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0000" y="2095500"/>
            <a:ext cx="11016615" cy="50895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wrap="square" lIns="0" tIns="1111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75"/>
              </a:spcBef>
            </a:pPr>
            <a:r>
              <a:rPr sz="4100" spc="-85" dirty="0">
                <a:latin typeface="Lucida Sans Unicode"/>
                <a:cs typeface="Lucida Sans Unicode"/>
              </a:rPr>
              <a:t>BILVOSITA</a:t>
            </a:r>
            <a:r>
              <a:rPr sz="4100" spc="-165" dirty="0">
                <a:latin typeface="Lucida Sans Unicode"/>
                <a:cs typeface="Lucida Sans Unicode"/>
              </a:rPr>
              <a:t> </a:t>
            </a:r>
            <a:r>
              <a:rPr sz="4100" spc="-10" dirty="0">
                <a:latin typeface="Lucida Sans Unicode"/>
                <a:cs typeface="Lucida Sans Unicode"/>
              </a:rPr>
              <a:t>MULOQOT</a:t>
            </a:r>
            <a:endParaRPr sz="4100" dirty="0">
              <a:latin typeface="Lucida Sans Unicode"/>
              <a:cs typeface="Lucida Sans Unicode"/>
            </a:endParaRPr>
          </a:p>
          <a:p>
            <a:pPr marL="650240" marR="642620" algn="ctr">
              <a:lnSpc>
                <a:spcPts val="5700"/>
              </a:lnSpc>
              <a:spcBef>
                <a:spcPts val="315"/>
              </a:spcBef>
            </a:pPr>
            <a:r>
              <a:rPr sz="4100" spc="-210" dirty="0">
                <a:latin typeface="Lucida Sans Unicode"/>
                <a:cs typeface="Lucida Sans Unicode"/>
              </a:rPr>
              <a:t>Texnik</a:t>
            </a:r>
            <a:r>
              <a:rPr sz="4100" spc="-220" dirty="0">
                <a:latin typeface="Lucida Sans Unicode"/>
                <a:cs typeface="Lucida Sans Unicode"/>
              </a:rPr>
              <a:t> </a:t>
            </a:r>
            <a:r>
              <a:rPr sz="4100" spc="-80" dirty="0">
                <a:latin typeface="Lucida Sans Unicode"/>
                <a:cs typeface="Lucida Sans Unicode"/>
              </a:rPr>
              <a:t>vositalar</a:t>
            </a:r>
            <a:r>
              <a:rPr sz="4100" spc="-215" dirty="0">
                <a:latin typeface="Lucida Sans Unicode"/>
                <a:cs typeface="Lucida Sans Unicode"/>
              </a:rPr>
              <a:t> </a:t>
            </a:r>
            <a:r>
              <a:rPr sz="4100" spc="-80" dirty="0">
                <a:latin typeface="Lucida Sans Unicode"/>
                <a:cs typeface="Lucida Sans Unicode"/>
              </a:rPr>
              <a:t>orqali</a:t>
            </a:r>
            <a:r>
              <a:rPr sz="4100" spc="-215" dirty="0">
                <a:latin typeface="Lucida Sans Unicode"/>
                <a:cs typeface="Lucida Sans Unicode"/>
              </a:rPr>
              <a:t> </a:t>
            </a:r>
            <a:r>
              <a:rPr sz="4100" spc="-95" dirty="0">
                <a:latin typeface="Lucida Sans Unicode"/>
                <a:cs typeface="Lucida Sans Unicode"/>
              </a:rPr>
              <a:t>amalga</a:t>
            </a:r>
            <a:r>
              <a:rPr sz="4100" spc="-215" dirty="0">
                <a:latin typeface="Lucida Sans Unicode"/>
                <a:cs typeface="Lucida Sans Unicode"/>
              </a:rPr>
              <a:t> </a:t>
            </a:r>
            <a:r>
              <a:rPr sz="4100" spc="-70" dirty="0">
                <a:latin typeface="Lucida Sans Unicode"/>
                <a:cs typeface="Lucida Sans Unicode"/>
              </a:rPr>
              <a:t>oshiriladi. </a:t>
            </a:r>
            <a:r>
              <a:rPr sz="4100" spc="-140" dirty="0">
                <a:latin typeface="Lucida Sans Unicode"/>
                <a:cs typeface="Lucida Sans Unicode"/>
              </a:rPr>
              <a:t>Telefon,</a:t>
            </a:r>
            <a:r>
              <a:rPr sz="4100" spc="-215" dirty="0">
                <a:latin typeface="Lucida Sans Unicode"/>
                <a:cs typeface="Lucida Sans Unicode"/>
              </a:rPr>
              <a:t> </a:t>
            </a:r>
            <a:r>
              <a:rPr sz="4100" spc="-65" dirty="0">
                <a:latin typeface="Lucida Sans Unicode"/>
                <a:cs typeface="Lucida Sans Unicode"/>
              </a:rPr>
              <a:t>internet</a:t>
            </a:r>
            <a:r>
              <a:rPr sz="4100" spc="-215" dirty="0">
                <a:latin typeface="Lucida Sans Unicode"/>
                <a:cs typeface="Lucida Sans Unicode"/>
              </a:rPr>
              <a:t> </a:t>
            </a:r>
            <a:r>
              <a:rPr sz="4100" dirty="0">
                <a:latin typeface="Lucida Sans Unicode"/>
                <a:cs typeface="Lucida Sans Unicode"/>
              </a:rPr>
              <a:t>va</a:t>
            </a:r>
            <a:r>
              <a:rPr sz="4100" spc="-215" dirty="0">
                <a:latin typeface="Lucida Sans Unicode"/>
                <a:cs typeface="Lucida Sans Unicode"/>
              </a:rPr>
              <a:t> </a:t>
            </a:r>
            <a:r>
              <a:rPr sz="4100" spc="-120" dirty="0">
                <a:latin typeface="Lucida Sans Unicode"/>
                <a:cs typeface="Lucida Sans Unicode"/>
              </a:rPr>
              <a:t>xatlar</a:t>
            </a:r>
            <a:r>
              <a:rPr sz="4100" spc="-210" dirty="0">
                <a:latin typeface="Lucida Sans Unicode"/>
                <a:cs typeface="Lucida Sans Unicode"/>
              </a:rPr>
              <a:t> </a:t>
            </a:r>
            <a:r>
              <a:rPr sz="4100" spc="-120" dirty="0">
                <a:latin typeface="Lucida Sans Unicode"/>
                <a:cs typeface="Lucida Sans Unicode"/>
              </a:rPr>
              <a:t>misol</a:t>
            </a:r>
            <a:r>
              <a:rPr sz="4100" spc="-215" dirty="0">
                <a:latin typeface="Lucida Sans Unicode"/>
                <a:cs typeface="Lucida Sans Unicode"/>
              </a:rPr>
              <a:t> </a:t>
            </a:r>
            <a:r>
              <a:rPr sz="4100" spc="-10" dirty="0">
                <a:latin typeface="Lucida Sans Unicode"/>
                <a:cs typeface="Lucida Sans Unicode"/>
              </a:rPr>
              <a:t>bo‘ladi.</a:t>
            </a:r>
            <a:endParaRPr sz="41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455"/>
              </a:spcBef>
            </a:pPr>
            <a:r>
              <a:rPr sz="4100" spc="-35" dirty="0">
                <a:latin typeface="Lucida Sans Unicode"/>
                <a:cs typeface="Lucida Sans Unicode"/>
              </a:rPr>
              <a:t>Masofadan</a:t>
            </a:r>
            <a:r>
              <a:rPr sz="4100" spc="-225" dirty="0">
                <a:latin typeface="Lucida Sans Unicode"/>
                <a:cs typeface="Lucida Sans Unicode"/>
              </a:rPr>
              <a:t> </a:t>
            </a:r>
            <a:r>
              <a:rPr sz="4100" spc="-85" dirty="0">
                <a:latin typeface="Lucida Sans Unicode"/>
                <a:cs typeface="Lucida Sans Unicode"/>
              </a:rPr>
              <a:t>turib</a:t>
            </a:r>
            <a:r>
              <a:rPr sz="4100" spc="-220" dirty="0">
                <a:latin typeface="Lucida Sans Unicode"/>
                <a:cs typeface="Lucida Sans Unicode"/>
              </a:rPr>
              <a:t> </a:t>
            </a:r>
            <a:r>
              <a:rPr sz="4100" spc="-60" dirty="0">
                <a:latin typeface="Lucida Sans Unicode"/>
                <a:cs typeface="Lucida Sans Unicode"/>
              </a:rPr>
              <a:t>aloqa</a:t>
            </a:r>
            <a:r>
              <a:rPr sz="4100" spc="-220" dirty="0">
                <a:latin typeface="Lucida Sans Unicode"/>
                <a:cs typeface="Lucida Sans Unicode"/>
              </a:rPr>
              <a:t> </a:t>
            </a:r>
            <a:r>
              <a:rPr sz="4100" spc="-130" dirty="0">
                <a:latin typeface="Lucida Sans Unicode"/>
                <a:cs typeface="Lucida Sans Unicode"/>
              </a:rPr>
              <a:t>qilish</a:t>
            </a:r>
            <a:r>
              <a:rPr sz="4100" spc="-225" dirty="0">
                <a:latin typeface="Lucida Sans Unicode"/>
                <a:cs typeface="Lucida Sans Unicode"/>
              </a:rPr>
              <a:t> </a:t>
            </a:r>
            <a:r>
              <a:rPr sz="4100" spc="-125" dirty="0">
                <a:latin typeface="Lucida Sans Unicode"/>
                <a:cs typeface="Lucida Sans Unicode"/>
              </a:rPr>
              <a:t>imkonini</a:t>
            </a:r>
            <a:r>
              <a:rPr sz="4100" spc="-220" dirty="0">
                <a:latin typeface="Lucida Sans Unicode"/>
                <a:cs typeface="Lucida Sans Unicode"/>
              </a:rPr>
              <a:t> </a:t>
            </a:r>
            <a:r>
              <a:rPr sz="4100" spc="-10" dirty="0">
                <a:latin typeface="Lucida Sans Unicode"/>
                <a:cs typeface="Lucida Sans Unicode"/>
              </a:rPr>
              <a:t>beradi.</a:t>
            </a:r>
            <a:endParaRPr sz="41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775"/>
              </a:spcBef>
            </a:pPr>
            <a:r>
              <a:rPr sz="4100" spc="-145" dirty="0">
                <a:latin typeface="Lucida Sans Unicode"/>
                <a:cs typeface="Lucida Sans Unicode"/>
              </a:rPr>
              <a:t>Axborot</a:t>
            </a:r>
            <a:r>
              <a:rPr sz="4100" spc="-195" dirty="0">
                <a:latin typeface="Lucida Sans Unicode"/>
                <a:cs typeface="Lucida Sans Unicode"/>
              </a:rPr>
              <a:t> </a:t>
            </a:r>
            <a:r>
              <a:rPr sz="4100" spc="-190" dirty="0">
                <a:latin typeface="Lucida Sans Unicode"/>
                <a:cs typeface="Lucida Sans Unicode"/>
              </a:rPr>
              <a:t>tez </a:t>
            </a:r>
            <a:r>
              <a:rPr sz="4100" spc="-50" dirty="0">
                <a:latin typeface="Lucida Sans Unicode"/>
                <a:cs typeface="Lucida Sans Unicode"/>
              </a:rPr>
              <a:t>yetkaziladi.</a:t>
            </a:r>
            <a:endParaRPr sz="41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775"/>
              </a:spcBef>
            </a:pPr>
            <a:r>
              <a:rPr sz="4100" spc="-70" dirty="0">
                <a:latin typeface="Lucida Sans Unicode"/>
                <a:cs typeface="Lucida Sans Unicode"/>
              </a:rPr>
              <a:t>Zamonaviy</a:t>
            </a:r>
            <a:r>
              <a:rPr sz="4100" spc="-210" dirty="0">
                <a:latin typeface="Lucida Sans Unicode"/>
                <a:cs typeface="Lucida Sans Unicode"/>
              </a:rPr>
              <a:t> </a:t>
            </a:r>
            <a:r>
              <a:rPr sz="4100" spc="-85" dirty="0">
                <a:latin typeface="Lucida Sans Unicode"/>
                <a:cs typeface="Lucida Sans Unicode"/>
              </a:rPr>
              <a:t>jamiyatda</a:t>
            </a:r>
            <a:r>
              <a:rPr sz="4100" spc="-210" dirty="0">
                <a:latin typeface="Lucida Sans Unicode"/>
                <a:cs typeface="Lucida Sans Unicode"/>
              </a:rPr>
              <a:t> </a:t>
            </a:r>
            <a:r>
              <a:rPr sz="4100" spc="-175" dirty="0">
                <a:latin typeface="Lucida Sans Unicode"/>
                <a:cs typeface="Lucida Sans Unicode"/>
              </a:rPr>
              <a:t>keng</a:t>
            </a:r>
            <a:r>
              <a:rPr sz="4100" spc="-204" dirty="0">
                <a:latin typeface="Lucida Sans Unicode"/>
                <a:cs typeface="Lucida Sans Unicode"/>
              </a:rPr>
              <a:t> </a:t>
            </a:r>
            <a:r>
              <a:rPr sz="4100" spc="-10" dirty="0">
                <a:latin typeface="Lucida Sans Unicode"/>
                <a:cs typeface="Lucida Sans Unicode"/>
              </a:rPr>
              <a:t>tarqalgan.</a:t>
            </a:r>
            <a:endParaRPr sz="4100" dirty="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775"/>
              </a:spcBef>
            </a:pPr>
            <a:r>
              <a:rPr sz="4100" spc="-80" dirty="0">
                <a:latin typeface="Lucida Sans Unicode"/>
                <a:cs typeface="Lucida Sans Unicode"/>
              </a:rPr>
              <a:t>Global</a:t>
            </a:r>
            <a:r>
              <a:rPr sz="4100" spc="-215" dirty="0">
                <a:latin typeface="Lucida Sans Unicode"/>
                <a:cs typeface="Lucida Sans Unicode"/>
              </a:rPr>
              <a:t> </a:t>
            </a:r>
            <a:r>
              <a:rPr sz="4100" spc="-80" dirty="0">
                <a:latin typeface="Lucida Sans Unicode"/>
                <a:cs typeface="Lucida Sans Unicode"/>
              </a:rPr>
              <a:t>muloqot</a:t>
            </a:r>
            <a:r>
              <a:rPr sz="4100" spc="-210" dirty="0">
                <a:latin typeface="Lucida Sans Unicode"/>
                <a:cs typeface="Lucida Sans Unicode"/>
              </a:rPr>
              <a:t> </a:t>
            </a:r>
            <a:r>
              <a:rPr sz="4100" spc="-100" dirty="0">
                <a:latin typeface="Lucida Sans Unicode"/>
                <a:cs typeface="Lucida Sans Unicode"/>
              </a:rPr>
              <a:t>imkoniyatlarini</a:t>
            </a:r>
            <a:r>
              <a:rPr sz="4100" spc="-210" dirty="0">
                <a:latin typeface="Lucida Sans Unicode"/>
                <a:cs typeface="Lucida Sans Unicode"/>
              </a:rPr>
              <a:t> </a:t>
            </a:r>
            <a:r>
              <a:rPr sz="4100" spc="-10" dirty="0">
                <a:latin typeface="Lucida Sans Unicode"/>
                <a:cs typeface="Lucida Sans Unicode"/>
              </a:rPr>
              <a:t>yaratadi</a:t>
            </a:r>
            <a:endParaRPr sz="41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</TotalTime>
  <Words>1096</Words>
  <Application>Microsoft Office PowerPoint</Application>
  <PresentationFormat>Произвольный</PresentationFormat>
  <Paragraphs>209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4" baseType="lpstr">
      <vt:lpstr>Calibri</vt:lpstr>
      <vt:lpstr>Lucida Sans Unicode</vt:lpstr>
      <vt:lpstr>Office Theme</vt:lpstr>
      <vt:lpstr>Muloqot psixologiyasi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Muloqot psixologiyasi</dc:title>
  <dc:creator>Gulmira Jurayeva</dc:creator>
  <cp:keywords>DAHLoPB1KLY,BAG5S01BhyQ,0</cp:keywords>
  <cp:lastModifiedBy>HP</cp:lastModifiedBy>
  <cp:revision>2</cp:revision>
  <dcterms:created xsi:type="dcterms:W3CDTF">2026-06-04T18:08:11Z</dcterms:created>
  <dcterms:modified xsi:type="dcterms:W3CDTF">2026-06-04T18:33:06Z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2026-06-04T00:00:00Z</vt:filetime>
  </property>
  <property fmtid="{D5CDD505-2E9C-101B-9397-08002B2CF9AE}" pid="3" name="Creator">
    <vt:lpwstr>Canva</vt:lpwstr>
  </property>
  <property fmtid="{D5CDD505-2E9C-101B-9397-08002B2CF9AE}" pid="4" name="LastSaved">
    <vt:filetime>2026-06-04T00:00:00Z</vt:filetime>
  </property>
  <property fmtid="{D5CDD505-2E9C-101B-9397-08002B2CF9AE}" pid="5" name="Producer">
    <vt:lpwstr>Canva</vt:lpwstr>
  </property>
</Properties>
</file>