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 id="2147483792" r:id="rId2"/>
    <p:sldMasterId id="2147483810" r:id="rId3"/>
  </p:sldMasterIdLst>
  <p:notesMasterIdLst>
    <p:notesMasterId r:id="rId26"/>
  </p:notesMasterIdLst>
  <p:handoutMasterIdLst>
    <p:handoutMasterId r:id="rId27"/>
  </p:handoutMasterIdLst>
  <p:sldIdLst>
    <p:sldId id="257" r:id="rId4"/>
    <p:sldId id="336" r:id="rId5"/>
    <p:sldId id="338" r:id="rId6"/>
    <p:sldId id="281" r:id="rId7"/>
    <p:sldId id="284" r:id="rId8"/>
    <p:sldId id="285" r:id="rId9"/>
    <p:sldId id="339" r:id="rId10"/>
    <p:sldId id="346" r:id="rId11"/>
    <p:sldId id="318" r:id="rId12"/>
    <p:sldId id="320" r:id="rId13"/>
    <p:sldId id="332" r:id="rId14"/>
    <p:sldId id="340" r:id="rId15"/>
    <p:sldId id="335" r:id="rId16"/>
    <p:sldId id="327" r:id="rId17"/>
    <p:sldId id="330" r:id="rId18"/>
    <p:sldId id="341" r:id="rId19"/>
    <p:sldId id="344" r:id="rId20"/>
    <p:sldId id="342" r:id="rId21"/>
    <p:sldId id="268" r:id="rId22"/>
    <p:sldId id="280" r:id="rId23"/>
    <p:sldId id="345" r:id="rId24"/>
    <p:sldId id="275" r:id="rId25"/>
  </p:sldIdLst>
  <p:sldSz cx="9144000" cy="6858000" type="screen4x3"/>
  <p:notesSz cx="9144000" cy="6858000"/>
  <p:custDataLst>
    <p:tags r:id="rId28"/>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Светлый стиль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E9639D4-E3E2-4D34-9284-5A2195B3D0D7}" styleName="Светлый стиль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5758FB7-9AC5-4552-8A53-C91805E547FA}" styleName="Стиль из темы 1 - акцент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5" d="100"/>
          <a:sy n="105" d="100"/>
        </p:scale>
        <p:origin x="1794" y="9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gs" Target="tags/tag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diagrams/_rels/data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image" Target="../media/image13.png"/></Relationships>
</file>

<file path=ppt/diagrams/_rels/data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s>
</file>

<file path=ppt/diagrams/_rels/data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image" Target="../media/image24.png"/></Relationships>
</file>

<file path=ppt/diagrams/_rels/data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image" Target="../media/image9.jpg"/><Relationship Id="rId4" Type="http://schemas.openxmlformats.org/officeDocument/2006/relationships/image" Target="../media/image12.jpg"/></Relationships>
</file>

<file path=ppt/diagrams/_rels/drawing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image" Target="../media/image13.png"/></Relationships>
</file>

<file path=ppt/diagrams/_rels/drawing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s>
</file>

<file path=ppt/diagrams/_rels/drawing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image" Target="../media/image24.png"/></Relationships>
</file>

<file path=ppt/diagrams/_rels/drawing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image" Target="../media/image9.jpg"/><Relationship Id="rId4" Type="http://schemas.openxmlformats.org/officeDocument/2006/relationships/image" Target="../media/image12.jp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180BD3A-E143-41AF-94B2-2C83287618F6}" type="doc">
      <dgm:prSet loTypeId="urn:microsoft.com/office/officeart/2005/8/layout/vProcess5" loCatId="process" qsTypeId="urn:microsoft.com/office/officeart/2005/8/quickstyle/3d3" qsCatId="3D" csTypeId="urn:microsoft.com/office/officeart/2005/8/colors/colorful5" csCatId="colorful" phldr="1"/>
      <dgm:spPr/>
      <dgm:t>
        <a:bodyPr/>
        <a:lstStyle/>
        <a:p>
          <a:endParaRPr lang="ru-RU"/>
        </a:p>
      </dgm:t>
    </dgm:pt>
    <dgm:pt modelId="{1761B905-6CA7-4679-B5AE-351D619B1403}">
      <dgm:prSet phldrT="[Текст]" custT="1"/>
      <dgm:spPr/>
      <dgm:t>
        <a:bodyPr/>
        <a:lstStyle/>
        <a:p>
          <a:pPr algn="ctr"/>
          <a:r>
            <a:rPr lang="ru-RU" sz="3200" b="1" cap="none" spc="0" dirty="0">
              <a:ln w="6600">
                <a:solidFill>
                  <a:schemeClr val="accent2"/>
                </a:solidFill>
                <a:prstDash val="solid"/>
              </a:ln>
              <a:solidFill>
                <a:srgbClr val="FFFFFF"/>
              </a:solidFill>
              <a:effectLst>
                <a:outerShdw dist="38100" dir="2700000" algn="tl" rotWithShape="0">
                  <a:schemeClr val="accent2"/>
                </a:outerShdw>
              </a:effectLst>
              <a:latin typeface="Algerian" panose="04020705040A02060702" pitchFamily="82" charset="0"/>
            </a:rPr>
            <a:t>«ПЕРЕДОВОЙ ЗАРУБЕЖНЫЙ</a:t>
          </a:r>
          <a:r>
            <a:rPr lang="en-US" sz="3200" b="1" cap="none" spc="0" dirty="0">
              <a:ln w="6600">
                <a:solidFill>
                  <a:schemeClr val="accent2"/>
                </a:solidFill>
                <a:prstDash val="solid"/>
              </a:ln>
              <a:solidFill>
                <a:srgbClr val="FFFFFF"/>
              </a:solidFill>
              <a:effectLst>
                <a:outerShdw dist="38100" dir="2700000" algn="tl" rotWithShape="0">
                  <a:schemeClr val="accent2"/>
                </a:outerShdw>
              </a:effectLst>
              <a:latin typeface="Algerian" panose="04020705040A02060702" pitchFamily="82" charset="0"/>
            </a:rPr>
            <a:t> </a:t>
          </a:r>
          <a:r>
            <a:rPr lang="ru-RU" sz="3200" b="1" cap="none" spc="0" dirty="0">
              <a:ln w="6600">
                <a:solidFill>
                  <a:schemeClr val="accent2"/>
                </a:solidFill>
                <a:prstDash val="solid"/>
              </a:ln>
              <a:solidFill>
                <a:srgbClr val="FFFFFF"/>
              </a:solidFill>
              <a:effectLst>
                <a:outerShdw dist="38100" dir="2700000" algn="tl" rotWithShape="0">
                  <a:schemeClr val="accent2"/>
                </a:outerShdw>
              </a:effectLst>
              <a:latin typeface="Algerian" panose="04020705040A02060702" pitchFamily="82" charset="0"/>
            </a:rPr>
            <a:t>ОПЫТ В ОБРАЗОВАНИИ»</a:t>
          </a:r>
          <a:endParaRPr lang="en-US" sz="3200" b="1" cap="none" spc="0" dirty="0">
            <a:ln w="6600">
              <a:solidFill>
                <a:schemeClr val="accent2"/>
              </a:solidFill>
              <a:prstDash val="solid"/>
            </a:ln>
            <a:solidFill>
              <a:srgbClr val="FFFFFF"/>
            </a:solidFill>
            <a:effectLst>
              <a:outerShdw dist="38100" dir="2700000" algn="tl" rotWithShape="0">
                <a:schemeClr val="accent2"/>
              </a:outerShdw>
            </a:effectLst>
            <a:latin typeface="Algerian" panose="04020705040A02060702" pitchFamily="82" charset="0"/>
          </a:endParaRPr>
        </a:p>
        <a:p>
          <a:pPr algn="ctr"/>
          <a:r>
            <a:rPr lang="en-US" sz="3200" b="1" cap="none" spc="0" dirty="0" err="1">
              <a:ln w="6600">
                <a:solidFill>
                  <a:schemeClr val="accent2"/>
                </a:solidFill>
                <a:prstDash val="solid"/>
              </a:ln>
              <a:solidFill>
                <a:srgbClr val="FFFFFF"/>
              </a:solidFill>
              <a:effectLst>
                <a:outerShdw dist="38100" dir="2700000" algn="tl" rotWithShape="0">
                  <a:schemeClr val="accent2"/>
                </a:outerShdw>
              </a:effectLst>
              <a:latin typeface="Algerian" panose="04020705040A02060702" pitchFamily="82" charset="0"/>
            </a:rPr>
            <a:t>Ta’limda</a:t>
          </a:r>
          <a:r>
            <a:rPr lang="en-US" sz="3200" b="1" cap="none" spc="0" dirty="0">
              <a:ln w="6600">
                <a:solidFill>
                  <a:schemeClr val="accent2"/>
                </a:solidFill>
                <a:prstDash val="solid"/>
              </a:ln>
              <a:solidFill>
                <a:srgbClr val="FFFFFF"/>
              </a:solidFill>
              <a:effectLst>
                <a:outerShdw dist="38100" dir="2700000" algn="tl" rotWithShape="0">
                  <a:schemeClr val="accent2"/>
                </a:outerShdw>
              </a:effectLst>
              <a:latin typeface="Algerian" panose="04020705040A02060702" pitchFamily="82" charset="0"/>
            </a:rPr>
            <a:t> </a:t>
          </a:r>
          <a:r>
            <a:rPr lang="en-US" sz="3200" b="1" cap="none" spc="0" dirty="0" err="1">
              <a:ln w="6600">
                <a:solidFill>
                  <a:schemeClr val="accent2"/>
                </a:solidFill>
                <a:prstDash val="solid"/>
              </a:ln>
              <a:solidFill>
                <a:srgbClr val="FFFFFF"/>
              </a:solidFill>
              <a:effectLst>
                <a:outerShdw dist="38100" dir="2700000" algn="tl" rotWithShape="0">
                  <a:schemeClr val="accent2"/>
                </a:outerShdw>
              </a:effectLst>
              <a:latin typeface="Algerian" panose="04020705040A02060702" pitchFamily="82" charset="0"/>
            </a:rPr>
            <a:t>ilg`or</a:t>
          </a:r>
          <a:r>
            <a:rPr lang="en-US" sz="3200" b="1" cap="none" spc="0" dirty="0">
              <a:ln w="6600">
                <a:solidFill>
                  <a:schemeClr val="accent2"/>
                </a:solidFill>
                <a:prstDash val="solid"/>
              </a:ln>
              <a:solidFill>
                <a:srgbClr val="FFFFFF"/>
              </a:solidFill>
              <a:effectLst>
                <a:outerShdw dist="38100" dir="2700000" algn="tl" rotWithShape="0">
                  <a:schemeClr val="accent2"/>
                </a:outerShdw>
              </a:effectLst>
              <a:latin typeface="Algerian" panose="04020705040A02060702" pitchFamily="82" charset="0"/>
            </a:rPr>
            <a:t> </a:t>
          </a:r>
          <a:r>
            <a:rPr lang="en-US" sz="3200" b="1" cap="none" spc="0" dirty="0" err="1">
              <a:ln w="6600">
                <a:solidFill>
                  <a:schemeClr val="accent2"/>
                </a:solidFill>
                <a:prstDash val="solid"/>
              </a:ln>
              <a:solidFill>
                <a:srgbClr val="FFFFFF"/>
              </a:solidFill>
              <a:effectLst>
                <a:outerShdw dist="38100" dir="2700000" algn="tl" rotWithShape="0">
                  <a:schemeClr val="accent2"/>
                </a:outerShdw>
              </a:effectLst>
              <a:latin typeface="Algerian" panose="04020705040A02060702" pitchFamily="82" charset="0"/>
            </a:rPr>
            <a:t>xorijiy</a:t>
          </a:r>
          <a:r>
            <a:rPr lang="en-US" sz="3200" b="1" cap="none" spc="0" dirty="0">
              <a:ln w="6600">
                <a:solidFill>
                  <a:schemeClr val="accent2"/>
                </a:solidFill>
                <a:prstDash val="solid"/>
              </a:ln>
              <a:solidFill>
                <a:srgbClr val="FFFFFF"/>
              </a:solidFill>
              <a:effectLst>
                <a:outerShdw dist="38100" dir="2700000" algn="tl" rotWithShape="0">
                  <a:schemeClr val="accent2"/>
                </a:outerShdw>
              </a:effectLst>
              <a:latin typeface="Algerian" panose="04020705040A02060702" pitchFamily="82" charset="0"/>
            </a:rPr>
            <a:t> </a:t>
          </a:r>
          <a:r>
            <a:rPr lang="en-US" sz="3200" b="1" cap="none" spc="0" dirty="0" err="1">
              <a:ln w="6600">
                <a:solidFill>
                  <a:schemeClr val="accent2"/>
                </a:solidFill>
                <a:prstDash val="solid"/>
              </a:ln>
              <a:solidFill>
                <a:srgbClr val="FFFFFF"/>
              </a:solidFill>
              <a:effectLst>
                <a:outerShdw dist="38100" dir="2700000" algn="tl" rotWithShape="0">
                  <a:schemeClr val="accent2"/>
                </a:outerShdw>
              </a:effectLst>
              <a:latin typeface="Algerian" panose="04020705040A02060702" pitchFamily="82" charset="0"/>
            </a:rPr>
            <a:t>tajribalar</a:t>
          </a:r>
          <a:endParaRPr lang="ru-RU" sz="3200" b="1" cap="none" spc="0" dirty="0">
            <a:ln w="6600">
              <a:solidFill>
                <a:schemeClr val="accent2"/>
              </a:solidFill>
              <a:prstDash val="solid"/>
            </a:ln>
            <a:solidFill>
              <a:srgbClr val="FFFFFF"/>
            </a:solidFill>
            <a:effectLst>
              <a:outerShdw dist="38100" dir="2700000" algn="tl" rotWithShape="0">
                <a:schemeClr val="accent2"/>
              </a:outerShdw>
            </a:effectLst>
          </a:endParaRPr>
        </a:p>
      </dgm:t>
    </dgm:pt>
    <dgm:pt modelId="{9A28BBAC-69CC-46F0-A6C2-1DC32F5624EB}" type="parTrans" cxnId="{737428A5-C708-4EA2-AF7A-93EC17556A04}">
      <dgm:prSet/>
      <dgm:spPr/>
      <dgm:t>
        <a:bodyPr/>
        <a:lstStyle/>
        <a:p>
          <a:endParaRPr lang="ru-RU"/>
        </a:p>
      </dgm:t>
    </dgm:pt>
    <dgm:pt modelId="{21CBFD5B-2B6B-42DE-AFEF-785EA3C04985}" type="sibTrans" cxnId="{737428A5-C708-4EA2-AF7A-93EC17556A04}">
      <dgm:prSet/>
      <dgm:spPr/>
      <dgm:t>
        <a:bodyPr/>
        <a:lstStyle/>
        <a:p>
          <a:endParaRPr lang="ru-RU"/>
        </a:p>
      </dgm:t>
    </dgm:pt>
    <dgm:pt modelId="{D2EC366C-210E-48FD-A3AD-2F880BF682DD}">
      <dgm:prSet phldrT="[Текст]" custT="1"/>
      <dgm:spPr/>
      <dgm:t>
        <a:bodyPr/>
        <a:lstStyle/>
        <a:p>
          <a:pPr algn="r"/>
          <a:r>
            <a:rPr lang="en-US" sz="1600" dirty="0" err="1">
              <a:solidFill>
                <a:schemeClr val="tx1"/>
              </a:solidFill>
              <a:latin typeface="Algerian" panose="04020705040A02060702" pitchFamily="82" charset="0"/>
            </a:rPr>
            <a:t>Ma’ruzachi</a:t>
          </a:r>
          <a:r>
            <a:rPr lang="en-US" sz="1600" dirty="0">
              <a:solidFill>
                <a:schemeClr val="tx1"/>
              </a:solidFill>
              <a:latin typeface="Algerian" panose="04020705040A02060702" pitchFamily="82" charset="0"/>
            </a:rPr>
            <a:t>: </a:t>
          </a:r>
          <a:r>
            <a:rPr lang="en-US" sz="1600" dirty="0" err="1">
              <a:solidFill>
                <a:schemeClr val="tx1"/>
              </a:solidFill>
              <a:latin typeface="Algerian" panose="04020705040A02060702" pitchFamily="82" charset="0"/>
            </a:rPr>
            <a:t>M.B.Shodmonova</a:t>
          </a:r>
          <a:endParaRPr lang="en-US" sz="1600" dirty="0">
            <a:solidFill>
              <a:schemeClr val="tx1"/>
            </a:solidFill>
            <a:latin typeface="Algerian" panose="04020705040A02060702" pitchFamily="82" charset="0"/>
          </a:endParaRPr>
        </a:p>
        <a:p>
          <a:pPr algn="r"/>
          <a:r>
            <a:rPr lang="en-US" sz="1600" dirty="0" err="1">
              <a:solidFill>
                <a:schemeClr val="tx1"/>
              </a:solidFill>
              <a:latin typeface="Algerian" panose="04020705040A02060702" pitchFamily="82" charset="0"/>
            </a:rPr>
            <a:t>Pedagogika</a:t>
          </a:r>
          <a:r>
            <a:rPr lang="en-US" sz="1600" dirty="0">
              <a:solidFill>
                <a:schemeClr val="tx1"/>
              </a:solidFill>
              <a:latin typeface="Algerian" panose="04020705040A02060702" pitchFamily="82" charset="0"/>
            </a:rPr>
            <a:t> </a:t>
          </a:r>
          <a:r>
            <a:rPr lang="en-US" sz="1600" dirty="0" err="1">
              <a:solidFill>
                <a:schemeClr val="tx1"/>
              </a:solidFill>
              <a:latin typeface="Algerian" panose="04020705040A02060702" pitchFamily="82" charset="0"/>
            </a:rPr>
            <a:t>fanlari</a:t>
          </a:r>
          <a:r>
            <a:rPr lang="en-US" sz="1600" dirty="0">
              <a:solidFill>
                <a:schemeClr val="tx1"/>
              </a:solidFill>
              <a:latin typeface="Algerian" panose="04020705040A02060702" pitchFamily="82" charset="0"/>
            </a:rPr>
            <a:t> </a:t>
          </a:r>
          <a:r>
            <a:rPr lang="en-US" sz="1600" dirty="0" err="1">
              <a:solidFill>
                <a:schemeClr val="tx1"/>
              </a:solidFill>
              <a:latin typeface="Algerian" panose="04020705040A02060702" pitchFamily="82" charset="0"/>
            </a:rPr>
            <a:t>bo`yicha</a:t>
          </a:r>
          <a:r>
            <a:rPr lang="en-US" sz="1600" dirty="0">
              <a:solidFill>
                <a:schemeClr val="tx1"/>
              </a:solidFill>
              <a:latin typeface="Algerian" panose="04020705040A02060702" pitchFamily="82" charset="0"/>
            </a:rPr>
            <a:t> </a:t>
          </a:r>
          <a:r>
            <a:rPr lang="en-US" sz="1600" dirty="0" err="1">
              <a:solidFill>
                <a:schemeClr val="tx1"/>
              </a:solidFill>
              <a:latin typeface="Algerian" panose="04020705040A02060702" pitchFamily="82" charset="0"/>
            </a:rPr>
            <a:t>falsafa</a:t>
          </a:r>
          <a:r>
            <a:rPr lang="en-US" sz="1600" dirty="0">
              <a:solidFill>
                <a:schemeClr val="tx1"/>
              </a:solidFill>
              <a:latin typeface="Algerian" panose="04020705040A02060702" pitchFamily="82" charset="0"/>
            </a:rPr>
            <a:t> </a:t>
          </a:r>
          <a:r>
            <a:rPr lang="en-US" sz="1600" dirty="0" err="1">
              <a:solidFill>
                <a:schemeClr val="tx1"/>
              </a:solidFill>
              <a:latin typeface="Algerian" panose="04020705040A02060702" pitchFamily="82" charset="0"/>
            </a:rPr>
            <a:t>doktori</a:t>
          </a:r>
          <a:r>
            <a:rPr lang="en-US" sz="1600" dirty="0">
              <a:solidFill>
                <a:schemeClr val="tx1"/>
              </a:solidFill>
              <a:latin typeface="Algerian" panose="04020705040A02060702" pitchFamily="82" charset="0"/>
            </a:rPr>
            <a:t> (PhD), </a:t>
          </a:r>
          <a:r>
            <a:rPr lang="en-US" sz="1600" dirty="0" err="1">
              <a:solidFill>
                <a:schemeClr val="tx1"/>
              </a:solidFill>
              <a:latin typeface="Algerian" panose="04020705040A02060702" pitchFamily="82" charset="0"/>
            </a:rPr>
            <a:t>dotsent</a:t>
          </a:r>
          <a:endParaRPr lang="ru-RU" sz="1600" dirty="0">
            <a:solidFill>
              <a:schemeClr val="tx1"/>
            </a:solidFill>
          </a:endParaRPr>
        </a:p>
      </dgm:t>
    </dgm:pt>
    <dgm:pt modelId="{9AB960B1-6A30-4824-BAC2-FCAAA2B1677A}" type="parTrans" cxnId="{82A0B153-80FE-4F8B-9EAD-D975A6082010}">
      <dgm:prSet/>
      <dgm:spPr/>
      <dgm:t>
        <a:bodyPr/>
        <a:lstStyle/>
        <a:p>
          <a:endParaRPr lang="ru-RU"/>
        </a:p>
      </dgm:t>
    </dgm:pt>
    <dgm:pt modelId="{407EB3F4-7851-471A-BB6B-1BDE74B50401}" type="sibTrans" cxnId="{82A0B153-80FE-4F8B-9EAD-D975A6082010}">
      <dgm:prSet/>
      <dgm:spPr/>
      <dgm:t>
        <a:bodyPr/>
        <a:lstStyle/>
        <a:p>
          <a:endParaRPr lang="ru-RU"/>
        </a:p>
      </dgm:t>
    </dgm:pt>
    <dgm:pt modelId="{41630085-B44D-49DE-8639-84AD429100B9}">
      <dgm:prSet phldrT="[Текст]"/>
      <dgm:spPr/>
      <dgm:t>
        <a:bodyPr/>
        <a:lstStyle/>
        <a:p>
          <a:pPr algn="ctr"/>
          <a:r>
            <a:rPr lang="en-US" b="1" dirty="0">
              <a:solidFill>
                <a:srgbClr val="002060"/>
              </a:solidFill>
              <a:latin typeface="Algerian" panose="04020705040A02060702" pitchFamily="82" charset="0"/>
            </a:rPr>
            <a:t>Toshkent – 2026</a:t>
          </a:r>
          <a:endParaRPr lang="ru-RU" b="1" dirty="0">
            <a:solidFill>
              <a:srgbClr val="002060"/>
            </a:solidFill>
          </a:endParaRPr>
        </a:p>
      </dgm:t>
    </dgm:pt>
    <dgm:pt modelId="{CEFEDC4B-195C-426B-ABE2-1B5E9AB49B74}" type="parTrans" cxnId="{E49DB451-DD8D-4386-A1D1-9503CF3941C3}">
      <dgm:prSet/>
      <dgm:spPr/>
      <dgm:t>
        <a:bodyPr/>
        <a:lstStyle/>
        <a:p>
          <a:endParaRPr lang="ru-RU"/>
        </a:p>
      </dgm:t>
    </dgm:pt>
    <dgm:pt modelId="{8739161C-416E-4CC6-B76A-5721C949B2E9}" type="sibTrans" cxnId="{E49DB451-DD8D-4386-A1D1-9503CF3941C3}">
      <dgm:prSet/>
      <dgm:spPr/>
      <dgm:t>
        <a:bodyPr/>
        <a:lstStyle/>
        <a:p>
          <a:endParaRPr lang="ru-RU"/>
        </a:p>
      </dgm:t>
    </dgm:pt>
    <dgm:pt modelId="{6143CCF2-3D9E-4B0D-8F7D-E016E288FEDD}" type="pres">
      <dgm:prSet presAssocID="{6180BD3A-E143-41AF-94B2-2C83287618F6}" presName="outerComposite" presStyleCnt="0">
        <dgm:presLayoutVars>
          <dgm:chMax val="5"/>
          <dgm:dir/>
          <dgm:resizeHandles val="exact"/>
        </dgm:presLayoutVars>
      </dgm:prSet>
      <dgm:spPr/>
    </dgm:pt>
    <dgm:pt modelId="{8659A399-CEB3-4139-A933-D585761C6DC3}" type="pres">
      <dgm:prSet presAssocID="{6180BD3A-E143-41AF-94B2-2C83287618F6}" presName="dummyMaxCanvas" presStyleCnt="0">
        <dgm:presLayoutVars/>
      </dgm:prSet>
      <dgm:spPr/>
    </dgm:pt>
    <dgm:pt modelId="{B3E5E675-4B86-45A8-B620-FD538D9E0176}" type="pres">
      <dgm:prSet presAssocID="{6180BD3A-E143-41AF-94B2-2C83287618F6}" presName="ThreeNodes_1" presStyleLbl="node1" presStyleIdx="0" presStyleCnt="3" custScaleX="108578" custScaleY="176316" custLinFactNeighborX="3679" custLinFactNeighborY="13225">
        <dgm:presLayoutVars>
          <dgm:bulletEnabled val="1"/>
        </dgm:presLayoutVars>
      </dgm:prSet>
      <dgm:spPr/>
    </dgm:pt>
    <dgm:pt modelId="{674472CA-FF7B-41BD-9B03-842A881BE601}" type="pres">
      <dgm:prSet presAssocID="{6180BD3A-E143-41AF-94B2-2C83287618F6}" presName="ThreeNodes_2" presStyleLbl="node1" presStyleIdx="1" presStyleCnt="3" custScaleY="66893" custLinFactNeighborY="28252">
        <dgm:presLayoutVars>
          <dgm:bulletEnabled val="1"/>
        </dgm:presLayoutVars>
      </dgm:prSet>
      <dgm:spPr/>
    </dgm:pt>
    <dgm:pt modelId="{0F8B6E9E-5769-489B-A5E4-5AFFC1BB94E4}" type="pres">
      <dgm:prSet presAssocID="{6180BD3A-E143-41AF-94B2-2C83287618F6}" presName="ThreeNodes_3" presStyleLbl="node1" presStyleIdx="2" presStyleCnt="3" custScaleY="54207" custLinFactNeighborY="-11368">
        <dgm:presLayoutVars>
          <dgm:bulletEnabled val="1"/>
        </dgm:presLayoutVars>
      </dgm:prSet>
      <dgm:spPr/>
    </dgm:pt>
    <dgm:pt modelId="{F9816B1A-0E2E-4EAC-AB95-7B51FDB58946}" type="pres">
      <dgm:prSet presAssocID="{6180BD3A-E143-41AF-94B2-2C83287618F6}" presName="ThreeConn_1-2" presStyleLbl="fgAccFollowNode1" presStyleIdx="0" presStyleCnt="2" custLinFactNeighborY="79933">
        <dgm:presLayoutVars>
          <dgm:bulletEnabled val="1"/>
        </dgm:presLayoutVars>
      </dgm:prSet>
      <dgm:spPr/>
    </dgm:pt>
    <dgm:pt modelId="{8D33DB3B-8F9D-4064-96F6-4E892F15378B}" type="pres">
      <dgm:prSet presAssocID="{6180BD3A-E143-41AF-94B2-2C83287618F6}" presName="ThreeConn_2-3" presStyleLbl="fgAccFollowNode1" presStyleIdx="1" presStyleCnt="2" custLinFactNeighborY="11447">
        <dgm:presLayoutVars>
          <dgm:bulletEnabled val="1"/>
        </dgm:presLayoutVars>
      </dgm:prSet>
      <dgm:spPr/>
    </dgm:pt>
    <dgm:pt modelId="{D04C3737-C315-4D61-BE0F-911F83D7679B}" type="pres">
      <dgm:prSet presAssocID="{6180BD3A-E143-41AF-94B2-2C83287618F6}" presName="ThreeNodes_1_text" presStyleLbl="node1" presStyleIdx="2" presStyleCnt="3">
        <dgm:presLayoutVars>
          <dgm:bulletEnabled val="1"/>
        </dgm:presLayoutVars>
      </dgm:prSet>
      <dgm:spPr/>
    </dgm:pt>
    <dgm:pt modelId="{0E58D01C-5E0E-4A15-8FCC-4C7C889A12FB}" type="pres">
      <dgm:prSet presAssocID="{6180BD3A-E143-41AF-94B2-2C83287618F6}" presName="ThreeNodes_2_text" presStyleLbl="node1" presStyleIdx="2" presStyleCnt="3">
        <dgm:presLayoutVars>
          <dgm:bulletEnabled val="1"/>
        </dgm:presLayoutVars>
      </dgm:prSet>
      <dgm:spPr/>
    </dgm:pt>
    <dgm:pt modelId="{F28C909D-9CF0-4D1C-84E5-443DE63153CC}" type="pres">
      <dgm:prSet presAssocID="{6180BD3A-E143-41AF-94B2-2C83287618F6}" presName="ThreeNodes_3_text" presStyleLbl="node1" presStyleIdx="2" presStyleCnt="3">
        <dgm:presLayoutVars>
          <dgm:bulletEnabled val="1"/>
        </dgm:presLayoutVars>
      </dgm:prSet>
      <dgm:spPr/>
    </dgm:pt>
  </dgm:ptLst>
  <dgm:cxnLst>
    <dgm:cxn modelId="{70B49A3F-EEE0-4CFF-B453-052493A0035B}" type="presOf" srcId="{41630085-B44D-49DE-8639-84AD429100B9}" destId="{F28C909D-9CF0-4D1C-84E5-443DE63153CC}" srcOrd="1" destOrd="0" presId="urn:microsoft.com/office/officeart/2005/8/layout/vProcess5"/>
    <dgm:cxn modelId="{B645F15C-6267-48E0-BD49-E77830EFE410}" type="presOf" srcId="{21CBFD5B-2B6B-42DE-AFEF-785EA3C04985}" destId="{F9816B1A-0E2E-4EAC-AB95-7B51FDB58946}" srcOrd="0" destOrd="0" presId="urn:microsoft.com/office/officeart/2005/8/layout/vProcess5"/>
    <dgm:cxn modelId="{B145586A-B4C2-460D-A910-CDDAE1AB2134}" type="presOf" srcId="{407EB3F4-7851-471A-BB6B-1BDE74B50401}" destId="{8D33DB3B-8F9D-4064-96F6-4E892F15378B}" srcOrd="0" destOrd="0" presId="urn:microsoft.com/office/officeart/2005/8/layout/vProcess5"/>
    <dgm:cxn modelId="{E49DB451-DD8D-4386-A1D1-9503CF3941C3}" srcId="{6180BD3A-E143-41AF-94B2-2C83287618F6}" destId="{41630085-B44D-49DE-8639-84AD429100B9}" srcOrd="2" destOrd="0" parTransId="{CEFEDC4B-195C-426B-ABE2-1B5E9AB49B74}" sibTransId="{8739161C-416E-4CC6-B76A-5721C949B2E9}"/>
    <dgm:cxn modelId="{82A0B153-80FE-4F8B-9EAD-D975A6082010}" srcId="{6180BD3A-E143-41AF-94B2-2C83287618F6}" destId="{D2EC366C-210E-48FD-A3AD-2F880BF682DD}" srcOrd="1" destOrd="0" parTransId="{9AB960B1-6A30-4824-BAC2-FCAAA2B1677A}" sibTransId="{407EB3F4-7851-471A-BB6B-1BDE74B50401}"/>
    <dgm:cxn modelId="{2B024389-BC2C-413F-B260-A7A7159FF743}" type="presOf" srcId="{1761B905-6CA7-4679-B5AE-351D619B1403}" destId="{D04C3737-C315-4D61-BE0F-911F83D7679B}" srcOrd="1" destOrd="0" presId="urn:microsoft.com/office/officeart/2005/8/layout/vProcess5"/>
    <dgm:cxn modelId="{CC8F7E92-5ED1-4A7B-8711-648EACE3044F}" type="presOf" srcId="{D2EC366C-210E-48FD-A3AD-2F880BF682DD}" destId="{674472CA-FF7B-41BD-9B03-842A881BE601}" srcOrd="0" destOrd="0" presId="urn:microsoft.com/office/officeart/2005/8/layout/vProcess5"/>
    <dgm:cxn modelId="{989C2995-C743-4CAD-9930-FC093AA8F875}" type="presOf" srcId="{41630085-B44D-49DE-8639-84AD429100B9}" destId="{0F8B6E9E-5769-489B-A5E4-5AFFC1BB94E4}" srcOrd="0" destOrd="0" presId="urn:microsoft.com/office/officeart/2005/8/layout/vProcess5"/>
    <dgm:cxn modelId="{22A6AB98-FF84-45B6-B4AC-5474D8E53E33}" type="presOf" srcId="{1761B905-6CA7-4679-B5AE-351D619B1403}" destId="{B3E5E675-4B86-45A8-B620-FD538D9E0176}" srcOrd="0" destOrd="0" presId="urn:microsoft.com/office/officeart/2005/8/layout/vProcess5"/>
    <dgm:cxn modelId="{737428A5-C708-4EA2-AF7A-93EC17556A04}" srcId="{6180BD3A-E143-41AF-94B2-2C83287618F6}" destId="{1761B905-6CA7-4679-B5AE-351D619B1403}" srcOrd="0" destOrd="0" parTransId="{9A28BBAC-69CC-46F0-A6C2-1DC32F5624EB}" sibTransId="{21CBFD5B-2B6B-42DE-AFEF-785EA3C04985}"/>
    <dgm:cxn modelId="{6F1AF3B5-47E8-49AD-A6FE-EC481EC477EC}" type="presOf" srcId="{D2EC366C-210E-48FD-A3AD-2F880BF682DD}" destId="{0E58D01C-5E0E-4A15-8FCC-4C7C889A12FB}" srcOrd="1" destOrd="0" presId="urn:microsoft.com/office/officeart/2005/8/layout/vProcess5"/>
    <dgm:cxn modelId="{6E6CF2DD-AA02-40F4-992B-6F6E9AC6CCA6}" type="presOf" srcId="{6180BD3A-E143-41AF-94B2-2C83287618F6}" destId="{6143CCF2-3D9E-4B0D-8F7D-E016E288FEDD}" srcOrd="0" destOrd="0" presId="urn:microsoft.com/office/officeart/2005/8/layout/vProcess5"/>
    <dgm:cxn modelId="{7F747025-DCB1-4BED-BB10-B772E4242C9C}" type="presParOf" srcId="{6143CCF2-3D9E-4B0D-8F7D-E016E288FEDD}" destId="{8659A399-CEB3-4139-A933-D585761C6DC3}" srcOrd="0" destOrd="0" presId="urn:microsoft.com/office/officeart/2005/8/layout/vProcess5"/>
    <dgm:cxn modelId="{5274A53C-A0EB-4850-B4C9-B41E130184BD}" type="presParOf" srcId="{6143CCF2-3D9E-4B0D-8F7D-E016E288FEDD}" destId="{B3E5E675-4B86-45A8-B620-FD538D9E0176}" srcOrd="1" destOrd="0" presId="urn:microsoft.com/office/officeart/2005/8/layout/vProcess5"/>
    <dgm:cxn modelId="{E713EB71-4FAD-40D8-85E7-6D2B838A3019}" type="presParOf" srcId="{6143CCF2-3D9E-4B0D-8F7D-E016E288FEDD}" destId="{674472CA-FF7B-41BD-9B03-842A881BE601}" srcOrd="2" destOrd="0" presId="urn:microsoft.com/office/officeart/2005/8/layout/vProcess5"/>
    <dgm:cxn modelId="{D90C4C01-36AF-441F-80DA-357C2E42EAB4}" type="presParOf" srcId="{6143CCF2-3D9E-4B0D-8F7D-E016E288FEDD}" destId="{0F8B6E9E-5769-489B-A5E4-5AFFC1BB94E4}" srcOrd="3" destOrd="0" presId="urn:microsoft.com/office/officeart/2005/8/layout/vProcess5"/>
    <dgm:cxn modelId="{AED6606F-1903-4983-8F0C-BD5DCAE10C9D}" type="presParOf" srcId="{6143CCF2-3D9E-4B0D-8F7D-E016E288FEDD}" destId="{F9816B1A-0E2E-4EAC-AB95-7B51FDB58946}" srcOrd="4" destOrd="0" presId="urn:microsoft.com/office/officeart/2005/8/layout/vProcess5"/>
    <dgm:cxn modelId="{60D223A1-80CA-4DB8-B488-4112254C08EB}" type="presParOf" srcId="{6143CCF2-3D9E-4B0D-8F7D-E016E288FEDD}" destId="{8D33DB3B-8F9D-4064-96F6-4E892F15378B}" srcOrd="5" destOrd="0" presId="urn:microsoft.com/office/officeart/2005/8/layout/vProcess5"/>
    <dgm:cxn modelId="{CE5CF847-876A-49CC-AB60-8D0C60034906}" type="presParOf" srcId="{6143CCF2-3D9E-4B0D-8F7D-E016E288FEDD}" destId="{D04C3737-C315-4D61-BE0F-911F83D7679B}" srcOrd="6" destOrd="0" presId="urn:microsoft.com/office/officeart/2005/8/layout/vProcess5"/>
    <dgm:cxn modelId="{81875614-CA32-4566-8FD6-4DF5F58AA587}" type="presParOf" srcId="{6143CCF2-3D9E-4B0D-8F7D-E016E288FEDD}" destId="{0E58D01C-5E0E-4A15-8FCC-4C7C889A12FB}" srcOrd="7" destOrd="0" presId="urn:microsoft.com/office/officeart/2005/8/layout/vProcess5"/>
    <dgm:cxn modelId="{27222586-4645-4E85-9268-6A40AC55D359}" type="presParOf" srcId="{6143CCF2-3D9E-4B0D-8F7D-E016E288FEDD}" destId="{F28C909D-9CF0-4D1C-84E5-443DE63153CC}"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CCE71FD-EC9F-4A2D-9936-9CF8B5064639}" type="doc">
      <dgm:prSet loTypeId="urn:microsoft.com/office/officeart/2005/8/layout/vProcess5" loCatId="process" qsTypeId="urn:microsoft.com/office/officeart/2005/8/quickstyle/3d7" qsCatId="3D" csTypeId="urn:microsoft.com/office/officeart/2005/8/colors/colorful5" csCatId="colorful" phldr="1"/>
      <dgm:spPr/>
      <dgm:t>
        <a:bodyPr/>
        <a:lstStyle/>
        <a:p>
          <a:endParaRPr lang="ru-RU"/>
        </a:p>
      </dgm:t>
    </dgm:pt>
    <dgm:pt modelId="{68CDFC4D-89C4-4B78-ACF7-FB41D4AFEC57}">
      <dgm:prSet phldrT="[Текст]" custT="1"/>
      <dgm:spPr/>
      <dgm:t>
        <a:bodyPr/>
        <a:lstStyle/>
        <a:p>
          <a:pPr algn="just"/>
          <a:r>
            <a:rPr lang="en-US" sz="1600" dirty="0" err="1">
              <a:latin typeface="Times New Roman" panose="02020603050405020304" pitchFamily="18" charset="0"/>
              <a:cs typeface="Times New Roman" panose="02020603050405020304" pitchFamily="18" charset="0"/>
            </a:rPr>
            <a:t>Oxirgi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paytlarda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Buyuk</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Britaniya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kabi</a:t>
          </a:r>
          <a:r>
            <a:rPr lang="en-US" sz="1600" dirty="0">
              <a:latin typeface="Times New Roman" panose="02020603050405020304" pitchFamily="18" charset="0"/>
              <a:cs typeface="Times New Roman" panose="02020603050405020304" pitchFamily="18" charset="0"/>
            </a:rPr>
            <a:t> flagman </a:t>
          </a:r>
          <a:r>
            <a:rPr lang="en-US" sz="1600" dirty="0" err="1">
              <a:latin typeface="Times New Roman" panose="02020603050405020304" pitchFamily="18" charset="0"/>
              <a:cs typeface="Times New Roman" panose="02020603050405020304" pitchFamily="18" charset="0"/>
            </a:rPr>
            <a:t>davlatlardagi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ta'lim</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ko‘rsatkichlari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o‘zining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an'anaviy</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ijobiy</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ko‘rsatkichlarida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tursa</a:t>
          </a:r>
          <a:r>
            <a:rPr lang="en-US" sz="1600" dirty="0">
              <a:latin typeface="Times New Roman" panose="02020603050405020304" pitchFamily="18" charset="0"/>
              <a:cs typeface="Times New Roman" panose="02020603050405020304" pitchFamily="18" charset="0"/>
            </a:rPr>
            <a:t>-da, </a:t>
          </a:r>
          <a:r>
            <a:rPr lang="en-US" sz="1600" b="1" u="sng" dirty="0" err="1">
              <a:latin typeface="Times New Roman" panose="02020603050405020304" pitchFamily="18" charset="0"/>
              <a:cs typeface="Times New Roman" panose="02020603050405020304" pitchFamily="18" charset="0"/>
            </a:rPr>
            <a:t>Singapur</a:t>
          </a:r>
          <a:r>
            <a:rPr lang="en-US" sz="1600" b="1" u="sng" dirty="0">
              <a:latin typeface="Times New Roman" panose="02020603050405020304" pitchFamily="18" charset="0"/>
              <a:cs typeface="Times New Roman" panose="02020603050405020304" pitchFamily="18" charset="0"/>
            </a:rPr>
            <a:t>, </a:t>
          </a:r>
          <a:r>
            <a:rPr lang="en-US" sz="1600" b="1" u="sng" dirty="0" err="1">
              <a:latin typeface="Times New Roman" panose="02020603050405020304" pitchFamily="18" charset="0"/>
              <a:cs typeface="Times New Roman" panose="02020603050405020304" pitchFamily="18" charset="0"/>
            </a:rPr>
            <a:t>Janubiy</a:t>
          </a:r>
          <a:r>
            <a:rPr lang="en-US" sz="1600" b="1" u="sng" dirty="0">
              <a:latin typeface="Times New Roman" panose="02020603050405020304" pitchFamily="18" charset="0"/>
              <a:cs typeface="Times New Roman" panose="02020603050405020304" pitchFamily="18" charset="0"/>
            </a:rPr>
            <a:t> </a:t>
          </a:r>
          <a:r>
            <a:rPr lang="en-US" sz="1600" b="1" u="sng" dirty="0" err="1">
              <a:latin typeface="Times New Roman" panose="02020603050405020304" pitchFamily="18" charset="0"/>
              <a:cs typeface="Times New Roman" panose="02020603050405020304" pitchFamily="18" charset="0"/>
            </a:rPr>
            <a:t>Koreya</a:t>
          </a:r>
          <a:r>
            <a:rPr lang="en-US" sz="1600" b="1" u="sng" dirty="0">
              <a:latin typeface="Times New Roman" panose="02020603050405020304" pitchFamily="18" charset="0"/>
              <a:cs typeface="Times New Roman" panose="02020603050405020304" pitchFamily="18" charset="0"/>
            </a:rPr>
            <a:t>, </a:t>
          </a:r>
          <a:r>
            <a:rPr lang="en-US" sz="1600" b="1" u="sng" dirty="0" err="1">
              <a:latin typeface="Times New Roman" panose="02020603050405020304" pitchFamily="18" charset="0"/>
              <a:cs typeface="Times New Roman" panose="02020603050405020304" pitchFamily="18" charset="0"/>
            </a:rPr>
            <a:t>Xitoy</a:t>
          </a:r>
          <a:r>
            <a:rPr lang="en-US" sz="1600" b="1" u="sng" dirty="0">
              <a:latin typeface="Times New Roman" panose="02020603050405020304" pitchFamily="18" charset="0"/>
              <a:cs typeface="Times New Roman" panose="02020603050405020304" pitchFamily="18" charset="0"/>
            </a:rPr>
            <a:t> </a:t>
          </a:r>
          <a:r>
            <a:rPr lang="en-US" sz="1600" b="1" u="sng" dirty="0" err="1">
              <a:latin typeface="Times New Roman" panose="02020603050405020304" pitchFamily="18" charset="0"/>
              <a:cs typeface="Times New Roman" panose="02020603050405020304" pitchFamily="18" charset="0"/>
            </a:rPr>
            <a:t>va</a:t>
          </a:r>
          <a:r>
            <a:rPr lang="en-US" sz="1600" b="1" u="sng" dirty="0">
              <a:latin typeface="Times New Roman" panose="02020603050405020304" pitchFamily="18" charset="0"/>
              <a:cs typeface="Times New Roman" panose="02020603050405020304" pitchFamily="18" charset="0"/>
            </a:rPr>
            <a:t> </a:t>
          </a:r>
          <a:r>
            <a:rPr lang="en-US" sz="1600" b="1" u="sng" dirty="0" err="1">
              <a:latin typeface="Times New Roman" panose="02020603050405020304" pitchFamily="18" charset="0"/>
              <a:cs typeface="Times New Roman" panose="02020603050405020304" pitchFamily="18" charset="0"/>
            </a:rPr>
            <a:t>Finlandiya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davlatlari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o‘zlarining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a'lo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ta'lim</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ko‘rsatkichlari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bilan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o‘zlariga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namuna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qilib</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olgan</a:t>
          </a:r>
          <a:r>
            <a:rPr lang="en-US" sz="1600" dirty="0">
              <a:latin typeface="Times New Roman" panose="02020603050405020304" pitchFamily="18" charset="0"/>
              <a:cs typeface="Times New Roman" panose="02020603050405020304" pitchFamily="18" charset="0"/>
            </a:rPr>
            <a:t> flagman </a:t>
          </a:r>
          <a:r>
            <a:rPr lang="en-US" sz="1600" dirty="0" err="1">
              <a:latin typeface="Times New Roman" panose="02020603050405020304" pitchFamily="18" charset="0"/>
              <a:cs typeface="Times New Roman" panose="02020603050405020304" pitchFamily="18" charset="0"/>
            </a:rPr>
            <a:t>davlatlardan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o‘zib</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ketmoqda</a:t>
          </a:r>
          <a:r>
            <a:rPr lang="en-US" sz="1600" dirty="0">
              <a:latin typeface="Times New Roman" panose="02020603050405020304" pitchFamily="18" charset="0"/>
              <a:cs typeface="Times New Roman" panose="02020603050405020304" pitchFamily="18" charset="0"/>
            </a:rPr>
            <a:t>. Bu </a:t>
          </a:r>
          <a:r>
            <a:rPr lang="en-US" sz="1600" dirty="0" err="1">
              <a:latin typeface="Times New Roman" panose="02020603050405020304" pitchFamily="18" charset="0"/>
              <a:cs typeface="Times New Roman" panose="02020603050405020304" pitchFamily="18" charset="0"/>
            </a:rPr>
            <a:t>jarayon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ta'limni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baholash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xalqaro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tashkilotlari</a:t>
          </a:r>
          <a:r>
            <a:rPr lang="en-US" sz="1600" dirty="0">
              <a:latin typeface="Times New Roman" panose="02020603050405020304" pitchFamily="18" charset="0"/>
              <a:cs typeface="Times New Roman" panose="02020603050405020304" pitchFamily="18" charset="0"/>
            </a:rPr>
            <a:t> </a:t>
          </a:r>
          <a:r>
            <a:rPr lang="en-US" sz="1600" b="1" u="sng" dirty="0">
              <a:latin typeface="Times New Roman" panose="02020603050405020304" pitchFamily="18" charset="0"/>
              <a:cs typeface="Times New Roman" panose="02020603050405020304" pitchFamily="18" charset="0"/>
            </a:rPr>
            <a:t>PISA </a:t>
          </a:r>
          <a:r>
            <a:rPr lang="en-US" sz="1600" b="1" u="sng" dirty="0" err="1">
              <a:latin typeface="Times New Roman" panose="02020603050405020304" pitchFamily="18" charset="0"/>
              <a:cs typeface="Times New Roman" panose="02020603050405020304" pitchFamily="18" charset="0"/>
            </a:rPr>
            <a:t>va</a:t>
          </a:r>
          <a:r>
            <a:rPr lang="en-US" sz="1600" b="1" u="sng" dirty="0">
              <a:latin typeface="Times New Roman" panose="02020603050405020304" pitchFamily="18" charset="0"/>
              <a:cs typeface="Times New Roman" panose="02020603050405020304" pitchFamily="18" charset="0"/>
            </a:rPr>
            <a:t> TIMSS</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reytinglarida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o‘z</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ifodasini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topyapti</a:t>
          </a:r>
          <a:r>
            <a:rPr lang="en-US" sz="1600" dirty="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dgm:t>
    </dgm:pt>
    <dgm:pt modelId="{ACD1A98D-1E26-437D-B674-3AAE814F7D9B}" type="parTrans" cxnId="{A8E6811B-BA4D-44F4-8E8C-0461BE75E4EE}">
      <dgm:prSet/>
      <dgm:spPr/>
      <dgm:t>
        <a:bodyPr/>
        <a:lstStyle/>
        <a:p>
          <a:pPr algn="just"/>
          <a:endParaRPr lang="ru-RU" sz="2000">
            <a:latin typeface="Times New Roman" panose="02020603050405020304" pitchFamily="18" charset="0"/>
            <a:cs typeface="Times New Roman" panose="02020603050405020304" pitchFamily="18" charset="0"/>
          </a:endParaRPr>
        </a:p>
      </dgm:t>
    </dgm:pt>
    <dgm:pt modelId="{6942D916-D548-4239-B155-898B4D013980}" type="sibTrans" cxnId="{A8E6811B-BA4D-44F4-8E8C-0461BE75E4EE}">
      <dgm:prSet custT="1"/>
      <dgm:spPr/>
      <dgm:t>
        <a:bodyPr/>
        <a:lstStyle/>
        <a:p>
          <a:pPr algn="just"/>
          <a:endParaRPr lang="ru-RU" sz="2000">
            <a:latin typeface="Times New Roman" panose="02020603050405020304" pitchFamily="18" charset="0"/>
            <a:cs typeface="Times New Roman" panose="02020603050405020304" pitchFamily="18" charset="0"/>
          </a:endParaRPr>
        </a:p>
      </dgm:t>
    </dgm:pt>
    <dgm:pt modelId="{E6C7BE36-F4E4-4FB5-8A85-22EDEF9580FC}">
      <dgm:prSet phldrT="[Текст]" custT="1"/>
      <dgm:spPr>
        <a:blipFill rotWithShape="0">
          <a:blip xmlns:r="http://schemas.openxmlformats.org/officeDocument/2006/relationships" r:embed="rId1"/>
          <a:stretch>
            <a:fillRect/>
          </a:stretch>
        </a:blipFill>
      </dgm:spPr>
      <dgm:t>
        <a:bodyPr/>
        <a:lstStyle/>
        <a:p>
          <a:pPr algn="just"/>
          <a:endParaRPr lang="ru-RU" sz="2000" dirty="0">
            <a:latin typeface="Times New Roman" panose="02020603050405020304" pitchFamily="18" charset="0"/>
            <a:cs typeface="Times New Roman" panose="02020603050405020304" pitchFamily="18" charset="0"/>
          </a:endParaRPr>
        </a:p>
      </dgm:t>
    </dgm:pt>
    <dgm:pt modelId="{E71DB8B7-BBA8-438B-8B12-F891DF99260D}" type="parTrans" cxnId="{983D1F89-A185-46D0-80B1-79EE9E74F68A}">
      <dgm:prSet/>
      <dgm:spPr/>
      <dgm:t>
        <a:bodyPr/>
        <a:lstStyle/>
        <a:p>
          <a:pPr algn="just"/>
          <a:endParaRPr lang="ru-RU" sz="2000">
            <a:latin typeface="Times New Roman" panose="02020603050405020304" pitchFamily="18" charset="0"/>
            <a:cs typeface="Times New Roman" panose="02020603050405020304" pitchFamily="18" charset="0"/>
          </a:endParaRPr>
        </a:p>
      </dgm:t>
    </dgm:pt>
    <dgm:pt modelId="{CA8C9F9D-17E2-471E-A872-561D58606AB1}" type="sibTrans" cxnId="{983D1F89-A185-46D0-80B1-79EE9E74F68A}">
      <dgm:prSet custT="1"/>
      <dgm:spPr/>
      <dgm:t>
        <a:bodyPr/>
        <a:lstStyle/>
        <a:p>
          <a:pPr algn="just"/>
          <a:endParaRPr lang="ru-RU" sz="2000">
            <a:latin typeface="Times New Roman" panose="02020603050405020304" pitchFamily="18" charset="0"/>
            <a:cs typeface="Times New Roman" panose="02020603050405020304" pitchFamily="18" charset="0"/>
          </a:endParaRPr>
        </a:p>
      </dgm:t>
    </dgm:pt>
    <dgm:pt modelId="{233E9013-59CC-4A11-9EEE-16654B3B722F}">
      <dgm:prSet phldrT="[Текст]" custT="1"/>
      <dgm:spPr>
        <a:blipFill rotWithShape="0">
          <a:blip xmlns:r="http://schemas.openxmlformats.org/officeDocument/2006/relationships" r:embed="rId2"/>
          <a:stretch>
            <a:fillRect/>
          </a:stretch>
        </a:blipFill>
      </dgm:spPr>
      <dgm:t>
        <a:bodyPr/>
        <a:lstStyle/>
        <a:p>
          <a:pPr algn="just"/>
          <a:endParaRPr lang="ru-RU" sz="2000" dirty="0">
            <a:latin typeface="Times New Roman" panose="02020603050405020304" pitchFamily="18" charset="0"/>
            <a:cs typeface="Times New Roman" panose="02020603050405020304" pitchFamily="18" charset="0"/>
          </a:endParaRPr>
        </a:p>
      </dgm:t>
    </dgm:pt>
    <dgm:pt modelId="{C977B482-DE89-41BB-AB9D-00C9824A2B98}" type="parTrans" cxnId="{C8D0E0FF-8B52-470E-9698-CE1AF3DC2EC1}">
      <dgm:prSet/>
      <dgm:spPr/>
      <dgm:t>
        <a:bodyPr/>
        <a:lstStyle/>
        <a:p>
          <a:pPr algn="just"/>
          <a:endParaRPr lang="ru-RU" sz="2000">
            <a:latin typeface="Times New Roman" panose="02020603050405020304" pitchFamily="18" charset="0"/>
            <a:cs typeface="Times New Roman" panose="02020603050405020304" pitchFamily="18" charset="0"/>
          </a:endParaRPr>
        </a:p>
      </dgm:t>
    </dgm:pt>
    <dgm:pt modelId="{AD01384E-EA40-493C-9ED1-61602201821A}" type="sibTrans" cxnId="{C8D0E0FF-8B52-470E-9698-CE1AF3DC2EC1}">
      <dgm:prSet/>
      <dgm:spPr/>
      <dgm:t>
        <a:bodyPr/>
        <a:lstStyle/>
        <a:p>
          <a:pPr algn="just"/>
          <a:endParaRPr lang="ru-RU" sz="2000">
            <a:latin typeface="Times New Roman" panose="02020603050405020304" pitchFamily="18" charset="0"/>
            <a:cs typeface="Times New Roman" panose="02020603050405020304" pitchFamily="18" charset="0"/>
          </a:endParaRPr>
        </a:p>
      </dgm:t>
    </dgm:pt>
    <dgm:pt modelId="{631B490E-2C3F-4514-A433-94B19BCE3F89}" type="pres">
      <dgm:prSet presAssocID="{2CCE71FD-EC9F-4A2D-9936-9CF8B5064639}" presName="outerComposite" presStyleCnt="0">
        <dgm:presLayoutVars>
          <dgm:chMax val="5"/>
          <dgm:dir/>
          <dgm:resizeHandles val="exact"/>
        </dgm:presLayoutVars>
      </dgm:prSet>
      <dgm:spPr/>
    </dgm:pt>
    <dgm:pt modelId="{1F9E495C-9D8F-4923-B4AB-909928BCEE3B}" type="pres">
      <dgm:prSet presAssocID="{2CCE71FD-EC9F-4A2D-9936-9CF8B5064639}" presName="dummyMaxCanvas" presStyleCnt="0">
        <dgm:presLayoutVars/>
      </dgm:prSet>
      <dgm:spPr/>
    </dgm:pt>
    <dgm:pt modelId="{54C4477A-4A32-4B17-8C1A-DC2F634F6CA8}" type="pres">
      <dgm:prSet presAssocID="{2CCE71FD-EC9F-4A2D-9936-9CF8B5064639}" presName="ThreeNodes_1" presStyleLbl="node1" presStyleIdx="0" presStyleCnt="3">
        <dgm:presLayoutVars>
          <dgm:bulletEnabled val="1"/>
        </dgm:presLayoutVars>
      </dgm:prSet>
      <dgm:spPr/>
    </dgm:pt>
    <dgm:pt modelId="{2F45E215-1B64-43CF-B4A6-1E9286F78C9B}" type="pres">
      <dgm:prSet presAssocID="{2CCE71FD-EC9F-4A2D-9936-9CF8B5064639}" presName="ThreeNodes_2" presStyleLbl="node1" presStyleIdx="1" presStyleCnt="3">
        <dgm:presLayoutVars>
          <dgm:bulletEnabled val="1"/>
        </dgm:presLayoutVars>
      </dgm:prSet>
      <dgm:spPr/>
    </dgm:pt>
    <dgm:pt modelId="{63C2CFBB-5478-49D0-BDB0-03E679DE1454}" type="pres">
      <dgm:prSet presAssocID="{2CCE71FD-EC9F-4A2D-9936-9CF8B5064639}" presName="ThreeNodes_3" presStyleLbl="node1" presStyleIdx="2" presStyleCnt="3">
        <dgm:presLayoutVars>
          <dgm:bulletEnabled val="1"/>
        </dgm:presLayoutVars>
      </dgm:prSet>
      <dgm:spPr/>
    </dgm:pt>
    <dgm:pt modelId="{1E6A7B3B-AA8C-433D-A039-1FCB91224C0E}" type="pres">
      <dgm:prSet presAssocID="{2CCE71FD-EC9F-4A2D-9936-9CF8B5064639}" presName="ThreeConn_1-2" presStyleLbl="fgAccFollowNode1" presStyleIdx="0" presStyleCnt="2">
        <dgm:presLayoutVars>
          <dgm:bulletEnabled val="1"/>
        </dgm:presLayoutVars>
      </dgm:prSet>
      <dgm:spPr/>
    </dgm:pt>
    <dgm:pt modelId="{F810BC20-37DB-4D4F-9AC4-FB00F1B2549D}" type="pres">
      <dgm:prSet presAssocID="{2CCE71FD-EC9F-4A2D-9936-9CF8B5064639}" presName="ThreeConn_2-3" presStyleLbl="fgAccFollowNode1" presStyleIdx="1" presStyleCnt="2">
        <dgm:presLayoutVars>
          <dgm:bulletEnabled val="1"/>
        </dgm:presLayoutVars>
      </dgm:prSet>
      <dgm:spPr/>
    </dgm:pt>
    <dgm:pt modelId="{B3A9996B-67B3-4879-A6B1-D38965E8F7E6}" type="pres">
      <dgm:prSet presAssocID="{2CCE71FD-EC9F-4A2D-9936-9CF8B5064639}" presName="ThreeNodes_1_text" presStyleLbl="node1" presStyleIdx="2" presStyleCnt="3">
        <dgm:presLayoutVars>
          <dgm:bulletEnabled val="1"/>
        </dgm:presLayoutVars>
      </dgm:prSet>
      <dgm:spPr/>
    </dgm:pt>
    <dgm:pt modelId="{588D2F4A-E722-4F53-8A5D-9517BFF5C42C}" type="pres">
      <dgm:prSet presAssocID="{2CCE71FD-EC9F-4A2D-9936-9CF8B5064639}" presName="ThreeNodes_2_text" presStyleLbl="node1" presStyleIdx="2" presStyleCnt="3">
        <dgm:presLayoutVars>
          <dgm:bulletEnabled val="1"/>
        </dgm:presLayoutVars>
      </dgm:prSet>
      <dgm:spPr/>
    </dgm:pt>
    <dgm:pt modelId="{4732089C-713A-43F1-A066-26B0E642D616}" type="pres">
      <dgm:prSet presAssocID="{2CCE71FD-EC9F-4A2D-9936-9CF8B5064639}" presName="ThreeNodes_3_text" presStyleLbl="node1" presStyleIdx="2" presStyleCnt="3">
        <dgm:presLayoutVars>
          <dgm:bulletEnabled val="1"/>
        </dgm:presLayoutVars>
      </dgm:prSet>
      <dgm:spPr/>
    </dgm:pt>
  </dgm:ptLst>
  <dgm:cxnLst>
    <dgm:cxn modelId="{44C1EF17-5DA2-4E8F-90A0-7E1DA6FE8E60}" type="presOf" srcId="{233E9013-59CC-4A11-9EEE-16654B3B722F}" destId="{4732089C-713A-43F1-A066-26B0E642D616}" srcOrd="1" destOrd="0" presId="urn:microsoft.com/office/officeart/2005/8/layout/vProcess5"/>
    <dgm:cxn modelId="{A8E6811B-BA4D-44F4-8E8C-0461BE75E4EE}" srcId="{2CCE71FD-EC9F-4A2D-9936-9CF8B5064639}" destId="{68CDFC4D-89C4-4B78-ACF7-FB41D4AFEC57}" srcOrd="0" destOrd="0" parTransId="{ACD1A98D-1E26-437D-B674-3AAE814F7D9B}" sibTransId="{6942D916-D548-4239-B155-898B4D013980}"/>
    <dgm:cxn modelId="{780A0C22-C6B8-4745-A24C-6969F6CDC3D5}" type="presOf" srcId="{2CCE71FD-EC9F-4A2D-9936-9CF8B5064639}" destId="{631B490E-2C3F-4514-A433-94B19BCE3F89}" srcOrd="0" destOrd="0" presId="urn:microsoft.com/office/officeart/2005/8/layout/vProcess5"/>
    <dgm:cxn modelId="{D762B070-E5CF-4C1E-A603-7C040D745671}" type="presOf" srcId="{68CDFC4D-89C4-4B78-ACF7-FB41D4AFEC57}" destId="{54C4477A-4A32-4B17-8C1A-DC2F634F6CA8}" srcOrd="0" destOrd="0" presId="urn:microsoft.com/office/officeart/2005/8/layout/vProcess5"/>
    <dgm:cxn modelId="{8FD1E870-0A2F-413C-B9F7-7FC5D8897E86}" type="presOf" srcId="{E6C7BE36-F4E4-4FB5-8A85-22EDEF9580FC}" destId="{588D2F4A-E722-4F53-8A5D-9517BFF5C42C}" srcOrd="1" destOrd="0" presId="urn:microsoft.com/office/officeart/2005/8/layout/vProcess5"/>
    <dgm:cxn modelId="{983D1F89-A185-46D0-80B1-79EE9E74F68A}" srcId="{2CCE71FD-EC9F-4A2D-9936-9CF8B5064639}" destId="{E6C7BE36-F4E4-4FB5-8A85-22EDEF9580FC}" srcOrd="1" destOrd="0" parTransId="{E71DB8B7-BBA8-438B-8B12-F891DF99260D}" sibTransId="{CA8C9F9D-17E2-471E-A872-561D58606AB1}"/>
    <dgm:cxn modelId="{8F7D5B9D-9C38-4E1A-8177-BE29CD6908E7}" type="presOf" srcId="{6942D916-D548-4239-B155-898B4D013980}" destId="{1E6A7B3B-AA8C-433D-A039-1FCB91224C0E}" srcOrd="0" destOrd="0" presId="urn:microsoft.com/office/officeart/2005/8/layout/vProcess5"/>
    <dgm:cxn modelId="{3E20FED0-AC47-42F5-A9DC-2A5B231BCB4E}" type="presOf" srcId="{CA8C9F9D-17E2-471E-A872-561D58606AB1}" destId="{F810BC20-37DB-4D4F-9AC4-FB00F1B2549D}" srcOrd="0" destOrd="0" presId="urn:microsoft.com/office/officeart/2005/8/layout/vProcess5"/>
    <dgm:cxn modelId="{4E7F05E2-C17B-4ED6-AACF-5D76C2020E7A}" type="presOf" srcId="{68CDFC4D-89C4-4B78-ACF7-FB41D4AFEC57}" destId="{B3A9996B-67B3-4879-A6B1-D38965E8F7E6}" srcOrd="1" destOrd="0" presId="urn:microsoft.com/office/officeart/2005/8/layout/vProcess5"/>
    <dgm:cxn modelId="{25ACEDF3-A146-40E0-9A53-F3684CB4E9F4}" type="presOf" srcId="{233E9013-59CC-4A11-9EEE-16654B3B722F}" destId="{63C2CFBB-5478-49D0-BDB0-03E679DE1454}" srcOrd="0" destOrd="0" presId="urn:microsoft.com/office/officeart/2005/8/layout/vProcess5"/>
    <dgm:cxn modelId="{315297FB-69E9-489C-A8CD-1A74A831ADF1}" type="presOf" srcId="{E6C7BE36-F4E4-4FB5-8A85-22EDEF9580FC}" destId="{2F45E215-1B64-43CF-B4A6-1E9286F78C9B}" srcOrd="0" destOrd="0" presId="urn:microsoft.com/office/officeart/2005/8/layout/vProcess5"/>
    <dgm:cxn modelId="{C8D0E0FF-8B52-470E-9698-CE1AF3DC2EC1}" srcId="{2CCE71FD-EC9F-4A2D-9936-9CF8B5064639}" destId="{233E9013-59CC-4A11-9EEE-16654B3B722F}" srcOrd="2" destOrd="0" parTransId="{C977B482-DE89-41BB-AB9D-00C9824A2B98}" sibTransId="{AD01384E-EA40-493C-9ED1-61602201821A}"/>
    <dgm:cxn modelId="{E44A0537-AD2D-47F9-A7EA-897B560CAF99}" type="presParOf" srcId="{631B490E-2C3F-4514-A433-94B19BCE3F89}" destId="{1F9E495C-9D8F-4923-B4AB-909928BCEE3B}" srcOrd="0" destOrd="0" presId="urn:microsoft.com/office/officeart/2005/8/layout/vProcess5"/>
    <dgm:cxn modelId="{553399D4-0C00-4FC6-B811-28D3A3C733C6}" type="presParOf" srcId="{631B490E-2C3F-4514-A433-94B19BCE3F89}" destId="{54C4477A-4A32-4B17-8C1A-DC2F634F6CA8}" srcOrd="1" destOrd="0" presId="urn:microsoft.com/office/officeart/2005/8/layout/vProcess5"/>
    <dgm:cxn modelId="{E371C5ED-C71F-4886-AF42-C3E5302EF2E5}" type="presParOf" srcId="{631B490E-2C3F-4514-A433-94B19BCE3F89}" destId="{2F45E215-1B64-43CF-B4A6-1E9286F78C9B}" srcOrd="2" destOrd="0" presId="urn:microsoft.com/office/officeart/2005/8/layout/vProcess5"/>
    <dgm:cxn modelId="{E7ADC997-0964-407D-A292-0DBAD5C9287A}" type="presParOf" srcId="{631B490E-2C3F-4514-A433-94B19BCE3F89}" destId="{63C2CFBB-5478-49D0-BDB0-03E679DE1454}" srcOrd="3" destOrd="0" presId="urn:microsoft.com/office/officeart/2005/8/layout/vProcess5"/>
    <dgm:cxn modelId="{1463DA84-70A8-478D-A653-26D8F642337E}" type="presParOf" srcId="{631B490E-2C3F-4514-A433-94B19BCE3F89}" destId="{1E6A7B3B-AA8C-433D-A039-1FCB91224C0E}" srcOrd="4" destOrd="0" presId="urn:microsoft.com/office/officeart/2005/8/layout/vProcess5"/>
    <dgm:cxn modelId="{BC060AD3-3A18-4C8D-A49E-5D681D9B5CAC}" type="presParOf" srcId="{631B490E-2C3F-4514-A433-94B19BCE3F89}" destId="{F810BC20-37DB-4D4F-9AC4-FB00F1B2549D}" srcOrd="5" destOrd="0" presId="urn:microsoft.com/office/officeart/2005/8/layout/vProcess5"/>
    <dgm:cxn modelId="{1596F4E6-154C-4883-B7A2-9BE74BC9EAC1}" type="presParOf" srcId="{631B490E-2C3F-4514-A433-94B19BCE3F89}" destId="{B3A9996B-67B3-4879-A6B1-D38965E8F7E6}" srcOrd="6" destOrd="0" presId="urn:microsoft.com/office/officeart/2005/8/layout/vProcess5"/>
    <dgm:cxn modelId="{77EF49FA-3959-411F-8545-8CDEC9D6773A}" type="presParOf" srcId="{631B490E-2C3F-4514-A433-94B19BCE3F89}" destId="{588D2F4A-E722-4F53-8A5D-9517BFF5C42C}" srcOrd="7" destOrd="0" presId="urn:microsoft.com/office/officeart/2005/8/layout/vProcess5"/>
    <dgm:cxn modelId="{DBB22976-F4F5-4685-A219-FD9AAC808665}" type="presParOf" srcId="{631B490E-2C3F-4514-A433-94B19BCE3F89}" destId="{4732089C-713A-43F1-A066-26B0E642D616}"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556B5FC-28B6-4238-94D8-4E9A5AAD8CDA}" type="doc">
      <dgm:prSet loTypeId="urn:microsoft.com/office/officeart/2005/8/layout/hList3" loCatId="list" qsTypeId="urn:microsoft.com/office/officeart/2005/8/quickstyle/3d7" qsCatId="3D" csTypeId="urn:microsoft.com/office/officeart/2005/8/colors/colorful5" csCatId="colorful" phldr="1"/>
      <dgm:spPr/>
      <dgm:t>
        <a:bodyPr/>
        <a:lstStyle/>
        <a:p>
          <a:endParaRPr lang="ru-RU"/>
        </a:p>
      </dgm:t>
    </dgm:pt>
    <dgm:pt modelId="{B5AF0CF9-84D2-4E7F-AF08-45C31A9C72DF}">
      <dgm:prSet phldrT="[Текст]"/>
      <dgm:spPr/>
      <dgm:t>
        <a:bodyPr/>
        <a:lstStyle/>
        <a:p>
          <a:r>
            <a:rPr lang="en-US" b="1" u="sng" dirty="0" err="1">
              <a:solidFill>
                <a:srgbClr val="0070C0"/>
              </a:solidFill>
              <a:latin typeface="Algerian" panose="04020705040A02060702" pitchFamily="82" charset="0"/>
            </a:rPr>
            <a:t>Singapur</a:t>
          </a:r>
          <a:r>
            <a:rPr lang="en-US" b="1" u="sng" dirty="0">
              <a:solidFill>
                <a:srgbClr val="0070C0"/>
              </a:solidFill>
              <a:latin typeface="Algerian" panose="04020705040A02060702" pitchFamily="82" charset="0"/>
            </a:rPr>
            <a:t> 1965-yil </a:t>
          </a:r>
          <a:r>
            <a:rPr lang="en-US" b="1" u="sng" dirty="0" err="1">
              <a:solidFill>
                <a:srgbClr val="0070C0"/>
              </a:solidFill>
              <a:latin typeface="Algerian" panose="04020705040A02060702" pitchFamily="82" charset="0"/>
            </a:rPr>
            <a:t>mustaqil</a:t>
          </a:r>
          <a:r>
            <a:rPr lang="en-US" b="1" u="sng" dirty="0">
              <a:solidFill>
                <a:srgbClr val="0070C0"/>
              </a:solidFill>
              <a:latin typeface="Algerian" panose="04020705040A02060702" pitchFamily="82" charset="0"/>
            </a:rPr>
            <a:t> </a:t>
          </a:r>
          <a:r>
            <a:rPr lang="en-US" b="1" u="sng" dirty="0" err="1">
              <a:solidFill>
                <a:srgbClr val="0070C0"/>
              </a:solidFill>
              <a:latin typeface="Algerian" panose="04020705040A02060702" pitchFamily="82" charset="0"/>
            </a:rPr>
            <a:t>bo‘lganda</a:t>
          </a:r>
          <a:r>
            <a:rPr lang="en-US" dirty="0">
              <a:latin typeface="Algerian" panose="04020705040A02060702" pitchFamily="82" charset="0"/>
            </a:rPr>
            <a:t>, </a:t>
          </a:r>
          <a:r>
            <a:rPr lang="en-US" dirty="0" err="1">
              <a:latin typeface="Algerian" panose="04020705040A02060702" pitchFamily="82" charset="0"/>
            </a:rPr>
            <a:t>xarob</a:t>
          </a:r>
          <a:r>
            <a:rPr lang="en-US" dirty="0">
              <a:latin typeface="Algerian" panose="04020705040A02060702" pitchFamily="82" charset="0"/>
            </a:rPr>
            <a:t> </a:t>
          </a:r>
          <a:r>
            <a:rPr lang="en-US" dirty="0" err="1">
              <a:latin typeface="Algerian" panose="04020705040A02060702" pitchFamily="82" charset="0"/>
            </a:rPr>
            <a:t>davlat</a:t>
          </a:r>
          <a:r>
            <a:rPr lang="en-US" dirty="0">
              <a:latin typeface="Algerian" panose="04020705040A02060702" pitchFamily="82" charset="0"/>
            </a:rPr>
            <a:t> </a:t>
          </a:r>
          <a:r>
            <a:rPr lang="en-US" dirty="0" err="1">
              <a:latin typeface="Algerian" panose="04020705040A02060702" pitchFamily="82" charset="0"/>
            </a:rPr>
            <a:t>sifatida</a:t>
          </a:r>
          <a:r>
            <a:rPr lang="en-US" dirty="0">
              <a:latin typeface="Algerian" panose="04020705040A02060702" pitchFamily="82" charset="0"/>
            </a:rPr>
            <a:t>, </a:t>
          </a:r>
          <a:r>
            <a:rPr lang="en-US" dirty="0" err="1">
              <a:latin typeface="Algerian" panose="04020705040A02060702" pitchFamily="82" charset="0"/>
            </a:rPr>
            <a:t>yer</a:t>
          </a:r>
          <a:r>
            <a:rPr lang="en-US" dirty="0">
              <a:latin typeface="Algerian" panose="04020705040A02060702" pitchFamily="82" charset="0"/>
            </a:rPr>
            <a:t> </a:t>
          </a:r>
          <a:r>
            <a:rPr lang="en-US" dirty="0" err="1">
              <a:latin typeface="Algerian" panose="04020705040A02060702" pitchFamily="82" charset="0"/>
            </a:rPr>
            <a:t>tanqisligi</a:t>
          </a:r>
          <a:r>
            <a:rPr lang="en-US" dirty="0">
              <a:latin typeface="Algerian" panose="04020705040A02060702" pitchFamily="82" charset="0"/>
            </a:rPr>
            <a:t>, </a:t>
          </a:r>
          <a:r>
            <a:rPr lang="en-US" dirty="0" err="1">
              <a:latin typeface="Algerian" panose="04020705040A02060702" pitchFamily="82" charset="0"/>
            </a:rPr>
            <a:t>tabiiy</a:t>
          </a:r>
          <a:r>
            <a:rPr lang="en-US" dirty="0">
              <a:latin typeface="Algerian" panose="04020705040A02060702" pitchFamily="82" charset="0"/>
            </a:rPr>
            <a:t> </a:t>
          </a:r>
          <a:r>
            <a:rPr lang="en-US" dirty="0" err="1">
              <a:latin typeface="Algerian" panose="04020705040A02060702" pitchFamily="82" charset="0"/>
            </a:rPr>
            <a:t>boyliklar</a:t>
          </a:r>
          <a:r>
            <a:rPr lang="en-US" dirty="0">
              <a:latin typeface="Algerian" panose="04020705040A02060702" pitchFamily="82" charset="0"/>
            </a:rPr>
            <a:t> </a:t>
          </a:r>
          <a:r>
            <a:rPr lang="en-US" dirty="0" err="1">
              <a:latin typeface="Algerian" panose="04020705040A02060702" pitchFamily="82" charset="0"/>
            </a:rPr>
            <a:t>va</a:t>
          </a:r>
          <a:r>
            <a:rPr lang="en-US" dirty="0">
              <a:latin typeface="Algerian" panose="04020705040A02060702" pitchFamily="82" charset="0"/>
            </a:rPr>
            <a:t> </a:t>
          </a:r>
          <a:r>
            <a:rPr lang="en-US" dirty="0" err="1">
              <a:latin typeface="Algerian" panose="04020705040A02060702" pitchFamily="82" charset="0"/>
            </a:rPr>
            <a:t>aholi</a:t>
          </a:r>
          <a:r>
            <a:rPr lang="en-US" dirty="0">
              <a:latin typeface="Algerian" panose="04020705040A02060702" pitchFamily="82" charset="0"/>
            </a:rPr>
            <a:t> </a:t>
          </a:r>
          <a:r>
            <a:rPr lang="en-US" dirty="0" err="1">
              <a:latin typeface="Algerian" panose="04020705040A02060702" pitchFamily="82" charset="0"/>
            </a:rPr>
            <a:t>uchun</a:t>
          </a:r>
          <a:r>
            <a:rPr lang="en-US" dirty="0">
              <a:latin typeface="Algerian" panose="04020705040A02060702" pitchFamily="82" charset="0"/>
            </a:rPr>
            <a:t> </a:t>
          </a:r>
          <a:r>
            <a:rPr lang="en-US" dirty="0" err="1">
              <a:latin typeface="Algerian" panose="04020705040A02060702" pitchFamily="82" charset="0"/>
            </a:rPr>
            <a:t>uy</a:t>
          </a:r>
          <a:r>
            <a:rPr lang="en-US" dirty="0">
              <a:latin typeface="Algerian" panose="04020705040A02060702" pitchFamily="82" charset="0"/>
            </a:rPr>
            <a:t>-joy </a:t>
          </a:r>
          <a:r>
            <a:rPr lang="en-US" dirty="0" err="1">
              <a:latin typeface="Algerian" panose="04020705040A02060702" pitchFamily="82" charset="0"/>
            </a:rPr>
            <a:t>yo‘qligi</a:t>
          </a:r>
          <a:r>
            <a:rPr lang="en-US" dirty="0">
              <a:latin typeface="Algerian" panose="04020705040A02060702" pitchFamily="82" charset="0"/>
            </a:rPr>
            <a:t> </a:t>
          </a:r>
          <a:r>
            <a:rPr lang="en-US" b="1" u="sng" dirty="0" err="1">
              <a:latin typeface="Algerian" panose="04020705040A02060702" pitchFamily="82" charset="0"/>
            </a:rPr>
            <a:t>hamda</a:t>
          </a:r>
          <a:r>
            <a:rPr lang="en-US" dirty="0">
              <a:latin typeface="Algerian" panose="04020705040A02060702" pitchFamily="82" charset="0"/>
            </a:rPr>
            <a:t> </a:t>
          </a:r>
          <a:r>
            <a:rPr lang="en-US" dirty="0" err="1">
              <a:latin typeface="Algerian" panose="04020705040A02060702" pitchFamily="82" charset="0"/>
            </a:rPr>
            <a:t>ommaviy</a:t>
          </a:r>
          <a:r>
            <a:rPr lang="en-US" dirty="0">
              <a:latin typeface="Algerian" panose="04020705040A02060702" pitchFamily="82" charset="0"/>
            </a:rPr>
            <a:t> </a:t>
          </a:r>
          <a:r>
            <a:rPr lang="en-US" dirty="0" err="1">
              <a:latin typeface="Algerian" panose="04020705040A02060702" pitchFamily="82" charset="0"/>
            </a:rPr>
            <a:t>ishsizlik</a:t>
          </a:r>
          <a:r>
            <a:rPr lang="en-US" dirty="0">
              <a:latin typeface="Algerian" panose="04020705040A02060702" pitchFamily="82" charset="0"/>
            </a:rPr>
            <a:t>, </a:t>
          </a:r>
          <a:r>
            <a:rPr lang="en-US" dirty="0" err="1">
              <a:latin typeface="Algerian" panose="04020705040A02060702" pitchFamily="82" charset="0"/>
            </a:rPr>
            <a:t>shuningdek</a:t>
          </a:r>
          <a:r>
            <a:rPr lang="en-US" dirty="0">
              <a:latin typeface="Algerian" panose="04020705040A02060702" pitchFamily="82" charset="0"/>
            </a:rPr>
            <a:t>, </a:t>
          </a:r>
          <a:r>
            <a:rPr lang="en-US" dirty="0" err="1">
              <a:latin typeface="Algerian" panose="04020705040A02060702" pitchFamily="82" charset="0"/>
            </a:rPr>
            <a:t>o‘z-o‘zini</a:t>
          </a:r>
          <a:r>
            <a:rPr lang="en-US" dirty="0">
              <a:latin typeface="Algerian" panose="04020705040A02060702" pitchFamily="82" charset="0"/>
            </a:rPr>
            <a:t> </a:t>
          </a:r>
          <a:r>
            <a:rPr lang="en-US" dirty="0" err="1">
              <a:latin typeface="Algerian" panose="04020705040A02060702" pitchFamily="82" charset="0"/>
            </a:rPr>
            <a:t>ta'minlay</a:t>
          </a:r>
          <a:r>
            <a:rPr lang="en-US" dirty="0">
              <a:latin typeface="Algerian" panose="04020705040A02060702" pitchFamily="82" charset="0"/>
            </a:rPr>
            <a:t> </a:t>
          </a:r>
          <a:r>
            <a:rPr lang="en-US" dirty="0" err="1">
              <a:latin typeface="Algerian" panose="04020705040A02060702" pitchFamily="82" charset="0"/>
            </a:rPr>
            <a:t>olmaslik</a:t>
          </a:r>
          <a:r>
            <a:rPr lang="en-US" dirty="0">
              <a:latin typeface="Algerian" panose="04020705040A02060702" pitchFamily="82" charset="0"/>
            </a:rPr>
            <a:t> </a:t>
          </a:r>
          <a:r>
            <a:rPr lang="en-US" dirty="0" err="1">
              <a:latin typeface="Algerian" panose="04020705040A02060702" pitchFamily="82" charset="0"/>
            </a:rPr>
            <a:t>kabi</a:t>
          </a:r>
          <a:r>
            <a:rPr lang="en-US" dirty="0">
              <a:latin typeface="Algerian" panose="04020705040A02060702" pitchFamily="82" charset="0"/>
            </a:rPr>
            <a:t> </a:t>
          </a:r>
          <a:r>
            <a:rPr lang="en-US" dirty="0" err="1">
              <a:latin typeface="Algerian" panose="04020705040A02060702" pitchFamily="82" charset="0"/>
            </a:rPr>
            <a:t>muammolar</a:t>
          </a:r>
          <a:r>
            <a:rPr lang="en-US" dirty="0">
              <a:latin typeface="Algerian" panose="04020705040A02060702" pitchFamily="82" charset="0"/>
            </a:rPr>
            <a:t> </a:t>
          </a:r>
          <a:r>
            <a:rPr lang="en-US" dirty="0" err="1">
              <a:latin typeface="Algerian" panose="04020705040A02060702" pitchFamily="82" charset="0"/>
            </a:rPr>
            <a:t>girdobida</a:t>
          </a:r>
          <a:r>
            <a:rPr lang="en-US" dirty="0">
              <a:latin typeface="Algerian" panose="04020705040A02060702" pitchFamily="82" charset="0"/>
            </a:rPr>
            <a:t> </a:t>
          </a:r>
          <a:r>
            <a:rPr lang="en-US" dirty="0" err="1">
              <a:latin typeface="Algerian" panose="04020705040A02060702" pitchFamily="82" charset="0"/>
            </a:rPr>
            <a:t>bo‘lsa</a:t>
          </a:r>
          <a:r>
            <a:rPr lang="en-US" dirty="0">
              <a:latin typeface="Algerian" panose="04020705040A02060702" pitchFamily="82" charset="0"/>
            </a:rPr>
            <a:t> ham, </a:t>
          </a:r>
          <a:r>
            <a:rPr lang="en-US" b="1" u="sng" dirty="0" err="1">
              <a:solidFill>
                <a:srgbClr val="0070C0"/>
              </a:solidFill>
              <a:latin typeface="Algerian" panose="04020705040A02060702" pitchFamily="82" charset="0"/>
            </a:rPr>
            <a:t>ta'lim</a:t>
          </a:r>
          <a:r>
            <a:rPr lang="en-US" b="1" u="sng" dirty="0">
              <a:solidFill>
                <a:srgbClr val="0070C0"/>
              </a:solidFill>
              <a:latin typeface="Algerian" panose="04020705040A02060702" pitchFamily="82" charset="0"/>
            </a:rPr>
            <a:t> </a:t>
          </a:r>
          <a:r>
            <a:rPr lang="en-US" b="1" u="sng" dirty="0" err="1">
              <a:solidFill>
                <a:srgbClr val="0070C0"/>
              </a:solidFill>
              <a:latin typeface="Algerian" panose="04020705040A02060702" pitchFamily="82" charset="0"/>
            </a:rPr>
            <a:t>bo‘yicha</a:t>
          </a:r>
          <a:r>
            <a:rPr lang="en-US" b="1" u="sng" dirty="0">
              <a:solidFill>
                <a:srgbClr val="0070C0"/>
              </a:solidFill>
              <a:latin typeface="Algerian" panose="04020705040A02060702" pitchFamily="82" charset="0"/>
            </a:rPr>
            <a:t> 4ta </a:t>
          </a:r>
          <a:r>
            <a:rPr lang="en-US" b="1" u="sng" dirty="0" err="1">
              <a:solidFill>
                <a:srgbClr val="0070C0"/>
              </a:solidFill>
              <a:latin typeface="Algerian" panose="04020705040A02060702" pitchFamily="82" charset="0"/>
            </a:rPr>
            <a:t>islohot</a:t>
          </a:r>
          <a:r>
            <a:rPr lang="en-US" b="1" u="sng" dirty="0">
              <a:solidFill>
                <a:srgbClr val="0070C0"/>
              </a:solidFill>
              <a:latin typeface="Algerian" panose="04020705040A02060702" pitchFamily="82" charset="0"/>
            </a:rPr>
            <a:t> </a:t>
          </a:r>
          <a:r>
            <a:rPr lang="en-US" b="1" u="sng" dirty="0" err="1">
              <a:solidFill>
                <a:srgbClr val="0070C0"/>
              </a:solidFill>
              <a:latin typeface="Algerian" panose="04020705040A02060702" pitchFamily="82" charset="0"/>
            </a:rPr>
            <a:t>o‘tkazdi</a:t>
          </a:r>
          <a:r>
            <a:rPr lang="en-US" b="1" u="sng" dirty="0">
              <a:solidFill>
                <a:srgbClr val="0070C0"/>
              </a:solidFill>
              <a:latin typeface="Algerian" panose="04020705040A02060702" pitchFamily="82" charset="0"/>
            </a:rPr>
            <a:t>.</a:t>
          </a:r>
          <a:endParaRPr lang="ru-RU" b="1" u="sng" dirty="0">
            <a:solidFill>
              <a:srgbClr val="0070C0"/>
            </a:solidFill>
          </a:endParaRPr>
        </a:p>
      </dgm:t>
    </dgm:pt>
    <dgm:pt modelId="{86ED90DA-580F-47A9-B148-3BBB6E6A67DD}" type="parTrans" cxnId="{274B062E-3C52-4D66-A789-52ADB87F72C4}">
      <dgm:prSet/>
      <dgm:spPr/>
      <dgm:t>
        <a:bodyPr/>
        <a:lstStyle/>
        <a:p>
          <a:endParaRPr lang="ru-RU"/>
        </a:p>
      </dgm:t>
    </dgm:pt>
    <dgm:pt modelId="{C2563490-8041-4941-AD54-14F52AE19D14}" type="sibTrans" cxnId="{274B062E-3C52-4D66-A789-52ADB87F72C4}">
      <dgm:prSet/>
      <dgm:spPr/>
      <dgm:t>
        <a:bodyPr/>
        <a:lstStyle/>
        <a:p>
          <a:endParaRPr lang="ru-RU"/>
        </a:p>
      </dgm:t>
    </dgm:pt>
    <dgm:pt modelId="{896B908E-9997-4EDF-BF38-0680AA4A57DD}">
      <dgm:prSet phldrT="[Текст]" custT="1"/>
      <dgm:spPr/>
      <dgm:t>
        <a:bodyPr/>
        <a:lstStyle/>
        <a:p>
          <a:r>
            <a:rPr lang="en-US" sz="2800" b="1" u="sng" dirty="0" err="1">
              <a:latin typeface="Times New Roman" panose="02020603050405020304" pitchFamily="18" charset="0"/>
              <a:cs typeface="Times New Roman" panose="02020603050405020304" pitchFamily="18" charset="0"/>
            </a:rPr>
            <a:t>Birinchi</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ta'lim</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islohoti</a:t>
          </a:r>
          <a:r>
            <a:rPr lang="en-US" sz="2800" b="1" u="sng"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mustaqillikning</a:t>
          </a:r>
          <a:r>
            <a:rPr lang="en-US" sz="2800" dirty="0">
              <a:latin typeface="Times New Roman" panose="02020603050405020304" pitchFamily="18" charset="0"/>
              <a:cs typeface="Times New Roman" panose="02020603050405020304" pitchFamily="18" charset="0"/>
            </a:rPr>
            <a:t> ilk-</a:t>
          </a:r>
          <a:r>
            <a:rPr lang="en-US" sz="2800" dirty="0" err="1">
              <a:latin typeface="Times New Roman" panose="02020603050405020304" pitchFamily="18" charset="0"/>
              <a:cs typeface="Times New Roman" panose="02020603050405020304" pitchFamily="18" charset="0"/>
            </a:rPr>
            <a:t>yillaridan</a:t>
          </a:r>
          <a:r>
            <a:rPr lang="en-US" sz="2800" dirty="0">
              <a:latin typeface="Times New Roman" panose="02020603050405020304" pitchFamily="18" charset="0"/>
              <a:cs typeface="Times New Roman" panose="02020603050405020304" pitchFamily="18" charset="0"/>
            </a:rPr>
            <a:t> – 1978-yilgacha. </a:t>
          </a:r>
          <a:r>
            <a:rPr lang="en-US" sz="2800" b="1" u="sng" dirty="0" err="1">
              <a:latin typeface="Times New Roman" panose="02020603050405020304" pitchFamily="18" charset="0"/>
              <a:cs typeface="Times New Roman" panose="02020603050405020304" pitchFamily="18" charset="0"/>
            </a:rPr>
            <a:t>Islohot</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natijasida</a:t>
          </a:r>
          <a:r>
            <a:rPr lang="en-US" sz="2800" b="1" u="sng"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xitoycha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maktablar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tashkil</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etildi</a:t>
          </a:r>
          <a:r>
            <a:rPr lang="en-US" sz="2800"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dgm:t>
    </dgm:pt>
    <dgm:pt modelId="{017E6C50-666C-4A0E-88BA-F530241C655B}" type="parTrans" cxnId="{3DBBA1D1-B08E-4080-BB3E-CACDDFE97881}">
      <dgm:prSet/>
      <dgm:spPr/>
      <dgm:t>
        <a:bodyPr/>
        <a:lstStyle/>
        <a:p>
          <a:endParaRPr lang="ru-RU"/>
        </a:p>
      </dgm:t>
    </dgm:pt>
    <dgm:pt modelId="{5FCA7900-D10A-48FB-B575-62B041153E74}" type="sibTrans" cxnId="{3DBBA1D1-B08E-4080-BB3E-CACDDFE97881}">
      <dgm:prSet/>
      <dgm:spPr/>
      <dgm:t>
        <a:bodyPr/>
        <a:lstStyle/>
        <a:p>
          <a:endParaRPr lang="ru-RU"/>
        </a:p>
      </dgm:t>
    </dgm:pt>
    <dgm:pt modelId="{4614898F-901F-47BF-AFCD-843EB2725144}">
      <dgm:prSet phldrT="[Текст]"/>
      <dgm:spPr/>
      <dgm:t>
        <a:bodyPr/>
        <a:lstStyle/>
        <a:p>
          <a:pPr algn="just"/>
          <a:r>
            <a:rPr lang="en-US" b="1" u="sng">
              <a:latin typeface="Times New Roman" panose="02020603050405020304" pitchFamily="18" charset="0"/>
              <a:cs typeface="Times New Roman" panose="02020603050405020304" pitchFamily="18" charset="0"/>
            </a:rPr>
            <a:t>Ikkinchi ta'lim islohoti </a:t>
          </a:r>
          <a:r>
            <a:rPr lang="en-US" b="1">
              <a:latin typeface="Times New Roman" panose="02020603050405020304" pitchFamily="18" charset="0"/>
              <a:cs typeface="Times New Roman" panose="02020603050405020304" pitchFamily="18" charset="0"/>
            </a:rPr>
            <a:t>1979-1996-yillar amalga oshirildi</a:t>
          </a:r>
          <a:r>
            <a:rPr lang="en-US">
              <a:latin typeface="Times New Roman" panose="02020603050405020304" pitchFamily="18" charset="0"/>
              <a:cs typeface="Times New Roman" panose="02020603050405020304" pitchFamily="18" charset="0"/>
            </a:rPr>
            <a:t>. Bunda Singapur ingliz tilini ta'limda ustuvor qilib, ta'lim ingliz tilida tashkil qilindi. Shu </a:t>
          </a:r>
          <a:r>
            <a:rPr lang="en-US" b="1" u="sng">
              <a:latin typeface="Times New Roman" panose="02020603050405020304" pitchFamily="18" charset="0"/>
              <a:cs typeface="Times New Roman" panose="02020603050405020304" pitchFamily="18" charset="0"/>
            </a:rPr>
            <a:t>17-yillik ta'lim islohoti natijasida</a:t>
          </a:r>
          <a:r>
            <a:rPr lang="en-US">
              <a:latin typeface="Times New Roman" panose="02020603050405020304" pitchFamily="18" charset="0"/>
              <a:cs typeface="Times New Roman" panose="02020603050405020304" pitchFamily="18" charset="0"/>
            </a:rPr>
            <a:t>, dunyo tan olgan ta'lim tizimi tashkil topdi va bu tizim Singapur jahonning rivojlangan davlatlar safiga kirishiga sababchi bo‘lganini barcha analitiklar ta'kidlashadi.</a:t>
          </a:r>
          <a:endParaRPr lang="ru-RU" dirty="0">
            <a:latin typeface="Times New Roman" panose="02020603050405020304" pitchFamily="18" charset="0"/>
            <a:cs typeface="Times New Roman" panose="02020603050405020304" pitchFamily="18" charset="0"/>
          </a:endParaRPr>
        </a:p>
      </dgm:t>
    </dgm:pt>
    <dgm:pt modelId="{A2B6AC00-C347-473E-AEA8-40293495C638}" type="parTrans" cxnId="{5404B547-9FB9-4A1D-A54D-391BA85A6736}">
      <dgm:prSet/>
      <dgm:spPr/>
      <dgm:t>
        <a:bodyPr/>
        <a:lstStyle/>
        <a:p>
          <a:endParaRPr lang="ru-RU"/>
        </a:p>
      </dgm:t>
    </dgm:pt>
    <dgm:pt modelId="{F4E68CF6-C742-4E72-B88F-08C8FE6DC100}" type="sibTrans" cxnId="{5404B547-9FB9-4A1D-A54D-391BA85A6736}">
      <dgm:prSet/>
      <dgm:spPr/>
      <dgm:t>
        <a:bodyPr/>
        <a:lstStyle/>
        <a:p>
          <a:endParaRPr lang="ru-RU"/>
        </a:p>
      </dgm:t>
    </dgm:pt>
    <dgm:pt modelId="{43CC12D7-663A-4B92-8F9E-BEE9ADF44876}">
      <dgm:prSet phldrT="[Текст]" custT="1"/>
      <dgm:spPr/>
      <dgm:t>
        <a:bodyPr/>
        <a:lstStyle/>
        <a:p>
          <a:pPr algn="just"/>
          <a:r>
            <a:rPr lang="en-US" sz="2800">
              <a:latin typeface="Times New Roman" panose="02020603050405020304" pitchFamily="18" charset="0"/>
              <a:cs typeface="Times New Roman" panose="02020603050405020304" pitchFamily="18" charset="0"/>
            </a:rPr>
            <a:t>Keyingi </a:t>
          </a:r>
        </a:p>
        <a:p>
          <a:pPr algn="just"/>
          <a:r>
            <a:rPr lang="en-US" sz="2800" b="1" u="sng">
              <a:latin typeface="Times New Roman" panose="02020603050405020304" pitchFamily="18" charset="0"/>
              <a:cs typeface="Times New Roman" panose="02020603050405020304" pitchFamily="18" charset="0"/>
            </a:rPr>
            <a:t>3-(1997—2011) va 4-islohot (2012—2018)lar </a:t>
          </a:r>
          <a:r>
            <a:rPr lang="en-US" sz="2800">
              <a:latin typeface="Times New Roman" panose="02020603050405020304" pitchFamily="18" charset="0"/>
              <a:cs typeface="Times New Roman" panose="02020603050405020304" pitchFamily="18" charset="0"/>
            </a:rPr>
            <a:t>Singapurni kelajakdagi ideal davlat ko‘rinishiga olib chiqishga xizmat qildi.</a:t>
          </a:r>
          <a:endParaRPr lang="ru-RU" sz="2800" dirty="0">
            <a:latin typeface="Times New Roman" panose="02020603050405020304" pitchFamily="18" charset="0"/>
            <a:cs typeface="Times New Roman" panose="02020603050405020304" pitchFamily="18" charset="0"/>
          </a:endParaRPr>
        </a:p>
      </dgm:t>
    </dgm:pt>
    <dgm:pt modelId="{5BB7C5E7-1E5B-4843-8CD9-DFD0F35F8E00}" type="parTrans" cxnId="{30CAE500-61BC-443F-BF44-62EBE6AEDC0E}">
      <dgm:prSet/>
      <dgm:spPr/>
      <dgm:t>
        <a:bodyPr/>
        <a:lstStyle/>
        <a:p>
          <a:endParaRPr lang="ru-RU"/>
        </a:p>
      </dgm:t>
    </dgm:pt>
    <dgm:pt modelId="{06D05FDB-83F9-4755-8B96-41758C5F0FF9}" type="sibTrans" cxnId="{30CAE500-61BC-443F-BF44-62EBE6AEDC0E}">
      <dgm:prSet/>
      <dgm:spPr/>
      <dgm:t>
        <a:bodyPr/>
        <a:lstStyle/>
        <a:p>
          <a:endParaRPr lang="ru-RU"/>
        </a:p>
      </dgm:t>
    </dgm:pt>
    <dgm:pt modelId="{D86EB868-AC52-45F8-9D1A-5182160198B8}" type="pres">
      <dgm:prSet presAssocID="{F556B5FC-28B6-4238-94D8-4E9A5AAD8CDA}" presName="composite" presStyleCnt="0">
        <dgm:presLayoutVars>
          <dgm:chMax val="1"/>
          <dgm:dir/>
          <dgm:resizeHandles val="exact"/>
        </dgm:presLayoutVars>
      </dgm:prSet>
      <dgm:spPr/>
    </dgm:pt>
    <dgm:pt modelId="{A6FA6214-2FD4-46EE-A847-89D4DFAC2C6D}" type="pres">
      <dgm:prSet presAssocID="{B5AF0CF9-84D2-4E7F-AF08-45C31A9C72DF}" presName="roof" presStyleLbl="dkBgShp" presStyleIdx="0" presStyleCnt="2"/>
      <dgm:spPr/>
    </dgm:pt>
    <dgm:pt modelId="{C777C9D2-F5B8-4003-88DF-5650615F0481}" type="pres">
      <dgm:prSet presAssocID="{B5AF0CF9-84D2-4E7F-AF08-45C31A9C72DF}" presName="pillars" presStyleCnt="0"/>
      <dgm:spPr/>
    </dgm:pt>
    <dgm:pt modelId="{4357F1CA-625C-4E3D-ABF6-FE58F7941E4D}" type="pres">
      <dgm:prSet presAssocID="{B5AF0CF9-84D2-4E7F-AF08-45C31A9C72DF}" presName="pillar1" presStyleLbl="node1" presStyleIdx="0" presStyleCnt="3">
        <dgm:presLayoutVars>
          <dgm:bulletEnabled val="1"/>
        </dgm:presLayoutVars>
      </dgm:prSet>
      <dgm:spPr/>
    </dgm:pt>
    <dgm:pt modelId="{892F6481-8DA7-4A00-8D30-669412CB1702}" type="pres">
      <dgm:prSet presAssocID="{4614898F-901F-47BF-AFCD-843EB2725144}" presName="pillarX" presStyleLbl="node1" presStyleIdx="1" presStyleCnt="3">
        <dgm:presLayoutVars>
          <dgm:bulletEnabled val="1"/>
        </dgm:presLayoutVars>
      </dgm:prSet>
      <dgm:spPr/>
    </dgm:pt>
    <dgm:pt modelId="{564D4906-22CD-4F68-8C36-6264B6C0409A}" type="pres">
      <dgm:prSet presAssocID="{43CC12D7-663A-4B92-8F9E-BEE9ADF44876}" presName="pillarX" presStyleLbl="node1" presStyleIdx="2" presStyleCnt="3">
        <dgm:presLayoutVars>
          <dgm:bulletEnabled val="1"/>
        </dgm:presLayoutVars>
      </dgm:prSet>
      <dgm:spPr/>
    </dgm:pt>
    <dgm:pt modelId="{B8F1E6B5-9E59-4F47-BEB3-B186C23A3239}" type="pres">
      <dgm:prSet presAssocID="{B5AF0CF9-84D2-4E7F-AF08-45C31A9C72DF}" presName="base" presStyleLbl="dkBgShp" presStyleIdx="1" presStyleCnt="2"/>
      <dgm:spPr/>
    </dgm:pt>
  </dgm:ptLst>
  <dgm:cxnLst>
    <dgm:cxn modelId="{30CAE500-61BC-443F-BF44-62EBE6AEDC0E}" srcId="{B5AF0CF9-84D2-4E7F-AF08-45C31A9C72DF}" destId="{43CC12D7-663A-4B92-8F9E-BEE9ADF44876}" srcOrd="2" destOrd="0" parTransId="{5BB7C5E7-1E5B-4843-8CD9-DFD0F35F8E00}" sibTransId="{06D05FDB-83F9-4755-8B96-41758C5F0FF9}"/>
    <dgm:cxn modelId="{776DD310-CFDA-412C-B0C8-63AB3A3988A2}" type="presOf" srcId="{F556B5FC-28B6-4238-94D8-4E9A5AAD8CDA}" destId="{D86EB868-AC52-45F8-9D1A-5182160198B8}" srcOrd="0" destOrd="0" presId="urn:microsoft.com/office/officeart/2005/8/layout/hList3"/>
    <dgm:cxn modelId="{274B062E-3C52-4D66-A789-52ADB87F72C4}" srcId="{F556B5FC-28B6-4238-94D8-4E9A5AAD8CDA}" destId="{B5AF0CF9-84D2-4E7F-AF08-45C31A9C72DF}" srcOrd="0" destOrd="0" parTransId="{86ED90DA-580F-47A9-B148-3BBB6E6A67DD}" sibTransId="{C2563490-8041-4941-AD54-14F52AE19D14}"/>
    <dgm:cxn modelId="{EF294B60-3347-481E-B7B9-C6BC9D6467D4}" type="presOf" srcId="{4614898F-901F-47BF-AFCD-843EB2725144}" destId="{892F6481-8DA7-4A00-8D30-669412CB1702}" srcOrd="0" destOrd="0" presId="urn:microsoft.com/office/officeart/2005/8/layout/hList3"/>
    <dgm:cxn modelId="{5404B547-9FB9-4A1D-A54D-391BA85A6736}" srcId="{B5AF0CF9-84D2-4E7F-AF08-45C31A9C72DF}" destId="{4614898F-901F-47BF-AFCD-843EB2725144}" srcOrd="1" destOrd="0" parTransId="{A2B6AC00-C347-473E-AEA8-40293495C638}" sibTransId="{F4E68CF6-C742-4E72-B88F-08C8FE6DC100}"/>
    <dgm:cxn modelId="{3DBBA1D1-B08E-4080-BB3E-CACDDFE97881}" srcId="{B5AF0CF9-84D2-4E7F-AF08-45C31A9C72DF}" destId="{896B908E-9997-4EDF-BF38-0680AA4A57DD}" srcOrd="0" destOrd="0" parTransId="{017E6C50-666C-4A0E-88BA-F530241C655B}" sibTransId="{5FCA7900-D10A-48FB-B575-62B041153E74}"/>
    <dgm:cxn modelId="{4C5D3CE2-D858-4C93-AB93-A74E4C5A01B3}" type="presOf" srcId="{B5AF0CF9-84D2-4E7F-AF08-45C31A9C72DF}" destId="{A6FA6214-2FD4-46EE-A847-89D4DFAC2C6D}" srcOrd="0" destOrd="0" presId="urn:microsoft.com/office/officeart/2005/8/layout/hList3"/>
    <dgm:cxn modelId="{BD74BCE4-81C4-4CFA-BC16-A0CB48BC6C99}" type="presOf" srcId="{43CC12D7-663A-4B92-8F9E-BEE9ADF44876}" destId="{564D4906-22CD-4F68-8C36-6264B6C0409A}" srcOrd="0" destOrd="0" presId="urn:microsoft.com/office/officeart/2005/8/layout/hList3"/>
    <dgm:cxn modelId="{B7EA5DEF-A02C-4C41-A973-C10AA9EBE5D0}" type="presOf" srcId="{896B908E-9997-4EDF-BF38-0680AA4A57DD}" destId="{4357F1CA-625C-4E3D-ABF6-FE58F7941E4D}" srcOrd="0" destOrd="0" presId="urn:microsoft.com/office/officeart/2005/8/layout/hList3"/>
    <dgm:cxn modelId="{3C4040FB-E211-4221-8C96-87A21318F48E}" type="presParOf" srcId="{D86EB868-AC52-45F8-9D1A-5182160198B8}" destId="{A6FA6214-2FD4-46EE-A847-89D4DFAC2C6D}" srcOrd="0" destOrd="0" presId="urn:microsoft.com/office/officeart/2005/8/layout/hList3"/>
    <dgm:cxn modelId="{5AE2CAEE-CB4E-4C7B-B3D2-211DE14B23F5}" type="presParOf" srcId="{D86EB868-AC52-45F8-9D1A-5182160198B8}" destId="{C777C9D2-F5B8-4003-88DF-5650615F0481}" srcOrd="1" destOrd="0" presId="urn:microsoft.com/office/officeart/2005/8/layout/hList3"/>
    <dgm:cxn modelId="{DDE1087E-0834-491F-9033-E8479C25BD7C}" type="presParOf" srcId="{C777C9D2-F5B8-4003-88DF-5650615F0481}" destId="{4357F1CA-625C-4E3D-ABF6-FE58F7941E4D}" srcOrd="0" destOrd="0" presId="urn:microsoft.com/office/officeart/2005/8/layout/hList3"/>
    <dgm:cxn modelId="{E73C6914-93F0-4E3F-9FCC-9C5DFBB8D43B}" type="presParOf" srcId="{C777C9D2-F5B8-4003-88DF-5650615F0481}" destId="{892F6481-8DA7-4A00-8D30-669412CB1702}" srcOrd="1" destOrd="0" presId="urn:microsoft.com/office/officeart/2005/8/layout/hList3"/>
    <dgm:cxn modelId="{17F0D27E-015A-406F-85C1-4CC94546D68A}" type="presParOf" srcId="{C777C9D2-F5B8-4003-88DF-5650615F0481}" destId="{564D4906-22CD-4F68-8C36-6264B6C0409A}" srcOrd="2" destOrd="0" presId="urn:microsoft.com/office/officeart/2005/8/layout/hList3"/>
    <dgm:cxn modelId="{F4D8ED86-6EB0-4B2F-AC59-A3A13EEA1636}" type="presParOf" srcId="{D86EB868-AC52-45F8-9D1A-5182160198B8}" destId="{B8F1E6B5-9E59-4F47-BEB3-B186C23A3239}"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7887CAE-F72D-4446-BF24-7F6075BCB198}" type="doc">
      <dgm:prSet loTypeId="urn:microsoft.com/office/officeart/2008/layout/HexagonCluster" loCatId="relationship" qsTypeId="urn:microsoft.com/office/officeart/2005/8/quickstyle/simple1" qsCatId="simple" csTypeId="urn:microsoft.com/office/officeart/2005/8/colors/accent1_2" csCatId="accent1" phldr="1"/>
      <dgm:spPr/>
      <dgm:t>
        <a:bodyPr/>
        <a:lstStyle/>
        <a:p>
          <a:endParaRPr lang="ru-RU"/>
        </a:p>
      </dgm:t>
    </dgm:pt>
    <dgm:pt modelId="{40AAD4CA-5180-4286-954D-7B1815820280}">
      <dgm:prSet phldrT="[Текст]" custT="1"/>
      <dgm:spPr/>
      <dgm:t>
        <a:bodyPr/>
        <a:lstStyle/>
        <a:p>
          <a:r>
            <a:rPr lang="en-US" sz="1400" dirty="0" err="1">
              <a:latin typeface="Times New Roman" panose="02020603050405020304" pitchFamily="18" charset="0"/>
              <a:cs typeface="Times New Roman" panose="02020603050405020304" pitchFamily="18" charset="0"/>
            </a:rPr>
            <a:t>Natijada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shu</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kadrlar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Xitoy</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oliygohlarida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o‘zlaridek</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kadrlarni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tayyorlash</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uchun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va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xalq</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xo‘jaligining</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turli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sohalarida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faol</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xizmat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ko‘rsatmoqda</a:t>
          </a:r>
          <a:r>
            <a:rPr lang="en-US" sz="1400" dirty="0">
              <a:latin typeface="Times New Roman" panose="02020603050405020304" pitchFamily="18" charset="0"/>
              <a:cs typeface="Times New Roman" panose="02020603050405020304" pitchFamily="18" charset="0"/>
            </a:rPr>
            <a:t>. </a:t>
          </a:r>
          <a:endParaRPr lang="ru-RU" sz="1400" dirty="0">
            <a:latin typeface="Times New Roman" panose="02020603050405020304" pitchFamily="18" charset="0"/>
            <a:cs typeface="Times New Roman" panose="02020603050405020304" pitchFamily="18" charset="0"/>
          </a:endParaRPr>
        </a:p>
      </dgm:t>
    </dgm:pt>
    <dgm:pt modelId="{C59B0351-6832-4839-9104-28CDD2B9A9F4}" type="parTrans" cxnId="{F3F7A8E1-C7C8-4BAE-82E4-48CC74DAC1C3}">
      <dgm:prSet/>
      <dgm:spPr/>
      <dgm:t>
        <a:bodyPr/>
        <a:lstStyle/>
        <a:p>
          <a:endParaRPr lang="ru-RU" sz="1200">
            <a:latin typeface="Times New Roman" panose="02020603050405020304" pitchFamily="18" charset="0"/>
            <a:cs typeface="Times New Roman" panose="02020603050405020304" pitchFamily="18" charset="0"/>
          </a:endParaRPr>
        </a:p>
      </dgm:t>
    </dgm:pt>
    <dgm:pt modelId="{402D7326-74A4-4D7C-A3C7-D42DFEEAE5C6}" type="sibTrans" cxnId="{F3F7A8E1-C7C8-4BAE-82E4-48CC74DAC1C3}">
      <dgm:prSet/>
      <dgm:spPr>
        <a:blipFill rotWithShape="1">
          <a:blip xmlns:r="http://schemas.openxmlformats.org/officeDocument/2006/relationships" r:embed="rId1"/>
          <a:stretch>
            <a:fillRect/>
          </a:stretch>
        </a:blipFill>
      </dgm:spPr>
      <dgm:t>
        <a:bodyPr/>
        <a:lstStyle/>
        <a:p>
          <a:endParaRPr lang="ru-RU" sz="1400">
            <a:latin typeface="Times New Roman" panose="02020603050405020304" pitchFamily="18" charset="0"/>
            <a:cs typeface="Times New Roman" panose="02020603050405020304" pitchFamily="18" charset="0"/>
          </a:endParaRPr>
        </a:p>
      </dgm:t>
    </dgm:pt>
    <dgm:pt modelId="{3A01376F-A277-47CB-9791-D772F2F3B4A3}">
      <dgm:prSet phldrT="[Текст]" custT="1"/>
      <dgm:spPr/>
      <dgm:t>
        <a:bodyPr/>
        <a:lstStyle/>
        <a:p>
          <a:pPr algn="ctr"/>
          <a:r>
            <a:rPr lang="en-US" sz="1200" dirty="0" err="1">
              <a:latin typeface="Times New Roman" panose="02020603050405020304" pitchFamily="18" charset="0"/>
              <a:cs typeface="Times New Roman" panose="02020603050405020304" pitchFamily="18" charset="0"/>
            </a:rPr>
            <a:t>Xitoy</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dunyoda</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eng</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ko‘p</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ta'lim</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oluvchi</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kontingentga</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ega</a:t>
          </a:r>
          <a:r>
            <a:rPr lang="en-US" sz="1200" dirty="0">
              <a:latin typeface="Times New Roman" panose="02020603050405020304" pitchFamily="18" charset="0"/>
              <a:cs typeface="Times New Roman" panose="02020603050405020304" pitchFamily="18" charset="0"/>
            </a:rPr>
            <a:t> (</a:t>
          </a:r>
          <a:r>
            <a:rPr lang="en-US" sz="1400" b="1" u="sng" dirty="0" err="1">
              <a:latin typeface="Times New Roman" panose="02020603050405020304" pitchFamily="18" charset="0"/>
              <a:cs typeface="Times New Roman" panose="02020603050405020304" pitchFamily="18" charset="0"/>
            </a:rPr>
            <a:t>har-yili</a:t>
          </a:r>
          <a:r>
            <a:rPr lang="en-US" sz="1400" b="1" u="sng" dirty="0">
              <a:latin typeface="Times New Roman" panose="02020603050405020304" pitchFamily="18" charset="0"/>
              <a:cs typeface="Times New Roman" panose="02020603050405020304" pitchFamily="18" charset="0"/>
            </a:rPr>
            <a:t> 8 million </a:t>
          </a:r>
          <a:r>
            <a:rPr lang="en-US" sz="1400" b="1" u="sng" dirty="0" err="1">
              <a:latin typeface="Times New Roman" panose="02020603050405020304" pitchFamily="18" charset="0"/>
              <a:cs typeface="Times New Roman" panose="02020603050405020304" pitchFamily="18" charset="0"/>
            </a:rPr>
            <a:t>bitiruvchi</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bo‘lsa</a:t>
          </a:r>
          <a:r>
            <a:rPr lang="en-US" sz="1200" dirty="0">
              <a:latin typeface="Times New Roman" panose="02020603050405020304" pitchFamily="18" charset="0"/>
              <a:cs typeface="Times New Roman" panose="02020603050405020304" pitchFamily="18" charset="0"/>
            </a:rPr>
            <a:t>-da, </a:t>
          </a:r>
          <a:r>
            <a:rPr lang="en-US" sz="1200" dirty="0" err="1">
              <a:latin typeface="Times New Roman" panose="02020603050405020304" pitchFamily="18" charset="0"/>
              <a:cs typeface="Times New Roman" panose="02020603050405020304" pitchFamily="18" charset="0"/>
            </a:rPr>
            <a:t>ta'lim</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sohasida</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kerakli</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va</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samarali</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islohotlar</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qilishni</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eplamoqda</a:t>
          </a:r>
          <a:r>
            <a:rPr lang="en-US" sz="1200" dirty="0">
              <a:latin typeface="Times New Roman" panose="02020603050405020304" pitchFamily="18" charset="0"/>
              <a:cs typeface="Times New Roman" panose="02020603050405020304" pitchFamily="18" charset="0"/>
            </a:rPr>
            <a:t> </a:t>
          </a:r>
          <a:r>
            <a:rPr lang="en-US" sz="1200" b="1" u="sng" dirty="0" err="1">
              <a:solidFill>
                <a:srgbClr val="C00000"/>
              </a:solidFill>
              <a:latin typeface="Times New Roman" panose="02020603050405020304" pitchFamily="18" charset="0"/>
              <a:cs typeface="Times New Roman" panose="02020603050405020304" pitchFamily="18" charset="0"/>
            </a:rPr>
            <a:t>va</a:t>
          </a:r>
          <a:r>
            <a:rPr lang="en-US" sz="1200" b="1" u="sng" dirty="0">
              <a:solidFill>
                <a:srgbClr val="C00000"/>
              </a:solidFill>
              <a:latin typeface="Times New Roman" panose="02020603050405020304" pitchFamily="18" charset="0"/>
              <a:cs typeface="Times New Roman" panose="02020603050405020304" pitchFamily="18" charset="0"/>
            </a:rPr>
            <a:t> </a:t>
          </a:r>
          <a:r>
            <a:rPr lang="en-US" sz="1200" b="1" u="sng" dirty="0" err="1">
              <a:solidFill>
                <a:srgbClr val="C00000"/>
              </a:solidFill>
              <a:latin typeface="Times New Roman" panose="02020603050405020304" pitchFamily="18" charset="0"/>
              <a:cs typeface="Times New Roman" panose="02020603050405020304" pitchFamily="18" charset="0"/>
            </a:rPr>
            <a:t>ingliz</a:t>
          </a:r>
          <a:r>
            <a:rPr lang="en-US" sz="1200" b="1" u="sng" dirty="0">
              <a:solidFill>
                <a:srgbClr val="C00000"/>
              </a:solidFill>
              <a:latin typeface="Times New Roman" panose="02020603050405020304" pitchFamily="18" charset="0"/>
              <a:cs typeface="Times New Roman" panose="02020603050405020304" pitchFamily="18" charset="0"/>
            </a:rPr>
            <a:t> </a:t>
          </a:r>
          <a:r>
            <a:rPr lang="en-US" sz="1200" b="1" u="sng" dirty="0" err="1">
              <a:solidFill>
                <a:srgbClr val="C00000"/>
              </a:solidFill>
              <a:latin typeface="Times New Roman" panose="02020603050405020304" pitchFamily="18" charset="0"/>
              <a:cs typeface="Times New Roman" panose="02020603050405020304" pitchFamily="18" charset="0"/>
            </a:rPr>
            <a:t>tilini</a:t>
          </a:r>
          <a:r>
            <a:rPr lang="en-US" sz="1200" b="1" u="sng" dirty="0">
              <a:solidFill>
                <a:srgbClr val="C00000"/>
              </a:solidFill>
              <a:latin typeface="Times New Roman" panose="02020603050405020304" pitchFamily="18" charset="0"/>
              <a:cs typeface="Times New Roman" panose="02020603050405020304" pitchFamily="18" charset="0"/>
            </a:rPr>
            <a:t> </a:t>
          </a:r>
          <a:r>
            <a:rPr lang="en-US" sz="1200" b="1" u="sng" dirty="0" err="1">
              <a:solidFill>
                <a:srgbClr val="C00000"/>
              </a:solidFill>
              <a:latin typeface="Times New Roman" panose="02020603050405020304" pitchFamily="18" charset="0"/>
              <a:cs typeface="Times New Roman" panose="02020603050405020304" pitchFamily="18" charset="0"/>
            </a:rPr>
            <a:t>o‘rgatish</a:t>
          </a:r>
          <a:r>
            <a:rPr lang="en-US" sz="1200" b="1" u="sng" dirty="0">
              <a:solidFill>
                <a:srgbClr val="C00000"/>
              </a:solidFill>
              <a:latin typeface="Times New Roman" panose="02020603050405020304" pitchFamily="18" charset="0"/>
              <a:cs typeface="Times New Roman" panose="02020603050405020304" pitchFamily="18" charset="0"/>
            </a:rPr>
            <a:t> </a:t>
          </a:r>
          <a:r>
            <a:rPr lang="en-US" sz="1200" b="1" u="sng" dirty="0" err="1">
              <a:solidFill>
                <a:srgbClr val="C00000"/>
              </a:solidFill>
              <a:latin typeface="Times New Roman" panose="02020603050405020304" pitchFamily="18" charset="0"/>
              <a:cs typeface="Times New Roman" panose="02020603050405020304" pitchFamily="18" charset="0"/>
            </a:rPr>
            <a:t>bo‘yicha</a:t>
          </a:r>
          <a:r>
            <a:rPr lang="en-US" sz="1200" b="1" u="sng" dirty="0">
              <a:solidFill>
                <a:srgbClr val="C00000"/>
              </a:solidFill>
              <a:latin typeface="Times New Roman" panose="02020603050405020304" pitchFamily="18" charset="0"/>
              <a:cs typeface="Times New Roman" panose="02020603050405020304" pitchFamily="18" charset="0"/>
            </a:rPr>
            <a:t> </a:t>
          </a:r>
          <a:r>
            <a:rPr lang="en-US" sz="1200" b="1" u="sng" dirty="0" err="1">
              <a:solidFill>
                <a:srgbClr val="C00000"/>
              </a:solidFill>
              <a:latin typeface="Times New Roman" panose="02020603050405020304" pitchFamily="18" charset="0"/>
              <a:cs typeface="Times New Roman" panose="02020603050405020304" pitchFamily="18" charset="0"/>
            </a:rPr>
            <a:t>juda</a:t>
          </a:r>
          <a:r>
            <a:rPr lang="en-US" sz="1200" b="1" u="sng" dirty="0">
              <a:solidFill>
                <a:srgbClr val="C00000"/>
              </a:solidFill>
              <a:latin typeface="Times New Roman" panose="02020603050405020304" pitchFamily="18" charset="0"/>
              <a:cs typeface="Times New Roman" panose="02020603050405020304" pitchFamily="18" charset="0"/>
            </a:rPr>
            <a:t> </a:t>
          </a:r>
          <a:r>
            <a:rPr lang="en-US" sz="1200" b="1" u="sng" dirty="0" err="1">
              <a:solidFill>
                <a:srgbClr val="C00000"/>
              </a:solidFill>
              <a:latin typeface="Times New Roman" panose="02020603050405020304" pitchFamily="18" charset="0"/>
              <a:cs typeface="Times New Roman" panose="02020603050405020304" pitchFamily="18" charset="0"/>
            </a:rPr>
            <a:t>ko‘p</a:t>
          </a:r>
          <a:r>
            <a:rPr lang="en-US" sz="1200" b="1" u="sng" dirty="0">
              <a:solidFill>
                <a:srgbClr val="C00000"/>
              </a:solidFill>
              <a:latin typeface="Times New Roman" panose="02020603050405020304" pitchFamily="18" charset="0"/>
              <a:cs typeface="Times New Roman" panose="02020603050405020304" pitchFamily="18" charset="0"/>
            </a:rPr>
            <a:t> </a:t>
          </a:r>
          <a:r>
            <a:rPr lang="en-US" sz="1200" b="1" u="sng" dirty="0" err="1">
              <a:solidFill>
                <a:srgbClr val="C00000"/>
              </a:solidFill>
              <a:latin typeface="Times New Roman" panose="02020603050405020304" pitchFamily="18" charset="0"/>
              <a:cs typeface="Times New Roman" panose="02020603050405020304" pitchFamily="18" charset="0"/>
            </a:rPr>
            <a:t>rekordlarni</a:t>
          </a:r>
          <a:r>
            <a:rPr lang="en-US" sz="1200" b="1" u="sng" dirty="0">
              <a:solidFill>
                <a:srgbClr val="C00000"/>
              </a:solidFill>
              <a:latin typeface="Times New Roman" panose="02020603050405020304" pitchFamily="18" charset="0"/>
              <a:cs typeface="Times New Roman" panose="02020603050405020304" pitchFamily="18" charset="0"/>
            </a:rPr>
            <a:t> </a:t>
          </a:r>
          <a:r>
            <a:rPr lang="en-US" sz="1200" b="1" u="sng" dirty="0" err="1">
              <a:solidFill>
                <a:srgbClr val="C00000"/>
              </a:solidFill>
              <a:latin typeface="Times New Roman" panose="02020603050405020304" pitchFamily="18" charset="0"/>
              <a:cs typeface="Times New Roman" panose="02020603050405020304" pitchFamily="18" charset="0"/>
            </a:rPr>
            <a:t>yangilamoqda</a:t>
          </a:r>
          <a:endParaRPr lang="ru-RU" sz="1200" b="1" u="sng" dirty="0">
            <a:solidFill>
              <a:srgbClr val="C00000"/>
            </a:solidFill>
            <a:latin typeface="Times New Roman" panose="02020603050405020304" pitchFamily="18" charset="0"/>
            <a:cs typeface="Times New Roman" panose="02020603050405020304" pitchFamily="18" charset="0"/>
          </a:endParaRPr>
        </a:p>
      </dgm:t>
    </dgm:pt>
    <dgm:pt modelId="{C8E82F45-236A-4D65-BE0D-4A7A175A7FFE}" type="parTrans" cxnId="{B1933AE7-4C2D-4CDB-8C9A-F8D51FB60947}">
      <dgm:prSet/>
      <dgm:spPr/>
      <dgm:t>
        <a:bodyPr/>
        <a:lstStyle/>
        <a:p>
          <a:endParaRPr lang="ru-RU" sz="1200">
            <a:latin typeface="Times New Roman" panose="02020603050405020304" pitchFamily="18" charset="0"/>
            <a:cs typeface="Times New Roman" panose="02020603050405020304" pitchFamily="18" charset="0"/>
          </a:endParaRPr>
        </a:p>
      </dgm:t>
    </dgm:pt>
    <dgm:pt modelId="{89EBA31B-C0A3-4C98-B8C8-A3061BB77ED1}" type="sibTrans" cxnId="{B1933AE7-4C2D-4CDB-8C9A-F8D51FB60947}">
      <dgm:prSet/>
      <dgm:spPr>
        <a:blipFill rotWithShape="1">
          <a:blip xmlns:r="http://schemas.openxmlformats.org/officeDocument/2006/relationships" r:embed="rId2"/>
          <a:stretch>
            <a:fillRect/>
          </a:stretch>
        </a:blipFill>
      </dgm:spPr>
      <dgm:t>
        <a:bodyPr/>
        <a:lstStyle/>
        <a:p>
          <a:endParaRPr lang="ru-RU" sz="1400">
            <a:latin typeface="Times New Roman" panose="02020603050405020304" pitchFamily="18" charset="0"/>
            <a:cs typeface="Times New Roman" panose="02020603050405020304" pitchFamily="18" charset="0"/>
          </a:endParaRPr>
        </a:p>
      </dgm:t>
    </dgm:pt>
    <dgm:pt modelId="{9876C7F5-56FF-4D33-97B5-A4840678E9DD}">
      <dgm:prSet phldrT="[Текст]" custT="1"/>
      <dgm:spPr/>
      <dgm:t>
        <a:bodyPr/>
        <a:lstStyle/>
        <a:p>
          <a:r>
            <a:rPr lang="en-US" sz="1600" b="1" dirty="0" err="1">
              <a:solidFill>
                <a:srgbClr val="C00000"/>
              </a:solidFill>
              <a:latin typeface="Times New Roman" panose="02020603050405020304" pitchFamily="18" charset="0"/>
              <a:cs typeface="Times New Roman" panose="02020603050405020304" pitchFamily="18" charset="0"/>
            </a:rPr>
            <a:t>Xitoy</a:t>
          </a:r>
          <a:r>
            <a:rPr lang="en-US" sz="1400" dirty="0">
              <a:latin typeface="Times New Roman" panose="02020603050405020304" pitchFamily="18" charset="0"/>
              <a:cs typeface="Times New Roman" panose="02020603050405020304" pitchFamily="18" charset="0"/>
            </a:rPr>
            <a:t> 1998-2017-yillarda 900 </a:t>
          </a:r>
          <a:r>
            <a:rPr lang="en-US" sz="1400" dirty="0" err="1">
              <a:latin typeface="Times New Roman" panose="02020603050405020304" pitchFamily="18" charset="0"/>
              <a:cs typeface="Times New Roman" panose="02020603050405020304" pitchFamily="18" charset="0"/>
            </a:rPr>
            <a:t>ming</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talabasini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dunyoning</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nufuzli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universitetlariga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o‘qishga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yubordi</a:t>
          </a:r>
          <a:r>
            <a:rPr lang="en-US" sz="1400" dirty="0">
              <a:latin typeface="Times New Roman" panose="02020603050405020304" pitchFamily="18" charset="0"/>
              <a:cs typeface="Times New Roman" panose="02020603050405020304" pitchFamily="18" charset="0"/>
            </a:rPr>
            <a:t>. </a:t>
          </a:r>
          <a:endParaRPr lang="ru-RU" sz="1400" dirty="0">
            <a:latin typeface="Times New Roman" panose="02020603050405020304" pitchFamily="18" charset="0"/>
            <a:cs typeface="Times New Roman" panose="02020603050405020304" pitchFamily="18" charset="0"/>
          </a:endParaRPr>
        </a:p>
      </dgm:t>
    </dgm:pt>
    <dgm:pt modelId="{F70C65BD-9A64-4A30-9808-EDEEC3C40C7D}" type="parTrans" cxnId="{9FA0186F-F767-4E76-8682-0AA1FDB41506}">
      <dgm:prSet/>
      <dgm:spPr/>
      <dgm:t>
        <a:bodyPr/>
        <a:lstStyle/>
        <a:p>
          <a:endParaRPr lang="ru-RU" sz="1200">
            <a:latin typeface="Times New Roman" panose="02020603050405020304" pitchFamily="18" charset="0"/>
            <a:cs typeface="Times New Roman" panose="02020603050405020304" pitchFamily="18" charset="0"/>
          </a:endParaRPr>
        </a:p>
      </dgm:t>
    </dgm:pt>
    <dgm:pt modelId="{5EA488E0-E274-4CB3-9B5D-4CF87873E5B7}" type="sibTrans" cxnId="{9FA0186F-F767-4E76-8682-0AA1FDB41506}">
      <dgm:prSet/>
      <dgm:spPr>
        <a:blipFill rotWithShape="1">
          <a:blip xmlns:r="http://schemas.openxmlformats.org/officeDocument/2006/relationships" r:embed="rId3"/>
          <a:stretch>
            <a:fillRect/>
          </a:stretch>
        </a:blipFill>
      </dgm:spPr>
      <dgm:t>
        <a:bodyPr/>
        <a:lstStyle/>
        <a:p>
          <a:endParaRPr lang="ru-RU" sz="1400">
            <a:latin typeface="Times New Roman" panose="02020603050405020304" pitchFamily="18" charset="0"/>
            <a:cs typeface="Times New Roman" panose="02020603050405020304" pitchFamily="18" charset="0"/>
          </a:endParaRPr>
        </a:p>
      </dgm:t>
    </dgm:pt>
    <dgm:pt modelId="{302B516F-1ECC-42B6-8DEB-466C9C38A007}" type="pres">
      <dgm:prSet presAssocID="{77887CAE-F72D-4446-BF24-7F6075BCB198}" presName="Name0" presStyleCnt="0">
        <dgm:presLayoutVars>
          <dgm:chMax val="21"/>
          <dgm:chPref val="21"/>
        </dgm:presLayoutVars>
      </dgm:prSet>
      <dgm:spPr/>
    </dgm:pt>
    <dgm:pt modelId="{D9D2D7A2-0FA9-426A-82A1-C9EB077E9396}" type="pres">
      <dgm:prSet presAssocID="{40AAD4CA-5180-4286-954D-7B1815820280}" presName="text1" presStyleCnt="0"/>
      <dgm:spPr/>
    </dgm:pt>
    <dgm:pt modelId="{CCC92BCA-98CB-4BE6-A9BE-D3F1C3DC3821}" type="pres">
      <dgm:prSet presAssocID="{40AAD4CA-5180-4286-954D-7B1815820280}" presName="textRepeatNode" presStyleLbl="alignNode1" presStyleIdx="0" presStyleCnt="3" custLinFactNeighborX="-25" custLinFactNeighborY="2029">
        <dgm:presLayoutVars>
          <dgm:chMax val="0"/>
          <dgm:chPref val="0"/>
          <dgm:bulletEnabled val="1"/>
        </dgm:presLayoutVars>
      </dgm:prSet>
      <dgm:spPr/>
    </dgm:pt>
    <dgm:pt modelId="{3F068D79-E0FD-4594-AA1C-F3FD0EDBE49E}" type="pres">
      <dgm:prSet presAssocID="{40AAD4CA-5180-4286-954D-7B1815820280}" presName="textaccent1" presStyleCnt="0"/>
      <dgm:spPr/>
    </dgm:pt>
    <dgm:pt modelId="{56720851-9056-421D-BEF2-A736DC2AE897}" type="pres">
      <dgm:prSet presAssocID="{40AAD4CA-5180-4286-954D-7B1815820280}" presName="accentRepeatNode" presStyleLbl="solidAlignAcc1" presStyleIdx="0" presStyleCnt="6"/>
      <dgm:spPr/>
    </dgm:pt>
    <dgm:pt modelId="{DA6DC419-BCBA-4283-9626-030DA86472D5}" type="pres">
      <dgm:prSet presAssocID="{402D7326-74A4-4D7C-A3C7-D42DFEEAE5C6}" presName="image1" presStyleCnt="0"/>
      <dgm:spPr/>
    </dgm:pt>
    <dgm:pt modelId="{E62DF95B-0424-4340-A74A-A99E1AB6A2B7}" type="pres">
      <dgm:prSet presAssocID="{402D7326-74A4-4D7C-A3C7-D42DFEEAE5C6}" presName="imageRepeatNode" presStyleLbl="alignAcc1" presStyleIdx="0" presStyleCnt="3"/>
      <dgm:spPr/>
    </dgm:pt>
    <dgm:pt modelId="{688692F3-AC6B-48D3-99C1-61BED6C789A9}" type="pres">
      <dgm:prSet presAssocID="{402D7326-74A4-4D7C-A3C7-D42DFEEAE5C6}" presName="imageaccent1" presStyleCnt="0"/>
      <dgm:spPr/>
    </dgm:pt>
    <dgm:pt modelId="{601DEC0D-C840-413D-9717-73EC5DDCA2DF}" type="pres">
      <dgm:prSet presAssocID="{402D7326-74A4-4D7C-A3C7-D42DFEEAE5C6}" presName="accentRepeatNode" presStyleLbl="solidAlignAcc1" presStyleIdx="1" presStyleCnt="6"/>
      <dgm:spPr/>
    </dgm:pt>
    <dgm:pt modelId="{06ED579F-67B4-42C8-985B-4745D51A13CD}" type="pres">
      <dgm:prSet presAssocID="{3A01376F-A277-47CB-9791-D772F2F3B4A3}" presName="text2" presStyleCnt="0"/>
      <dgm:spPr/>
    </dgm:pt>
    <dgm:pt modelId="{9336B139-7E5F-4EEE-B624-B1A3AB952BE2}" type="pres">
      <dgm:prSet presAssocID="{3A01376F-A277-47CB-9791-D772F2F3B4A3}" presName="textRepeatNode" presStyleLbl="alignNode1" presStyleIdx="1" presStyleCnt="3">
        <dgm:presLayoutVars>
          <dgm:chMax val="0"/>
          <dgm:chPref val="0"/>
          <dgm:bulletEnabled val="1"/>
        </dgm:presLayoutVars>
      </dgm:prSet>
      <dgm:spPr/>
    </dgm:pt>
    <dgm:pt modelId="{64FED8E4-799A-4EDF-ADEE-F2A0679744F3}" type="pres">
      <dgm:prSet presAssocID="{3A01376F-A277-47CB-9791-D772F2F3B4A3}" presName="textaccent2" presStyleCnt="0"/>
      <dgm:spPr/>
    </dgm:pt>
    <dgm:pt modelId="{E9F3F8C0-FB3A-45B0-89D5-F4F14A894F11}" type="pres">
      <dgm:prSet presAssocID="{3A01376F-A277-47CB-9791-D772F2F3B4A3}" presName="accentRepeatNode" presStyleLbl="solidAlignAcc1" presStyleIdx="2" presStyleCnt="6"/>
      <dgm:spPr/>
    </dgm:pt>
    <dgm:pt modelId="{74FCC0B6-3556-4F6F-AB7D-C57AF5CC9A9B}" type="pres">
      <dgm:prSet presAssocID="{89EBA31B-C0A3-4C98-B8C8-A3061BB77ED1}" presName="image2" presStyleCnt="0"/>
      <dgm:spPr/>
    </dgm:pt>
    <dgm:pt modelId="{08A88BB4-F278-4A19-BD85-7D7C54F4AE3B}" type="pres">
      <dgm:prSet presAssocID="{89EBA31B-C0A3-4C98-B8C8-A3061BB77ED1}" presName="imageRepeatNode" presStyleLbl="alignAcc1" presStyleIdx="1" presStyleCnt="3"/>
      <dgm:spPr/>
    </dgm:pt>
    <dgm:pt modelId="{F3D2841E-40A4-46B0-8E56-143A5CF325F7}" type="pres">
      <dgm:prSet presAssocID="{89EBA31B-C0A3-4C98-B8C8-A3061BB77ED1}" presName="imageaccent2" presStyleCnt="0"/>
      <dgm:spPr/>
    </dgm:pt>
    <dgm:pt modelId="{3439CFBD-F91B-4F72-B507-7C19BC04D9CC}" type="pres">
      <dgm:prSet presAssocID="{89EBA31B-C0A3-4C98-B8C8-A3061BB77ED1}" presName="accentRepeatNode" presStyleLbl="solidAlignAcc1" presStyleIdx="3" presStyleCnt="6"/>
      <dgm:spPr/>
    </dgm:pt>
    <dgm:pt modelId="{9A9ECCCF-A71F-41AA-A58C-F88D250AF07E}" type="pres">
      <dgm:prSet presAssocID="{9876C7F5-56FF-4D33-97B5-A4840678E9DD}" presName="text3" presStyleCnt="0"/>
      <dgm:spPr/>
    </dgm:pt>
    <dgm:pt modelId="{3BE761C1-C52F-46E5-856B-31CFB231C170}" type="pres">
      <dgm:prSet presAssocID="{9876C7F5-56FF-4D33-97B5-A4840678E9DD}" presName="textRepeatNode" presStyleLbl="alignNode1" presStyleIdx="2" presStyleCnt="3">
        <dgm:presLayoutVars>
          <dgm:chMax val="0"/>
          <dgm:chPref val="0"/>
          <dgm:bulletEnabled val="1"/>
        </dgm:presLayoutVars>
      </dgm:prSet>
      <dgm:spPr/>
    </dgm:pt>
    <dgm:pt modelId="{D4080296-3D33-4E8B-8E54-BA3BC05FF216}" type="pres">
      <dgm:prSet presAssocID="{9876C7F5-56FF-4D33-97B5-A4840678E9DD}" presName="textaccent3" presStyleCnt="0"/>
      <dgm:spPr/>
    </dgm:pt>
    <dgm:pt modelId="{88002906-D855-4652-B675-E5FFAE2C689A}" type="pres">
      <dgm:prSet presAssocID="{9876C7F5-56FF-4D33-97B5-A4840678E9DD}" presName="accentRepeatNode" presStyleLbl="solidAlignAcc1" presStyleIdx="4" presStyleCnt="6"/>
      <dgm:spPr/>
    </dgm:pt>
    <dgm:pt modelId="{57A40EC2-55D0-4A5D-BE4D-1F1D9E174D17}" type="pres">
      <dgm:prSet presAssocID="{5EA488E0-E274-4CB3-9B5D-4CF87873E5B7}" presName="image3" presStyleCnt="0"/>
      <dgm:spPr/>
    </dgm:pt>
    <dgm:pt modelId="{26AA5717-9BB1-4716-95D9-E8C3E9FF5386}" type="pres">
      <dgm:prSet presAssocID="{5EA488E0-E274-4CB3-9B5D-4CF87873E5B7}" presName="imageRepeatNode" presStyleLbl="alignAcc1" presStyleIdx="2" presStyleCnt="3"/>
      <dgm:spPr/>
    </dgm:pt>
    <dgm:pt modelId="{D0147FDB-3AE9-4031-936F-85DE31C19E20}" type="pres">
      <dgm:prSet presAssocID="{5EA488E0-E274-4CB3-9B5D-4CF87873E5B7}" presName="imageaccent3" presStyleCnt="0"/>
      <dgm:spPr/>
    </dgm:pt>
    <dgm:pt modelId="{780C09CF-19CD-424A-AAB2-31953F80AF9C}" type="pres">
      <dgm:prSet presAssocID="{5EA488E0-E274-4CB3-9B5D-4CF87873E5B7}" presName="accentRepeatNode" presStyleLbl="solidAlignAcc1" presStyleIdx="5" presStyleCnt="6"/>
      <dgm:spPr/>
    </dgm:pt>
  </dgm:ptLst>
  <dgm:cxnLst>
    <dgm:cxn modelId="{3F98751B-3EE5-4B2F-9D10-279F20A6DDC0}" type="presOf" srcId="{402D7326-74A4-4D7C-A3C7-D42DFEEAE5C6}" destId="{E62DF95B-0424-4340-A74A-A99E1AB6A2B7}" srcOrd="0" destOrd="0" presId="urn:microsoft.com/office/officeart/2008/layout/HexagonCluster"/>
    <dgm:cxn modelId="{B1E0793B-985D-4B90-AD1F-CD23FF144B66}" type="presOf" srcId="{40AAD4CA-5180-4286-954D-7B1815820280}" destId="{CCC92BCA-98CB-4BE6-A9BE-D3F1C3DC3821}" srcOrd="0" destOrd="0" presId="urn:microsoft.com/office/officeart/2008/layout/HexagonCluster"/>
    <dgm:cxn modelId="{E258E93F-A0F7-4C6C-826C-77984D5B8316}" type="presOf" srcId="{9876C7F5-56FF-4D33-97B5-A4840678E9DD}" destId="{3BE761C1-C52F-46E5-856B-31CFB231C170}" srcOrd="0" destOrd="0" presId="urn:microsoft.com/office/officeart/2008/layout/HexagonCluster"/>
    <dgm:cxn modelId="{D7383C6D-F5C3-4B19-B65C-69D3B3E3A21D}" type="presOf" srcId="{77887CAE-F72D-4446-BF24-7F6075BCB198}" destId="{302B516F-1ECC-42B6-8DEB-466C9C38A007}" srcOrd="0" destOrd="0" presId="urn:microsoft.com/office/officeart/2008/layout/HexagonCluster"/>
    <dgm:cxn modelId="{9FA0186F-F767-4E76-8682-0AA1FDB41506}" srcId="{77887CAE-F72D-4446-BF24-7F6075BCB198}" destId="{9876C7F5-56FF-4D33-97B5-A4840678E9DD}" srcOrd="2" destOrd="0" parTransId="{F70C65BD-9A64-4A30-9808-EDEEC3C40C7D}" sibTransId="{5EA488E0-E274-4CB3-9B5D-4CF87873E5B7}"/>
    <dgm:cxn modelId="{F3140F59-20EE-4753-8E5B-A705B348E390}" type="presOf" srcId="{5EA488E0-E274-4CB3-9B5D-4CF87873E5B7}" destId="{26AA5717-9BB1-4716-95D9-E8C3E9FF5386}" srcOrd="0" destOrd="0" presId="urn:microsoft.com/office/officeart/2008/layout/HexagonCluster"/>
    <dgm:cxn modelId="{10292E7A-AD26-45BC-968E-CF7236AD58DE}" type="presOf" srcId="{3A01376F-A277-47CB-9791-D772F2F3B4A3}" destId="{9336B139-7E5F-4EEE-B624-B1A3AB952BE2}" srcOrd="0" destOrd="0" presId="urn:microsoft.com/office/officeart/2008/layout/HexagonCluster"/>
    <dgm:cxn modelId="{376FD4DF-EEFF-4556-9A63-254E6E5A56BC}" type="presOf" srcId="{89EBA31B-C0A3-4C98-B8C8-A3061BB77ED1}" destId="{08A88BB4-F278-4A19-BD85-7D7C54F4AE3B}" srcOrd="0" destOrd="0" presId="urn:microsoft.com/office/officeart/2008/layout/HexagonCluster"/>
    <dgm:cxn modelId="{F3F7A8E1-C7C8-4BAE-82E4-48CC74DAC1C3}" srcId="{77887CAE-F72D-4446-BF24-7F6075BCB198}" destId="{40AAD4CA-5180-4286-954D-7B1815820280}" srcOrd="0" destOrd="0" parTransId="{C59B0351-6832-4839-9104-28CDD2B9A9F4}" sibTransId="{402D7326-74A4-4D7C-A3C7-D42DFEEAE5C6}"/>
    <dgm:cxn modelId="{B1933AE7-4C2D-4CDB-8C9A-F8D51FB60947}" srcId="{77887CAE-F72D-4446-BF24-7F6075BCB198}" destId="{3A01376F-A277-47CB-9791-D772F2F3B4A3}" srcOrd="1" destOrd="0" parTransId="{C8E82F45-236A-4D65-BE0D-4A7A175A7FFE}" sibTransId="{89EBA31B-C0A3-4C98-B8C8-A3061BB77ED1}"/>
    <dgm:cxn modelId="{454B99F7-6CC1-4D03-A0F2-772B92058528}" type="presParOf" srcId="{302B516F-1ECC-42B6-8DEB-466C9C38A007}" destId="{D9D2D7A2-0FA9-426A-82A1-C9EB077E9396}" srcOrd="0" destOrd="0" presId="urn:microsoft.com/office/officeart/2008/layout/HexagonCluster"/>
    <dgm:cxn modelId="{CFC7643D-C527-4676-ADC0-A3318AD3F21F}" type="presParOf" srcId="{D9D2D7A2-0FA9-426A-82A1-C9EB077E9396}" destId="{CCC92BCA-98CB-4BE6-A9BE-D3F1C3DC3821}" srcOrd="0" destOrd="0" presId="urn:microsoft.com/office/officeart/2008/layout/HexagonCluster"/>
    <dgm:cxn modelId="{0518DFF2-40E4-459F-BA56-AE9FDBD0A863}" type="presParOf" srcId="{302B516F-1ECC-42B6-8DEB-466C9C38A007}" destId="{3F068D79-E0FD-4594-AA1C-F3FD0EDBE49E}" srcOrd="1" destOrd="0" presId="urn:microsoft.com/office/officeart/2008/layout/HexagonCluster"/>
    <dgm:cxn modelId="{7FD158D3-DF50-4CB7-9772-33EB6D78D341}" type="presParOf" srcId="{3F068D79-E0FD-4594-AA1C-F3FD0EDBE49E}" destId="{56720851-9056-421D-BEF2-A736DC2AE897}" srcOrd="0" destOrd="0" presId="urn:microsoft.com/office/officeart/2008/layout/HexagonCluster"/>
    <dgm:cxn modelId="{5AECD8D1-B16B-4608-BA2E-B23563A897B6}" type="presParOf" srcId="{302B516F-1ECC-42B6-8DEB-466C9C38A007}" destId="{DA6DC419-BCBA-4283-9626-030DA86472D5}" srcOrd="2" destOrd="0" presId="urn:microsoft.com/office/officeart/2008/layout/HexagonCluster"/>
    <dgm:cxn modelId="{A949B828-B63D-47FF-8D7E-2CF9351CFA75}" type="presParOf" srcId="{DA6DC419-BCBA-4283-9626-030DA86472D5}" destId="{E62DF95B-0424-4340-A74A-A99E1AB6A2B7}" srcOrd="0" destOrd="0" presId="urn:microsoft.com/office/officeart/2008/layout/HexagonCluster"/>
    <dgm:cxn modelId="{6FAE72A5-E3F7-4781-8B86-B809CDBC60F5}" type="presParOf" srcId="{302B516F-1ECC-42B6-8DEB-466C9C38A007}" destId="{688692F3-AC6B-48D3-99C1-61BED6C789A9}" srcOrd="3" destOrd="0" presId="urn:microsoft.com/office/officeart/2008/layout/HexagonCluster"/>
    <dgm:cxn modelId="{44E90FA0-DE93-4DC3-9B82-7C63A00B86E4}" type="presParOf" srcId="{688692F3-AC6B-48D3-99C1-61BED6C789A9}" destId="{601DEC0D-C840-413D-9717-73EC5DDCA2DF}" srcOrd="0" destOrd="0" presId="urn:microsoft.com/office/officeart/2008/layout/HexagonCluster"/>
    <dgm:cxn modelId="{7C1D45B4-92AC-4840-9495-C8E6FAE91644}" type="presParOf" srcId="{302B516F-1ECC-42B6-8DEB-466C9C38A007}" destId="{06ED579F-67B4-42C8-985B-4745D51A13CD}" srcOrd="4" destOrd="0" presId="urn:microsoft.com/office/officeart/2008/layout/HexagonCluster"/>
    <dgm:cxn modelId="{C652F7AD-247D-47BB-BF6B-DE10E1FFE41B}" type="presParOf" srcId="{06ED579F-67B4-42C8-985B-4745D51A13CD}" destId="{9336B139-7E5F-4EEE-B624-B1A3AB952BE2}" srcOrd="0" destOrd="0" presId="urn:microsoft.com/office/officeart/2008/layout/HexagonCluster"/>
    <dgm:cxn modelId="{42C264ED-57B4-4800-A25D-3A6029A1C955}" type="presParOf" srcId="{302B516F-1ECC-42B6-8DEB-466C9C38A007}" destId="{64FED8E4-799A-4EDF-ADEE-F2A0679744F3}" srcOrd="5" destOrd="0" presId="urn:microsoft.com/office/officeart/2008/layout/HexagonCluster"/>
    <dgm:cxn modelId="{36F7AF9D-600D-4AAA-800F-1F808BB24D6F}" type="presParOf" srcId="{64FED8E4-799A-4EDF-ADEE-F2A0679744F3}" destId="{E9F3F8C0-FB3A-45B0-89D5-F4F14A894F11}" srcOrd="0" destOrd="0" presId="urn:microsoft.com/office/officeart/2008/layout/HexagonCluster"/>
    <dgm:cxn modelId="{8E3C31D2-98DC-49C5-8E69-8EEEBD51F4F3}" type="presParOf" srcId="{302B516F-1ECC-42B6-8DEB-466C9C38A007}" destId="{74FCC0B6-3556-4F6F-AB7D-C57AF5CC9A9B}" srcOrd="6" destOrd="0" presId="urn:microsoft.com/office/officeart/2008/layout/HexagonCluster"/>
    <dgm:cxn modelId="{1C5EA8B8-BF8B-49FD-8A12-6530A35EEF82}" type="presParOf" srcId="{74FCC0B6-3556-4F6F-AB7D-C57AF5CC9A9B}" destId="{08A88BB4-F278-4A19-BD85-7D7C54F4AE3B}" srcOrd="0" destOrd="0" presId="urn:microsoft.com/office/officeart/2008/layout/HexagonCluster"/>
    <dgm:cxn modelId="{8FCAB2AF-E46C-4982-8426-B0B5FC0DF4D9}" type="presParOf" srcId="{302B516F-1ECC-42B6-8DEB-466C9C38A007}" destId="{F3D2841E-40A4-46B0-8E56-143A5CF325F7}" srcOrd="7" destOrd="0" presId="urn:microsoft.com/office/officeart/2008/layout/HexagonCluster"/>
    <dgm:cxn modelId="{0407F7E0-6877-4948-9F4A-73C5630575B0}" type="presParOf" srcId="{F3D2841E-40A4-46B0-8E56-143A5CF325F7}" destId="{3439CFBD-F91B-4F72-B507-7C19BC04D9CC}" srcOrd="0" destOrd="0" presId="urn:microsoft.com/office/officeart/2008/layout/HexagonCluster"/>
    <dgm:cxn modelId="{0760AE48-FEDE-44BC-A120-6258844CD06A}" type="presParOf" srcId="{302B516F-1ECC-42B6-8DEB-466C9C38A007}" destId="{9A9ECCCF-A71F-41AA-A58C-F88D250AF07E}" srcOrd="8" destOrd="0" presId="urn:microsoft.com/office/officeart/2008/layout/HexagonCluster"/>
    <dgm:cxn modelId="{43B8E27F-7A8B-415B-8C9E-7BBF579FC205}" type="presParOf" srcId="{9A9ECCCF-A71F-41AA-A58C-F88D250AF07E}" destId="{3BE761C1-C52F-46E5-856B-31CFB231C170}" srcOrd="0" destOrd="0" presId="urn:microsoft.com/office/officeart/2008/layout/HexagonCluster"/>
    <dgm:cxn modelId="{0BD539E9-068C-4232-84C9-BD84C983BFEE}" type="presParOf" srcId="{302B516F-1ECC-42B6-8DEB-466C9C38A007}" destId="{D4080296-3D33-4E8B-8E54-BA3BC05FF216}" srcOrd="9" destOrd="0" presId="urn:microsoft.com/office/officeart/2008/layout/HexagonCluster"/>
    <dgm:cxn modelId="{56BA2D4E-9DF1-48EB-8C1A-AB0C96169207}" type="presParOf" srcId="{D4080296-3D33-4E8B-8E54-BA3BC05FF216}" destId="{88002906-D855-4652-B675-E5FFAE2C689A}" srcOrd="0" destOrd="0" presId="urn:microsoft.com/office/officeart/2008/layout/HexagonCluster"/>
    <dgm:cxn modelId="{D44942A1-45DF-4CB7-933D-CAA751CECD7F}" type="presParOf" srcId="{302B516F-1ECC-42B6-8DEB-466C9C38A007}" destId="{57A40EC2-55D0-4A5D-BE4D-1F1D9E174D17}" srcOrd="10" destOrd="0" presId="urn:microsoft.com/office/officeart/2008/layout/HexagonCluster"/>
    <dgm:cxn modelId="{213D140C-86D4-4BA0-A665-13EFD557DBB9}" type="presParOf" srcId="{57A40EC2-55D0-4A5D-BE4D-1F1D9E174D17}" destId="{26AA5717-9BB1-4716-95D9-E8C3E9FF5386}" srcOrd="0" destOrd="0" presId="urn:microsoft.com/office/officeart/2008/layout/HexagonCluster"/>
    <dgm:cxn modelId="{753744E4-4AB8-4EDB-B2EE-E204156B165C}" type="presParOf" srcId="{302B516F-1ECC-42B6-8DEB-466C9C38A007}" destId="{D0147FDB-3AE9-4031-936F-85DE31C19E20}" srcOrd="11" destOrd="0" presId="urn:microsoft.com/office/officeart/2008/layout/HexagonCluster"/>
    <dgm:cxn modelId="{4AF5F469-0160-4E84-9482-DE6DE3B7E1CE}" type="presParOf" srcId="{D0147FDB-3AE9-4031-936F-85DE31C19E20}" destId="{780C09CF-19CD-424A-AAB2-31953F80AF9C}" srcOrd="0" destOrd="0" presId="urn:microsoft.com/office/officeart/2008/layout/Hexagon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9758DC51-71EB-4F92-8CEC-BF5184CDC584}" type="doc">
      <dgm:prSet loTypeId="urn:microsoft.com/office/officeart/2005/8/layout/lProcess1" loCatId="process" qsTypeId="urn:microsoft.com/office/officeart/2005/8/quickstyle/3d2" qsCatId="3D" csTypeId="urn:microsoft.com/office/officeart/2005/8/colors/accent2_1" csCatId="accent2" phldr="1"/>
      <dgm:spPr>
        <a:scene3d>
          <a:camera prst="perspectiveAbove"/>
          <a:lightRig rig="threePt" dir="t"/>
        </a:scene3d>
      </dgm:spPr>
      <dgm:t>
        <a:bodyPr/>
        <a:lstStyle/>
        <a:p>
          <a:endParaRPr lang="ru-RU"/>
        </a:p>
      </dgm:t>
    </dgm:pt>
    <dgm:pt modelId="{9CFF3257-B8F7-42D2-A309-67068BE9EEE2}">
      <dgm:prSet phldrT="[Текст]"/>
      <dgm:spPr/>
      <dgm:t>
        <a:bodyPr/>
        <a:lstStyle/>
        <a:p>
          <a:r>
            <a:rPr lang="en-US" dirty="0"/>
            <a:t>1) </a:t>
          </a:r>
          <a:r>
            <a:rPr lang="en-US" dirty="0" err="1"/>
            <a:t>o‘qituvchilikka</a:t>
          </a:r>
          <a:r>
            <a:rPr lang="en-US" dirty="0"/>
            <a:t> </a:t>
          </a:r>
          <a:r>
            <a:rPr lang="en-US" dirty="0" err="1"/>
            <a:t>faqat</a:t>
          </a:r>
          <a:r>
            <a:rPr lang="en-US" dirty="0"/>
            <a:t> </a:t>
          </a:r>
          <a:r>
            <a:rPr lang="en-US" dirty="0" err="1"/>
            <a:t>magistr</a:t>
          </a:r>
          <a:r>
            <a:rPr lang="en-US" dirty="0"/>
            <a:t> </a:t>
          </a:r>
          <a:r>
            <a:rPr lang="en-US" dirty="0" err="1"/>
            <a:t>darajasiga</a:t>
          </a:r>
          <a:r>
            <a:rPr lang="en-US" dirty="0"/>
            <a:t> </a:t>
          </a:r>
          <a:r>
            <a:rPr lang="en-US" dirty="0" err="1"/>
            <a:t>ega</a:t>
          </a:r>
          <a:r>
            <a:rPr lang="en-US" dirty="0"/>
            <a:t> </a:t>
          </a:r>
          <a:r>
            <a:rPr lang="en-US" dirty="0" err="1"/>
            <a:t>mutaxassislarni</a:t>
          </a:r>
          <a:r>
            <a:rPr lang="en-US" dirty="0"/>
            <a:t> </a:t>
          </a:r>
          <a:r>
            <a:rPr lang="en-US" dirty="0" err="1"/>
            <a:t>qabul</a:t>
          </a:r>
          <a:r>
            <a:rPr lang="en-US" dirty="0"/>
            <a:t> </a:t>
          </a:r>
          <a:r>
            <a:rPr lang="en-US" dirty="0" err="1"/>
            <a:t>qilish</a:t>
          </a:r>
          <a:r>
            <a:rPr lang="en-US" dirty="0"/>
            <a:t>;</a:t>
          </a:r>
          <a:endParaRPr lang="ru-RU" dirty="0"/>
        </a:p>
      </dgm:t>
    </dgm:pt>
    <dgm:pt modelId="{345FAB8D-A324-40B5-AD5A-614F93AE236A}" type="parTrans" cxnId="{3A9C6FDE-35CD-4CB8-BD1F-85A16931D75A}">
      <dgm:prSet/>
      <dgm:spPr/>
      <dgm:t>
        <a:bodyPr/>
        <a:lstStyle/>
        <a:p>
          <a:endParaRPr lang="ru-RU"/>
        </a:p>
      </dgm:t>
    </dgm:pt>
    <dgm:pt modelId="{D6DC56BF-A341-4F43-A93D-7BEF52F0EC91}" type="sibTrans" cxnId="{3A9C6FDE-35CD-4CB8-BD1F-85A16931D75A}">
      <dgm:prSet/>
      <dgm:spPr/>
      <dgm:t>
        <a:bodyPr/>
        <a:lstStyle/>
        <a:p>
          <a:endParaRPr lang="ru-RU"/>
        </a:p>
      </dgm:t>
    </dgm:pt>
    <dgm:pt modelId="{AB957060-1B9B-47AF-9E87-4860E4DF24EE}">
      <dgm:prSet phldrT="[Текст]"/>
      <dgm:spPr/>
      <dgm:t>
        <a:bodyPr/>
        <a:lstStyle/>
        <a:p>
          <a:r>
            <a:rPr lang="en-US" dirty="0"/>
            <a:t>2) </a:t>
          </a:r>
          <a:r>
            <a:rPr lang="en-US" dirty="0" err="1"/>
            <a:t>ta'limda</a:t>
          </a:r>
          <a:r>
            <a:rPr lang="en-US" dirty="0"/>
            <a:t> </a:t>
          </a:r>
          <a:r>
            <a:rPr lang="en-US" dirty="0" err="1"/>
            <a:t>hech</a:t>
          </a:r>
          <a:r>
            <a:rPr lang="en-US" dirty="0"/>
            <a:t> </a:t>
          </a:r>
          <a:r>
            <a:rPr lang="en-US" dirty="0" err="1"/>
            <a:t>qanaqa</a:t>
          </a:r>
          <a:r>
            <a:rPr lang="en-US" dirty="0"/>
            <a:t> </a:t>
          </a:r>
          <a:r>
            <a:rPr lang="en-US" dirty="0" err="1"/>
            <a:t>standart</a:t>
          </a:r>
          <a:r>
            <a:rPr lang="en-US" dirty="0"/>
            <a:t> </a:t>
          </a:r>
          <a:r>
            <a:rPr lang="en-US" dirty="0" err="1"/>
            <a:t>testlarning</a:t>
          </a:r>
          <a:r>
            <a:rPr lang="en-US" dirty="0"/>
            <a:t> </a:t>
          </a:r>
          <a:r>
            <a:rPr lang="en-US" dirty="0" err="1"/>
            <a:t>yo‘qligi</a:t>
          </a:r>
          <a:r>
            <a:rPr lang="en-US" dirty="0"/>
            <a:t>;</a:t>
          </a:r>
          <a:endParaRPr lang="ru-RU" dirty="0"/>
        </a:p>
      </dgm:t>
    </dgm:pt>
    <dgm:pt modelId="{E454785A-A563-4510-A5C6-0D6B14CD9088}" type="parTrans" cxnId="{32C0C091-6E3F-4D05-A950-A4B4C4DF61A2}">
      <dgm:prSet/>
      <dgm:spPr/>
      <dgm:t>
        <a:bodyPr/>
        <a:lstStyle/>
        <a:p>
          <a:endParaRPr lang="ru-RU"/>
        </a:p>
      </dgm:t>
    </dgm:pt>
    <dgm:pt modelId="{70CC5ABC-25F5-4A44-B3B4-12A2A337CAEE}" type="sibTrans" cxnId="{32C0C091-6E3F-4D05-A950-A4B4C4DF61A2}">
      <dgm:prSet/>
      <dgm:spPr/>
      <dgm:t>
        <a:bodyPr/>
        <a:lstStyle/>
        <a:p>
          <a:endParaRPr lang="ru-RU"/>
        </a:p>
      </dgm:t>
    </dgm:pt>
    <dgm:pt modelId="{2DB63680-519A-4B29-B009-C0CFB9AD938C}">
      <dgm:prSet phldrT="[Текст]"/>
      <dgm:spPr/>
      <dgm:t>
        <a:bodyPr/>
        <a:lstStyle/>
        <a:p>
          <a:r>
            <a:rPr lang="en-US" dirty="0"/>
            <a:t>3) </a:t>
          </a:r>
          <a:r>
            <a:rPr lang="en-US" dirty="0" err="1"/>
            <a:t>ta'limda</a:t>
          </a:r>
          <a:r>
            <a:rPr lang="en-US" dirty="0"/>
            <a:t> </a:t>
          </a:r>
          <a:r>
            <a:rPr lang="en-US" dirty="0" err="1"/>
            <a:t>raqobat</a:t>
          </a:r>
          <a:r>
            <a:rPr lang="en-US" dirty="0"/>
            <a:t> </a:t>
          </a:r>
          <a:r>
            <a:rPr lang="en-US" dirty="0" err="1"/>
            <a:t>emas</a:t>
          </a:r>
          <a:r>
            <a:rPr lang="en-US" dirty="0"/>
            <a:t>, </a:t>
          </a:r>
          <a:r>
            <a:rPr lang="en-US" dirty="0" err="1"/>
            <a:t>balki</a:t>
          </a:r>
          <a:r>
            <a:rPr lang="en-US" dirty="0"/>
            <a:t> </a:t>
          </a:r>
          <a:r>
            <a:rPr lang="en-US" dirty="0" err="1"/>
            <a:t>hamkorlik</a:t>
          </a:r>
          <a:r>
            <a:rPr lang="en-US" dirty="0"/>
            <a:t> </a:t>
          </a:r>
          <a:r>
            <a:rPr lang="en-US" dirty="0" err="1"/>
            <a:t>prinsipi</a:t>
          </a:r>
          <a:r>
            <a:rPr lang="en-US" dirty="0"/>
            <a:t>;</a:t>
          </a:r>
          <a:endParaRPr lang="ru-RU" dirty="0"/>
        </a:p>
      </dgm:t>
    </dgm:pt>
    <dgm:pt modelId="{3673B504-9A2F-48AD-8E5F-4FD850EF64E4}" type="parTrans" cxnId="{27B19957-2F2B-41E8-BD9A-DF6D2680931E}">
      <dgm:prSet/>
      <dgm:spPr/>
      <dgm:t>
        <a:bodyPr/>
        <a:lstStyle/>
        <a:p>
          <a:endParaRPr lang="ru-RU"/>
        </a:p>
      </dgm:t>
    </dgm:pt>
    <dgm:pt modelId="{CA50E73C-283B-4FAE-B50B-FC675C12A8C3}" type="sibTrans" cxnId="{27B19957-2F2B-41E8-BD9A-DF6D2680931E}">
      <dgm:prSet/>
      <dgm:spPr/>
      <dgm:t>
        <a:bodyPr/>
        <a:lstStyle/>
        <a:p>
          <a:endParaRPr lang="ru-RU"/>
        </a:p>
      </dgm:t>
    </dgm:pt>
    <dgm:pt modelId="{B6554749-4272-43FF-B0A1-F7DD8D7118F3}">
      <dgm:prSet phldrT="[Текст]"/>
      <dgm:spPr/>
      <dgm:t>
        <a:bodyPr/>
        <a:lstStyle/>
        <a:p>
          <a:r>
            <a:rPr lang="en-US" dirty="0"/>
            <a:t>7) </a:t>
          </a:r>
          <a:r>
            <a:rPr lang="en-US" dirty="0" err="1"/>
            <a:t>psixologik</a:t>
          </a:r>
          <a:r>
            <a:rPr lang="en-US" dirty="0"/>
            <a:t> </a:t>
          </a:r>
          <a:r>
            <a:rPr lang="en-US" dirty="0" err="1"/>
            <a:t>maslahatlashuvlar</a:t>
          </a:r>
          <a:r>
            <a:rPr lang="en-US" dirty="0"/>
            <a:t>;</a:t>
          </a:r>
          <a:endParaRPr lang="ru-RU" dirty="0"/>
        </a:p>
      </dgm:t>
    </dgm:pt>
    <dgm:pt modelId="{C0B37696-E4FA-49D9-8867-0442058C2A43}" type="parTrans" cxnId="{3E7EC8F2-BCD4-4201-B53C-7515FCD94142}">
      <dgm:prSet/>
      <dgm:spPr/>
      <dgm:t>
        <a:bodyPr/>
        <a:lstStyle/>
        <a:p>
          <a:endParaRPr lang="ru-RU"/>
        </a:p>
      </dgm:t>
    </dgm:pt>
    <dgm:pt modelId="{339B2610-5814-4A73-A9C3-9764BA050CB1}" type="sibTrans" cxnId="{3E7EC8F2-BCD4-4201-B53C-7515FCD94142}">
      <dgm:prSet/>
      <dgm:spPr/>
      <dgm:t>
        <a:bodyPr/>
        <a:lstStyle/>
        <a:p>
          <a:endParaRPr lang="ru-RU"/>
        </a:p>
      </dgm:t>
    </dgm:pt>
    <dgm:pt modelId="{5EEDCB79-6007-405C-8E6D-BB7EE8CAED86}">
      <dgm:prSet phldrT="[Текст]"/>
      <dgm:spPr/>
      <dgm:t>
        <a:bodyPr/>
        <a:lstStyle/>
        <a:p>
          <a:r>
            <a:rPr lang="en-US" dirty="0"/>
            <a:t>8) </a:t>
          </a:r>
          <a:r>
            <a:rPr lang="en-US" dirty="0" err="1"/>
            <a:t>ta'limdagi</a:t>
          </a:r>
          <a:r>
            <a:rPr lang="en-US" dirty="0"/>
            <a:t> individual </a:t>
          </a:r>
          <a:r>
            <a:rPr lang="en-US" dirty="0" err="1"/>
            <a:t>yondashuv</a:t>
          </a:r>
          <a:r>
            <a:rPr lang="en-US" dirty="0"/>
            <a:t>;</a:t>
          </a:r>
          <a:endParaRPr lang="ru-RU" dirty="0"/>
        </a:p>
      </dgm:t>
    </dgm:pt>
    <dgm:pt modelId="{1C1B32C7-4B79-456D-9800-AE54E08519DB}" type="parTrans" cxnId="{21C2B1F5-5EE7-4E50-AA39-4071738F58CA}">
      <dgm:prSet/>
      <dgm:spPr/>
      <dgm:t>
        <a:bodyPr/>
        <a:lstStyle/>
        <a:p>
          <a:endParaRPr lang="ru-RU"/>
        </a:p>
      </dgm:t>
    </dgm:pt>
    <dgm:pt modelId="{DA212453-2DF7-4602-9FE4-4FFB2DC45E2A}" type="sibTrans" cxnId="{21C2B1F5-5EE7-4E50-AA39-4071738F58CA}">
      <dgm:prSet/>
      <dgm:spPr/>
      <dgm:t>
        <a:bodyPr/>
        <a:lstStyle/>
        <a:p>
          <a:endParaRPr lang="ru-RU"/>
        </a:p>
      </dgm:t>
    </dgm:pt>
    <dgm:pt modelId="{B623F783-371C-44A9-8397-4F47FA8AF548}">
      <dgm:prSet phldrT="[Текст]"/>
      <dgm:spPr/>
      <dgm:t>
        <a:bodyPr/>
        <a:lstStyle/>
        <a:p>
          <a:r>
            <a:rPr lang="en-US" dirty="0"/>
            <a:t>9) </a:t>
          </a:r>
          <a:r>
            <a:rPr lang="en-US" dirty="0" err="1"/>
            <a:t>bemalol</a:t>
          </a:r>
          <a:r>
            <a:rPr lang="en-US" dirty="0"/>
            <a:t> </a:t>
          </a:r>
          <a:r>
            <a:rPr lang="en-US" dirty="0" err="1"/>
            <a:t>ta'lim</a:t>
          </a:r>
          <a:r>
            <a:rPr lang="en-US" dirty="0"/>
            <a:t> </a:t>
          </a:r>
          <a:r>
            <a:rPr lang="en-US" dirty="0" err="1"/>
            <a:t>vaqti</a:t>
          </a:r>
          <a:r>
            <a:rPr lang="en-US" dirty="0"/>
            <a:t> (9:00 – 14:00) </a:t>
          </a:r>
          <a:r>
            <a:rPr lang="en-US" dirty="0" err="1"/>
            <a:t>yoki</a:t>
          </a:r>
          <a:r>
            <a:rPr lang="en-US" dirty="0"/>
            <a:t> (9:45 – 14:45) – </a:t>
          </a:r>
          <a:r>
            <a:rPr lang="en-US" dirty="0" err="1"/>
            <a:t>bu</a:t>
          </a:r>
          <a:r>
            <a:rPr lang="en-US" dirty="0"/>
            <a:t> </a:t>
          </a:r>
          <a:r>
            <a:rPr lang="en-US" dirty="0" err="1"/>
            <a:t>o‘quvchi</a:t>
          </a:r>
          <a:r>
            <a:rPr lang="en-US" dirty="0"/>
            <a:t> </a:t>
          </a:r>
          <a:r>
            <a:rPr lang="en-US" dirty="0" err="1"/>
            <a:t>sog‘ligi</a:t>
          </a:r>
          <a:r>
            <a:rPr lang="en-US" dirty="0"/>
            <a:t>, </a:t>
          </a:r>
          <a:r>
            <a:rPr lang="en-US" dirty="0" err="1"/>
            <a:t>o‘sishi</a:t>
          </a:r>
          <a:r>
            <a:rPr lang="en-US" dirty="0"/>
            <a:t> </a:t>
          </a:r>
          <a:r>
            <a:rPr lang="en-US" dirty="0" err="1"/>
            <a:t>va</a:t>
          </a:r>
          <a:r>
            <a:rPr lang="en-US" dirty="0"/>
            <a:t> </a:t>
          </a:r>
          <a:r>
            <a:rPr lang="en-US" dirty="0" err="1"/>
            <a:t>ruhiy</a:t>
          </a:r>
          <a:r>
            <a:rPr lang="en-US" dirty="0"/>
            <a:t> </a:t>
          </a:r>
          <a:r>
            <a:rPr lang="en-US" dirty="0" err="1"/>
            <a:t>xotirjamligini</a:t>
          </a:r>
          <a:r>
            <a:rPr lang="en-US" dirty="0"/>
            <a:t> </a:t>
          </a:r>
          <a:r>
            <a:rPr lang="en-US" dirty="0" err="1"/>
            <a:t>ta'minlaydi</a:t>
          </a:r>
          <a:r>
            <a:rPr lang="en-US" dirty="0"/>
            <a:t>;</a:t>
          </a:r>
          <a:endParaRPr lang="ru-RU" dirty="0"/>
        </a:p>
      </dgm:t>
    </dgm:pt>
    <dgm:pt modelId="{917CC29A-EFD6-4162-BACA-90EBA10F0896}" type="parTrans" cxnId="{512B9D72-7B73-4369-9D35-62CDD0B44A1D}">
      <dgm:prSet/>
      <dgm:spPr/>
      <dgm:t>
        <a:bodyPr/>
        <a:lstStyle/>
        <a:p>
          <a:endParaRPr lang="ru-RU"/>
        </a:p>
      </dgm:t>
    </dgm:pt>
    <dgm:pt modelId="{9F40A4D6-A23E-4336-88B3-E7DAFDBE129A}" type="sibTrans" cxnId="{512B9D72-7B73-4369-9D35-62CDD0B44A1D}">
      <dgm:prSet/>
      <dgm:spPr/>
      <dgm:t>
        <a:bodyPr/>
        <a:lstStyle/>
        <a:p>
          <a:endParaRPr lang="ru-RU"/>
        </a:p>
      </dgm:t>
    </dgm:pt>
    <dgm:pt modelId="{C7A61727-1C4D-49C5-A36F-66DA3D353E5A}">
      <dgm:prSet/>
      <dgm:spPr/>
      <dgm:t>
        <a:bodyPr/>
        <a:lstStyle/>
        <a:p>
          <a:r>
            <a:rPr lang="en-US" dirty="0"/>
            <a:t>10) </a:t>
          </a:r>
          <a:r>
            <a:rPr lang="en-US" dirty="0" err="1"/>
            <a:t>barqaror</a:t>
          </a:r>
          <a:r>
            <a:rPr lang="en-US" dirty="0"/>
            <a:t> </a:t>
          </a:r>
          <a:r>
            <a:rPr lang="en-US" dirty="0" err="1"/>
            <a:t>ta'lim</a:t>
          </a:r>
          <a:r>
            <a:rPr lang="en-US" dirty="0"/>
            <a:t> </a:t>
          </a:r>
          <a:r>
            <a:rPr lang="en-US" dirty="0" err="1"/>
            <a:t>va</a:t>
          </a:r>
          <a:r>
            <a:rPr lang="en-US" dirty="0"/>
            <a:t> </a:t>
          </a:r>
          <a:r>
            <a:rPr lang="en-US" dirty="0" err="1"/>
            <a:t>yo‘l-yo‘riq</a:t>
          </a:r>
          <a:r>
            <a:rPr lang="en-US" dirty="0"/>
            <a:t> </a:t>
          </a:r>
          <a:r>
            <a:rPr lang="en-US" dirty="0" err="1"/>
            <a:t>bir</a:t>
          </a:r>
          <a:r>
            <a:rPr lang="en-US" dirty="0"/>
            <a:t> </a:t>
          </a:r>
          <a:r>
            <a:rPr lang="en-US" dirty="0" err="1"/>
            <a:t>xil</a:t>
          </a:r>
          <a:r>
            <a:rPr lang="en-US" dirty="0"/>
            <a:t> </a:t>
          </a:r>
          <a:r>
            <a:rPr lang="en-US" dirty="0" err="1"/>
            <a:t>o‘qituvchilar</a:t>
          </a:r>
          <a:r>
            <a:rPr lang="en-US" dirty="0"/>
            <a:t> </a:t>
          </a:r>
          <a:r>
            <a:rPr lang="en-US" dirty="0" err="1"/>
            <a:t>tomonidan</a:t>
          </a:r>
          <a:r>
            <a:rPr lang="en-US" dirty="0"/>
            <a:t> </a:t>
          </a:r>
          <a:r>
            <a:rPr lang="en-US" dirty="0" err="1"/>
            <a:t>berilishi</a:t>
          </a:r>
          <a:r>
            <a:rPr lang="en-US" dirty="0"/>
            <a:t>;</a:t>
          </a:r>
          <a:endParaRPr lang="ru-RU" dirty="0"/>
        </a:p>
      </dgm:t>
    </dgm:pt>
    <dgm:pt modelId="{BC10BD83-4A7F-40CF-AF25-E3449DD7A332}" type="parTrans" cxnId="{3A528C4B-A4E6-4F9B-A3F2-048FF216EF3D}">
      <dgm:prSet/>
      <dgm:spPr/>
      <dgm:t>
        <a:bodyPr/>
        <a:lstStyle/>
        <a:p>
          <a:endParaRPr lang="ru-RU"/>
        </a:p>
      </dgm:t>
    </dgm:pt>
    <dgm:pt modelId="{350715CF-7B7F-4CB0-A3FA-A9132A9A8B32}" type="sibTrans" cxnId="{3A528C4B-A4E6-4F9B-A3F2-048FF216EF3D}">
      <dgm:prSet/>
      <dgm:spPr/>
      <dgm:t>
        <a:bodyPr/>
        <a:lstStyle/>
        <a:p>
          <a:endParaRPr lang="ru-RU"/>
        </a:p>
      </dgm:t>
    </dgm:pt>
    <dgm:pt modelId="{A36393D0-22A8-485D-86E7-3C55AE1B5214}">
      <dgm:prSet/>
      <dgm:spPr/>
      <dgm:t>
        <a:bodyPr/>
        <a:lstStyle/>
        <a:p>
          <a:r>
            <a:rPr lang="en-US" dirty="0"/>
            <a:t>4) </a:t>
          </a:r>
          <a:r>
            <a:rPr lang="en-US" dirty="0" err="1"/>
            <a:t>ijtimoiy</a:t>
          </a:r>
          <a:r>
            <a:rPr lang="en-US" dirty="0"/>
            <a:t> </a:t>
          </a:r>
          <a:r>
            <a:rPr lang="en-US" dirty="0" err="1"/>
            <a:t>tengsizlikni</a:t>
          </a:r>
          <a:r>
            <a:rPr lang="en-US" dirty="0"/>
            <a:t> </a:t>
          </a:r>
          <a:r>
            <a:rPr lang="en-US" dirty="0" err="1"/>
            <a:t>muvozanatlashtiruvchi</a:t>
          </a:r>
          <a:r>
            <a:rPr lang="en-US" dirty="0"/>
            <a:t> </a:t>
          </a:r>
          <a:r>
            <a:rPr lang="en-US" dirty="0" err="1"/>
            <a:t>ta'lim</a:t>
          </a:r>
          <a:r>
            <a:rPr lang="en-US" dirty="0"/>
            <a:t>;</a:t>
          </a:r>
          <a:endParaRPr lang="ru-RU" dirty="0"/>
        </a:p>
      </dgm:t>
    </dgm:pt>
    <dgm:pt modelId="{B97BD794-40CC-40E6-9026-517BBA5068C4}" type="parTrans" cxnId="{600EB045-1C5B-4DC2-B91D-B917C4CF2CC6}">
      <dgm:prSet/>
      <dgm:spPr/>
      <dgm:t>
        <a:bodyPr/>
        <a:lstStyle/>
        <a:p>
          <a:endParaRPr lang="ru-RU"/>
        </a:p>
      </dgm:t>
    </dgm:pt>
    <dgm:pt modelId="{86DD6CFE-F58C-44EC-9812-86591AC00B25}" type="sibTrans" cxnId="{600EB045-1C5B-4DC2-B91D-B917C4CF2CC6}">
      <dgm:prSet/>
      <dgm:spPr/>
      <dgm:t>
        <a:bodyPr/>
        <a:lstStyle/>
        <a:p>
          <a:endParaRPr lang="ru-RU"/>
        </a:p>
      </dgm:t>
    </dgm:pt>
    <dgm:pt modelId="{FED7C1BA-D7C8-480D-9C80-38CD58198331}">
      <dgm:prSet/>
      <dgm:spPr/>
      <dgm:t>
        <a:bodyPr/>
        <a:lstStyle/>
        <a:p>
          <a:r>
            <a:rPr lang="en-US" dirty="0"/>
            <a:t>5) </a:t>
          </a:r>
          <a:r>
            <a:rPr lang="en-US" dirty="0" err="1"/>
            <a:t>hamma</a:t>
          </a:r>
          <a:r>
            <a:rPr lang="en-US" dirty="0"/>
            <a:t> </a:t>
          </a:r>
          <a:r>
            <a:rPr lang="en-US" dirty="0" err="1"/>
            <a:t>o‘quvchilar</a:t>
          </a:r>
          <a:r>
            <a:rPr lang="en-US" dirty="0"/>
            <a:t> </a:t>
          </a:r>
          <a:r>
            <a:rPr lang="en-US" dirty="0" err="1"/>
            <a:t>uchun</a:t>
          </a:r>
          <a:r>
            <a:rPr lang="en-US" dirty="0"/>
            <a:t> </a:t>
          </a:r>
          <a:r>
            <a:rPr lang="en-US" dirty="0" err="1"/>
            <a:t>maktabdagi</a:t>
          </a:r>
          <a:r>
            <a:rPr lang="en-US" dirty="0"/>
            <a:t> </a:t>
          </a:r>
          <a:r>
            <a:rPr lang="en-US" dirty="0" err="1"/>
            <a:t>bepul</a:t>
          </a:r>
          <a:r>
            <a:rPr lang="en-US" dirty="0"/>
            <a:t> </a:t>
          </a:r>
          <a:r>
            <a:rPr lang="en-US" dirty="0" err="1"/>
            <a:t>ovqatlanish</a:t>
          </a:r>
          <a:r>
            <a:rPr lang="en-US" dirty="0"/>
            <a:t>;</a:t>
          </a:r>
          <a:endParaRPr lang="ru-RU" dirty="0"/>
        </a:p>
      </dgm:t>
    </dgm:pt>
    <dgm:pt modelId="{766E93DE-44AA-44C1-854A-AB8334CAEADD}" type="parTrans" cxnId="{3A9E5939-7001-43B4-B9E9-7A5C70F535F7}">
      <dgm:prSet/>
      <dgm:spPr/>
      <dgm:t>
        <a:bodyPr/>
        <a:lstStyle/>
        <a:p>
          <a:endParaRPr lang="ru-RU"/>
        </a:p>
      </dgm:t>
    </dgm:pt>
    <dgm:pt modelId="{FF0C0889-E248-4D88-8EE2-030170DDB5A0}" type="sibTrans" cxnId="{3A9E5939-7001-43B4-B9E9-7A5C70F535F7}">
      <dgm:prSet/>
      <dgm:spPr/>
      <dgm:t>
        <a:bodyPr/>
        <a:lstStyle/>
        <a:p>
          <a:endParaRPr lang="ru-RU"/>
        </a:p>
      </dgm:t>
    </dgm:pt>
    <dgm:pt modelId="{1CCA872E-9C8A-42C5-88F4-68410CDC317D}">
      <dgm:prSet/>
      <dgm:spPr/>
      <dgm:t>
        <a:bodyPr/>
        <a:lstStyle/>
        <a:p>
          <a:r>
            <a:rPr lang="en-US" dirty="0"/>
            <a:t>11) </a:t>
          </a:r>
          <a:r>
            <a:rPr lang="en-US" dirty="0" err="1"/>
            <a:t>stressdan</a:t>
          </a:r>
          <a:r>
            <a:rPr lang="en-US" dirty="0"/>
            <a:t> </a:t>
          </a:r>
          <a:r>
            <a:rPr lang="en-US" dirty="0" err="1"/>
            <a:t>xoli</a:t>
          </a:r>
          <a:r>
            <a:rPr lang="en-US" dirty="0"/>
            <a:t> </a:t>
          </a:r>
          <a:r>
            <a:rPr lang="en-US" dirty="0" err="1"/>
            <a:t>va</a:t>
          </a:r>
          <a:r>
            <a:rPr lang="en-US" dirty="0"/>
            <a:t> </a:t>
          </a:r>
          <a:r>
            <a:rPr lang="en-US" dirty="0" err="1"/>
            <a:t>mehrga</a:t>
          </a:r>
          <a:r>
            <a:rPr lang="en-US" dirty="0"/>
            <a:t> </a:t>
          </a:r>
          <a:r>
            <a:rPr lang="en-US" dirty="0" err="1"/>
            <a:t>to‘la</a:t>
          </a:r>
          <a:r>
            <a:rPr lang="en-US" dirty="0"/>
            <a:t> </a:t>
          </a:r>
          <a:r>
            <a:rPr lang="en-US" dirty="0" err="1"/>
            <a:t>ta'lim</a:t>
          </a:r>
          <a:r>
            <a:rPr lang="en-US" dirty="0"/>
            <a:t> </a:t>
          </a:r>
          <a:r>
            <a:rPr lang="en-US" dirty="0" err="1"/>
            <a:t>muhiti</a:t>
          </a:r>
          <a:r>
            <a:rPr lang="en-US" dirty="0"/>
            <a:t>;</a:t>
          </a:r>
          <a:endParaRPr lang="ru-RU" dirty="0"/>
        </a:p>
      </dgm:t>
    </dgm:pt>
    <dgm:pt modelId="{67679926-8EA4-4770-86ED-C80D41205FB9}" type="parTrans" cxnId="{034A7621-BD64-4269-B9E8-9FB3BE8986F6}">
      <dgm:prSet/>
      <dgm:spPr/>
      <dgm:t>
        <a:bodyPr/>
        <a:lstStyle/>
        <a:p>
          <a:endParaRPr lang="ru-RU"/>
        </a:p>
      </dgm:t>
    </dgm:pt>
    <dgm:pt modelId="{02D1149B-A3D6-4291-99BC-355A126702A2}" type="sibTrans" cxnId="{034A7621-BD64-4269-B9E8-9FB3BE8986F6}">
      <dgm:prSet/>
      <dgm:spPr/>
      <dgm:t>
        <a:bodyPr/>
        <a:lstStyle/>
        <a:p>
          <a:endParaRPr lang="ru-RU"/>
        </a:p>
      </dgm:t>
    </dgm:pt>
    <dgm:pt modelId="{CCFCBBB9-DA00-4067-9865-46B419996107}">
      <dgm:prSet/>
      <dgm:spPr/>
      <dgm:t>
        <a:bodyPr/>
        <a:lstStyle/>
        <a:p>
          <a:r>
            <a:rPr lang="en-US" dirty="0"/>
            <a:t>12) </a:t>
          </a:r>
          <a:r>
            <a:rPr lang="en-US" dirty="0" err="1"/>
            <a:t>vazifalar</a:t>
          </a:r>
          <a:r>
            <a:rPr lang="en-US" dirty="0"/>
            <a:t> </a:t>
          </a:r>
          <a:r>
            <a:rPr lang="en-US" dirty="0" err="1"/>
            <a:t>asosan</a:t>
          </a:r>
          <a:r>
            <a:rPr lang="en-US" dirty="0"/>
            <a:t> </a:t>
          </a:r>
          <a:r>
            <a:rPr lang="en-US" dirty="0" err="1"/>
            <a:t>maktabda</a:t>
          </a:r>
          <a:r>
            <a:rPr lang="en-US" dirty="0"/>
            <a:t> </a:t>
          </a:r>
          <a:r>
            <a:rPr lang="en-US" dirty="0" err="1"/>
            <a:t>bajarilib</a:t>
          </a:r>
          <a:r>
            <a:rPr lang="en-US" dirty="0"/>
            <a:t>, </a:t>
          </a:r>
          <a:r>
            <a:rPr lang="en-US" dirty="0" err="1"/>
            <a:t>kam</a:t>
          </a:r>
          <a:r>
            <a:rPr lang="en-US" dirty="0"/>
            <a:t> </a:t>
          </a:r>
          <a:r>
            <a:rPr lang="en-US" dirty="0" err="1"/>
            <a:t>uy</a:t>
          </a:r>
          <a:r>
            <a:rPr lang="en-US" dirty="0"/>
            <a:t> </a:t>
          </a:r>
          <a:r>
            <a:rPr lang="en-US" dirty="0" err="1"/>
            <a:t>ishi</a:t>
          </a:r>
          <a:r>
            <a:rPr lang="en-US" dirty="0"/>
            <a:t> </a:t>
          </a:r>
          <a:r>
            <a:rPr lang="en-US" dirty="0" err="1"/>
            <a:t>berilishi</a:t>
          </a:r>
          <a:r>
            <a:rPr lang="en-US" dirty="0"/>
            <a:t>.</a:t>
          </a:r>
          <a:endParaRPr lang="ru-RU" dirty="0"/>
        </a:p>
      </dgm:t>
    </dgm:pt>
    <dgm:pt modelId="{3D38477C-82C7-49DD-A40F-057AC7628F12}" type="parTrans" cxnId="{2D9B891A-BBAB-4B6F-83A1-925870D084AF}">
      <dgm:prSet/>
      <dgm:spPr/>
      <dgm:t>
        <a:bodyPr/>
        <a:lstStyle/>
        <a:p>
          <a:endParaRPr lang="ru-RU"/>
        </a:p>
      </dgm:t>
    </dgm:pt>
    <dgm:pt modelId="{25877BF8-F916-42A1-A19A-DC80A6136D14}" type="sibTrans" cxnId="{2D9B891A-BBAB-4B6F-83A1-925870D084AF}">
      <dgm:prSet/>
      <dgm:spPr/>
      <dgm:t>
        <a:bodyPr/>
        <a:lstStyle/>
        <a:p>
          <a:endParaRPr lang="ru-RU"/>
        </a:p>
      </dgm:t>
    </dgm:pt>
    <dgm:pt modelId="{A9DAC292-0B3E-40DC-8FCB-1490B9A95611}">
      <dgm:prSet/>
      <dgm:spPr/>
      <dgm:t>
        <a:bodyPr/>
        <a:lstStyle/>
        <a:p>
          <a:r>
            <a:rPr lang="en-US" dirty="0"/>
            <a:t>6) </a:t>
          </a:r>
          <a:r>
            <a:rPr lang="en-US" dirty="0" err="1"/>
            <a:t>sog‘liqni</a:t>
          </a:r>
          <a:r>
            <a:rPr lang="en-US" dirty="0"/>
            <a:t> </a:t>
          </a:r>
          <a:r>
            <a:rPr lang="en-US" dirty="0" err="1"/>
            <a:t>saqlashning</a:t>
          </a:r>
          <a:r>
            <a:rPr lang="en-US" dirty="0"/>
            <a:t> </a:t>
          </a:r>
          <a:r>
            <a:rPr lang="en-US" dirty="0" err="1"/>
            <a:t>ta'limdagi</a:t>
          </a:r>
          <a:r>
            <a:rPr lang="en-US" dirty="0"/>
            <a:t> </a:t>
          </a:r>
          <a:r>
            <a:rPr lang="en-US" dirty="0" err="1"/>
            <a:t>ishtiroki</a:t>
          </a:r>
          <a:r>
            <a:rPr lang="en-US" dirty="0"/>
            <a:t>;</a:t>
          </a:r>
          <a:endParaRPr lang="ru-RU" dirty="0"/>
        </a:p>
      </dgm:t>
    </dgm:pt>
    <dgm:pt modelId="{AE19312E-E44E-43E4-9553-FC27FB426C6A}" type="parTrans" cxnId="{8AD40472-0CA3-4FBE-A97A-FE1EE123A865}">
      <dgm:prSet/>
      <dgm:spPr/>
      <dgm:t>
        <a:bodyPr/>
        <a:lstStyle/>
        <a:p>
          <a:endParaRPr lang="ru-RU"/>
        </a:p>
      </dgm:t>
    </dgm:pt>
    <dgm:pt modelId="{409622A2-25F0-4124-82A4-9D0ACD0156B9}" type="sibTrans" cxnId="{8AD40472-0CA3-4FBE-A97A-FE1EE123A865}">
      <dgm:prSet/>
      <dgm:spPr/>
      <dgm:t>
        <a:bodyPr/>
        <a:lstStyle/>
        <a:p>
          <a:endParaRPr lang="ru-RU"/>
        </a:p>
      </dgm:t>
    </dgm:pt>
    <dgm:pt modelId="{98F608C7-65D1-443C-9A2D-568942769FC2}" type="pres">
      <dgm:prSet presAssocID="{9758DC51-71EB-4F92-8CEC-BF5184CDC584}" presName="Name0" presStyleCnt="0">
        <dgm:presLayoutVars>
          <dgm:dir/>
          <dgm:animLvl val="lvl"/>
          <dgm:resizeHandles val="exact"/>
        </dgm:presLayoutVars>
      </dgm:prSet>
      <dgm:spPr/>
    </dgm:pt>
    <dgm:pt modelId="{8ED71F52-3EB8-499A-BDDC-76C2AEEFA268}" type="pres">
      <dgm:prSet presAssocID="{9CFF3257-B8F7-42D2-A309-67068BE9EEE2}" presName="vertFlow" presStyleCnt="0"/>
      <dgm:spPr/>
    </dgm:pt>
    <dgm:pt modelId="{5524A37E-CA7B-4B6D-9DA9-1D9F1EB2C9EF}" type="pres">
      <dgm:prSet presAssocID="{9CFF3257-B8F7-42D2-A309-67068BE9EEE2}" presName="header" presStyleLbl="node1" presStyleIdx="0" presStyleCnt="2"/>
      <dgm:spPr/>
    </dgm:pt>
    <dgm:pt modelId="{13B72926-ADC9-4F53-B679-84BC8ED6CD17}" type="pres">
      <dgm:prSet presAssocID="{E454785A-A563-4510-A5C6-0D6B14CD9088}" presName="parTrans" presStyleLbl="sibTrans2D1" presStyleIdx="0" presStyleCnt="10"/>
      <dgm:spPr/>
    </dgm:pt>
    <dgm:pt modelId="{E8E3A340-4D56-46EC-9DE1-C49E56A958AD}" type="pres">
      <dgm:prSet presAssocID="{AB957060-1B9B-47AF-9E87-4860E4DF24EE}" presName="child" presStyleLbl="alignAccFollowNode1" presStyleIdx="0" presStyleCnt="10">
        <dgm:presLayoutVars>
          <dgm:chMax val="0"/>
          <dgm:bulletEnabled val="1"/>
        </dgm:presLayoutVars>
      </dgm:prSet>
      <dgm:spPr/>
    </dgm:pt>
    <dgm:pt modelId="{C8598B2C-4217-4D2A-907E-BF2987F8D978}" type="pres">
      <dgm:prSet presAssocID="{70CC5ABC-25F5-4A44-B3B4-12A2A337CAEE}" presName="sibTrans" presStyleLbl="sibTrans2D1" presStyleIdx="1" presStyleCnt="10"/>
      <dgm:spPr/>
    </dgm:pt>
    <dgm:pt modelId="{CB05D550-9DBD-47BB-BB84-EB899994D0C9}" type="pres">
      <dgm:prSet presAssocID="{2DB63680-519A-4B29-B009-C0CFB9AD938C}" presName="child" presStyleLbl="alignAccFollowNode1" presStyleIdx="1" presStyleCnt="10">
        <dgm:presLayoutVars>
          <dgm:chMax val="0"/>
          <dgm:bulletEnabled val="1"/>
        </dgm:presLayoutVars>
      </dgm:prSet>
      <dgm:spPr/>
    </dgm:pt>
    <dgm:pt modelId="{9F535B6A-2ED1-472A-8FD0-8680FF14542F}" type="pres">
      <dgm:prSet presAssocID="{CA50E73C-283B-4FAE-B50B-FC675C12A8C3}" presName="sibTrans" presStyleLbl="sibTrans2D1" presStyleIdx="2" presStyleCnt="10"/>
      <dgm:spPr/>
    </dgm:pt>
    <dgm:pt modelId="{6F2E7238-1058-4E75-84F9-0F2F665632DF}" type="pres">
      <dgm:prSet presAssocID="{A36393D0-22A8-485D-86E7-3C55AE1B5214}" presName="child" presStyleLbl="alignAccFollowNode1" presStyleIdx="2" presStyleCnt="10" custLinFactNeighborX="-473" custLinFactNeighborY="16082">
        <dgm:presLayoutVars>
          <dgm:chMax val="0"/>
          <dgm:bulletEnabled val="1"/>
        </dgm:presLayoutVars>
      </dgm:prSet>
      <dgm:spPr/>
    </dgm:pt>
    <dgm:pt modelId="{2E13FF33-1BAC-4669-813F-EFBF6A01FA05}" type="pres">
      <dgm:prSet presAssocID="{86DD6CFE-F58C-44EC-9812-86591AC00B25}" presName="sibTrans" presStyleLbl="sibTrans2D1" presStyleIdx="3" presStyleCnt="10"/>
      <dgm:spPr/>
    </dgm:pt>
    <dgm:pt modelId="{E8BA2C09-7B59-4E6C-8C5D-FA50D0ACF6F0}" type="pres">
      <dgm:prSet presAssocID="{FED7C1BA-D7C8-480D-9C80-38CD58198331}" presName="child" presStyleLbl="alignAccFollowNode1" presStyleIdx="3" presStyleCnt="10">
        <dgm:presLayoutVars>
          <dgm:chMax val="0"/>
          <dgm:bulletEnabled val="1"/>
        </dgm:presLayoutVars>
      </dgm:prSet>
      <dgm:spPr/>
    </dgm:pt>
    <dgm:pt modelId="{7FACCAE7-024A-4867-BB98-C97FB242AA7D}" type="pres">
      <dgm:prSet presAssocID="{FF0C0889-E248-4D88-8EE2-030170DDB5A0}" presName="sibTrans" presStyleLbl="sibTrans2D1" presStyleIdx="4" presStyleCnt="10"/>
      <dgm:spPr/>
    </dgm:pt>
    <dgm:pt modelId="{C05E61C7-CC90-49B6-B9BE-4CC526FD6E4E}" type="pres">
      <dgm:prSet presAssocID="{A9DAC292-0B3E-40DC-8FCB-1490B9A95611}" presName="child" presStyleLbl="alignAccFollowNode1" presStyleIdx="4" presStyleCnt="10">
        <dgm:presLayoutVars>
          <dgm:chMax val="0"/>
          <dgm:bulletEnabled val="1"/>
        </dgm:presLayoutVars>
      </dgm:prSet>
      <dgm:spPr/>
    </dgm:pt>
    <dgm:pt modelId="{D96041C9-2258-40E7-9233-56B20DC60B69}" type="pres">
      <dgm:prSet presAssocID="{9CFF3257-B8F7-42D2-A309-67068BE9EEE2}" presName="hSp" presStyleCnt="0"/>
      <dgm:spPr/>
    </dgm:pt>
    <dgm:pt modelId="{75676FB7-F114-473F-89C4-F73C8ED306E6}" type="pres">
      <dgm:prSet presAssocID="{B6554749-4272-43FF-B0A1-F7DD8D7118F3}" presName="vertFlow" presStyleCnt="0"/>
      <dgm:spPr/>
    </dgm:pt>
    <dgm:pt modelId="{9F6517FA-D011-48F9-BA88-7D631B75C70E}" type="pres">
      <dgm:prSet presAssocID="{B6554749-4272-43FF-B0A1-F7DD8D7118F3}" presName="header" presStyleLbl="node1" presStyleIdx="1" presStyleCnt="2"/>
      <dgm:spPr/>
    </dgm:pt>
    <dgm:pt modelId="{ABC2956B-3EBF-4637-AE2F-A183E3754D88}" type="pres">
      <dgm:prSet presAssocID="{1C1B32C7-4B79-456D-9800-AE54E08519DB}" presName="parTrans" presStyleLbl="sibTrans2D1" presStyleIdx="5" presStyleCnt="10"/>
      <dgm:spPr/>
    </dgm:pt>
    <dgm:pt modelId="{C618D2B9-D9F2-4AA0-A2BD-5D6D71012DDF}" type="pres">
      <dgm:prSet presAssocID="{5EEDCB79-6007-405C-8E6D-BB7EE8CAED86}" presName="child" presStyleLbl="alignAccFollowNode1" presStyleIdx="5" presStyleCnt="10">
        <dgm:presLayoutVars>
          <dgm:chMax val="0"/>
          <dgm:bulletEnabled val="1"/>
        </dgm:presLayoutVars>
      </dgm:prSet>
      <dgm:spPr/>
    </dgm:pt>
    <dgm:pt modelId="{D0706630-7FA5-4204-851E-D7DBF5DDCC58}" type="pres">
      <dgm:prSet presAssocID="{DA212453-2DF7-4602-9FE4-4FFB2DC45E2A}" presName="sibTrans" presStyleLbl="sibTrans2D1" presStyleIdx="6" presStyleCnt="10"/>
      <dgm:spPr/>
    </dgm:pt>
    <dgm:pt modelId="{BB7F3482-0773-4883-899C-6B68AEB482F3}" type="pres">
      <dgm:prSet presAssocID="{B623F783-371C-44A9-8397-4F47FA8AF548}" presName="child" presStyleLbl="alignAccFollowNode1" presStyleIdx="6" presStyleCnt="10">
        <dgm:presLayoutVars>
          <dgm:chMax val="0"/>
          <dgm:bulletEnabled val="1"/>
        </dgm:presLayoutVars>
      </dgm:prSet>
      <dgm:spPr/>
    </dgm:pt>
    <dgm:pt modelId="{A5F79C1E-45CA-44E4-B4B7-7616C6153F3F}" type="pres">
      <dgm:prSet presAssocID="{9F40A4D6-A23E-4336-88B3-E7DAFDBE129A}" presName="sibTrans" presStyleLbl="sibTrans2D1" presStyleIdx="7" presStyleCnt="10"/>
      <dgm:spPr/>
    </dgm:pt>
    <dgm:pt modelId="{E70DA9C7-7E64-4540-9BD1-BD4FBA0DD5C1}" type="pres">
      <dgm:prSet presAssocID="{C7A61727-1C4D-49C5-A36F-66DA3D353E5A}" presName="child" presStyleLbl="alignAccFollowNode1" presStyleIdx="7" presStyleCnt="10">
        <dgm:presLayoutVars>
          <dgm:chMax val="0"/>
          <dgm:bulletEnabled val="1"/>
        </dgm:presLayoutVars>
      </dgm:prSet>
      <dgm:spPr/>
    </dgm:pt>
    <dgm:pt modelId="{8C16A40F-D489-4F48-85D9-1393BD998065}" type="pres">
      <dgm:prSet presAssocID="{350715CF-7B7F-4CB0-A3FA-A9132A9A8B32}" presName="sibTrans" presStyleLbl="sibTrans2D1" presStyleIdx="8" presStyleCnt="10"/>
      <dgm:spPr/>
    </dgm:pt>
    <dgm:pt modelId="{C21CA9C8-4968-473A-95B3-12D92BE11D99}" type="pres">
      <dgm:prSet presAssocID="{1CCA872E-9C8A-42C5-88F4-68410CDC317D}" presName="child" presStyleLbl="alignAccFollowNode1" presStyleIdx="8" presStyleCnt="10">
        <dgm:presLayoutVars>
          <dgm:chMax val="0"/>
          <dgm:bulletEnabled val="1"/>
        </dgm:presLayoutVars>
      </dgm:prSet>
      <dgm:spPr/>
    </dgm:pt>
    <dgm:pt modelId="{FBCA0331-7C0C-4B91-8979-DB2EB9F3DFD1}" type="pres">
      <dgm:prSet presAssocID="{02D1149B-A3D6-4291-99BC-355A126702A2}" presName="sibTrans" presStyleLbl="sibTrans2D1" presStyleIdx="9" presStyleCnt="10"/>
      <dgm:spPr/>
    </dgm:pt>
    <dgm:pt modelId="{5BF5AA1B-5CA2-4F1E-A936-E9DB7F995F9E}" type="pres">
      <dgm:prSet presAssocID="{CCFCBBB9-DA00-4067-9865-46B419996107}" presName="child" presStyleLbl="alignAccFollowNode1" presStyleIdx="9" presStyleCnt="10">
        <dgm:presLayoutVars>
          <dgm:chMax val="0"/>
          <dgm:bulletEnabled val="1"/>
        </dgm:presLayoutVars>
      </dgm:prSet>
      <dgm:spPr/>
    </dgm:pt>
  </dgm:ptLst>
  <dgm:cxnLst>
    <dgm:cxn modelId="{B0BD8806-052C-47F5-ADD5-6EA2DF5E8A5D}" type="presOf" srcId="{9758DC51-71EB-4F92-8CEC-BF5184CDC584}" destId="{98F608C7-65D1-443C-9A2D-568942769FC2}" srcOrd="0" destOrd="0" presId="urn:microsoft.com/office/officeart/2005/8/layout/lProcess1"/>
    <dgm:cxn modelId="{5F41BD15-9EA0-48A9-8127-FB4E8BBC18BC}" type="presOf" srcId="{9F40A4D6-A23E-4336-88B3-E7DAFDBE129A}" destId="{A5F79C1E-45CA-44E4-B4B7-7616C6153F3F}" srcOrd="0" destOrd="0" presId="urn:microsoft.com/office/officeart/2005/8/layout/lProcess1"/>
    <dgm:cxn modelId="{2D9B891A-BBAB-4B6F-83A1-925870D084AF}" srcId="{B6554749-4272-43FF-B0A1-F7DD8D7118F3}" destId="{CCFCBBB9-DA00-4067-9865-46B419996107}" srcOrd="4" destOrd="0" parTransId="{3D38477C-82C7-49DD-A40F-057AC7628F12}" sibTransId="{25877BF8-F916-42A1-A19A-DC80A6136D14}"/>
    <dgm:cxn modelId="{034A7621-BD64-4269-B9E8-9FB3BE8986F6}" srcId="{B6554749-4272-43FF-B0A1-F7DD8D7118F3}" destId="{1CCA872E-9C8A-42C5-88F4-68410CDC317D}" srcOrd="3" destOrd="0" parTransId="{67679926-8EA4-4770-86ED-C80D41205FB9}" sibTransId="{02D1149B-A3D6-4291-99BC-355A126702A2}"/>
    <dgm:cxn modelId="{08F69021-EF5A-447C-B2DB-A638EF9CF7C9}" type="presOf" srcId="{5EEDCB79-6007-405C-8E6D-BB7EE8CAED86}" destId="{C618D2B9-D9F2-4AA0-A2BD-5D6D71012DDF}" srcOrd="0" destOrd="0" presId="urn:microsoft.com/office/officeart/2005/8/layout/lProcess1"/>
    <dgm:cxn modelId="{781FFE22-9B97-4B17-A904-C49EB8446197}" type="presOf" srcId="{9CFF3257-B8F7-42D2-A309-67068BE9EEE2}" destId="{5524A37E-CA7B-4B6D-9DA9-1D9F1EB2C9EF}" srcOrd="0" destOrd="0" presId="urn:microsoft.com/office/officeart/2005/8/layout/lProcess1"/>
    <dgm:cxn modelId="{1EA66C27-B51B-40ED-AD01-C1FCF64679CB}" type="presOf" srcId="{86DD6CFE-F58C-44EC-9812-86591AC00B25}" destId="{2E13FF33-1BAC-4669-813F-EFBF6A01FA05}" srcOrd="0" destOrd="0" presId="urn:microsoft.com/office/officeart/2005/8/layout/lProcess1"/>
    <dgm:cxn modelId="{7539112B-24A0-49BB-B928-9C9384185CA6}" type="presOf" srcId="{350715CF-7B7F-4CB0-A3FA-A9132A9A8B32}" destId="{8C16A40F-D489-4F48-85D9-1393BD998065}" srcOrd="0" destOrd="0" presId="urn:microsoft.com/office/officeart/2005/8/layout/lProcess1"/>
    <dgm:cxn modelId="{B0589E34-73DB-4B14-85BB-AA7C414C4D26}" type="presOf" srcId="{B6554749-4272-43FF-B0A1-F7DD8D7118F3}" destId="{9F6517FA-D011-48F9-BA88-7D631B75C70E}" srcOrd="0" destOrd="0" presId="urn:microsoft.com/office/officeart/2005/8/layout/lProcess1"/>
    <dgm:cxn modelId="{3A9E5939-7001-43B4-B9E9-7A5C70F535F7}" srcId="{9CFF3257-B8F7-42D2-A309-67068BE9EEE2}" destId="{FED7C1BA-D7C8-480D-9C80-38CD58198331}" srcOrd="3" destOrd="0" parTransId="{766E93DE-44AA-44C1-854A-AB8334CAEADD}" sibTransId="{FF0C0889-E248-4D88-8EE2-030170DDB5A0}"/>
    <dgm:cxn modelId="{0B0CD83C-B5C9-44B3-A70B-4751B849047B}" type="presOf" srcId="{FF0C0889-E248-4D88-8EE2-030170DDB5A0}" destId="{7FACCAE7-024A-4867-BB98-C97FB242AA7D}" srcOrd="0" destOrd="0" presId="urn:microsoft.com/office/officeart/2005/8/layout/lProcess1"/>
    <dgm:cxn modelId="{600EB045-1C5B-4DC2-B91D-B917C4CF2CC6}" srcId="{9CFF3257-B8F7-42D2-A309-67068BE9EEE2}" destId="{A36393D0-22A8-485D-86E7-3C55AE1B5214}" srcOrd="2" destOrd="0" parTransId="{B97BD794-40CC-40E6-9026-517BBA5068C4}" sibTransId="{86DD6CFE-F58C-44EC-9812-86591AC00B25}"/>
    <dgm:cxn modelId="{0EA6A348-DECB-433D-981C-A7D6EFC6A69D}" type="presOf" srcId="{CCFCBBB9-DA00-4067-9865-46B419996107}" destId="{5BF5AA1B-5CA2-4F1E-A936-E9DB7F995F9E}" srcOrd="0" destOrd="0" presId="urn:microsoft.com/office/officeart/2005/8/layout/lProcess1"/>
    <dgm:cxn modelId="{3A528C4B-A4E6-4F9B-A3F2-048FF216EF3D}" srcId="{B6554749-4272-43FF-B0A1-F7DD8D7118F3}" destId="{C7A61727-1C4D-49C5-A36F-66DA3D353E5A}" srcOrd="2" destOrd="0" parTransId="{BC10BD83-4A7F-40CF-AF25-E3449DD7A332}" sibTransId="{350715CF-7B7F-4CB0-A3FA-A9132A9A8B32}"/>
    <dgm:cxn modelId="{69ACA26E-04CF-4260-8EE2-147F89C9B178}" type="presOf" srcId="{C7A61727-1C4D-49C5-A36F-66DA3D353E5A}" destId="{E70DA9C7-7E64-4540-9BD1-BD4FBA0DD5C1}" srcOrd="0" destOrd="0" presId="urn:microsoft.com/office/officeart/2005/8/layout/lProcess1"/>
    <dgm:cxn modelId="{4BFF5A70-C3AB-48F7-96FA-BFAE0AEE3C69}" type="presOf" srcId="{02D1149B-A3D6-4291-99BC-355A126702A2}" destId="{FBCA0331-7C0C-4B91-8979-DB2EB9F3DFD1}" srcOrd="0" destOrd="0" presId="urn:microsoft.com/office/officeart/2005/8/layout/lProcess1"/>
    <dgm:cxn modelId="{8AD40472-0CA3-4FBE-A97A-FE1EE123A865}" srcId="{9CFF3257-B8F7-42D2-A309-67068BE9EEE2}" destId="{A9DAC292-0B3E-40DC-8FCB-1490B9A95611}" srcOrd="4" destOrd="0" parTransId="{AE19312E-E44E-43E4-9553-FC27FB426C6A}" sibTransId="{409622A2-25F0-4124-82A4-9D0ACD0156B9}"/>
    <dgm:cxn modelId="{512B9D72-7B73-4369-9D35-62CDD0B44A1D}" srcId="{B6554749-4272-43FF-B0A1-F7DD8D7118F3}" destId="{B623F783-371C-44A9-8397-4F47FA8AF548}" srcOrd="1" destOrd="0" parTransId="{917CC29A-EFD6-4162-BACA-90EBA10F0896}" sibTransId="{9F40A4D6-A23E-4336-88B3-E7DAFDBE129A}"/>
    <dgm:cxn modelId="{27B19957-2F2B-41E8-BD9A-DF6D2680931E}" srcId="{9CFF3257-B8F7-42D2-A309-67068BE9EEE2}" destId="{2DB63680-519A-4B29-B009-C0CFB9AD938C}" srcOrd="1" destOrd="0" parTransId="{3673B504-9A2F-48AD-8E5F-4FD850EF64E4}" sibTransId="{CA50E73C-283B-4FAE-B50B-FC675C12A8C3}"/>
    <dgm:cxn modelId="{1518495A-D93D-48F5-BAC2-BFA5B94C2A2B}" type="presOf" srcId="{A36393D0-22A8-485D-86E7-3C55AE1B5214}" destId="{6F2E7238-1058-4E75-84F9-0F2F665632DF}" srcOrd="0" destOrd="0" presId="urn:microsoft.com/office/officeart/2005/8/layout/lProcess1"/>
    <dgm:cxn modelId="{8C71A17A-4747-400E-96BB-8DA62181F907}" type="presOf" srcId="{A9DAC292-0B3E-40DC-8FCB-1490B9A95611}" destId="{C05E61C7-CC90-49B6-B9BE-4CC526FD6E4E}" srcOrd="0" destOrd="0" presId="urn:microsoft.com/office/officeart/2005/8/layout/lProcess1"/>
    <dgm:cxn modelId="{B7E0687F-9EC6-4AE7-BA57-336563D02541}" type="presOf" srcId="{2DB63680-519A-4B29-B009-C0CFB9AD938C}" destId="{CB05D550-9DBD-47BB-BB84-EB899994D0C9}" srcOrd="0" destOrd="0" presId="urn:microsoft.com/office/officeart/2005/8/layout/lProcess1"/>
    <dgm:cxn modelId="{F4483B91-0EC6-400E-80C1-941241DADCF7}" type="presOf" srcId="{1CCA872E-9C8A-42C5-88F4-68410CDC317D}" destId="{C21CA9C8-4968-473A-95B3-12D92BE11D99}" srcOrd="0" destOrd="0" presId="urn:microsoft.com/office/officeart/2005/8/layout/lProcess1"/>
    <dgm:cxn modelId="{32C0C091-6E3F-4D05-A950-A4B4C4DF61A2}" srcId="{9CFF3257-B8F7-42D2-A309-67068BE9EEE2}" destId="{AB957060-1B9B-47AF-9E87-4860E4DF24EE}" srcOrd="0" destOrd="0" parTransId="{E454785A-A563-4510-A5C6-0D6B14CD9088}" sibTransId="{70CC5ABC-25F5-4A44-B3B4-12A2A337CAEE}"/>
    <dgm:cxn modelId="{DE7EAFB6-2861-4AC1-BA48-24DFDC0AE12D}" type="presOf" srcId="{E454785A-A563-4510-A5C6-0D6B14CD9088}" destId="{13B72926-ADC9-4F53-B679-84BC8ED6CD17}" srcOrd="0" destOrd="0" presId="urn:microsoft.com/office/officeart/2005/8/layout/lProcess1"/>
    <dgm:cxn modelId="{020E4ABF-EB13-4F4E-B843-8033167C39A2}" type="presOf" srcId="{1C1B32C7-4B79-456D-9800-AE54E08519DB}" destId="{ABC2956B-3EBF-4637-AE2F-A183E3754D88}" srcOrd="0" destOrd="0" presId="urn:microsoft.com/office/officeart/2005/8/layout/lProcess1"/>
    <dgm:cxn modelId="{51CF2DD8-7FAA-43DD-AC75-07E29117AECD}" type="presOf" srcId="{AB957060-1B9B-47AF-9E87-4860E4DF24EE}" destId="{E8E3A340-4D56-46EC-9DE1-C49E56A958AD}" srcOrd="0" destOrd="0" presId="urn:microsoft.com/office/officeart/2005/8/layout/lProcess1"/>
    <dgm:cxn modelId="{DABC4BDD-2C43-443D-8BB1-74917F197DD8}" type="presOf" srcId="{DA212453-2DF7-4602-9FE4-4FFB2DC45E2A}" destId="{D0706630-7FA5-4204-851E-D7DBF5DDCC58}" srcOrd="0" destOrd="0" presId="urn:microsoft.com/office/officeart/2005/8/layout/lProcess1"/>
    <dgm:cxn modelId="{3A9C6FDE-35CD-4CB8-BD1F-85A16931D75A}" srcId="{9758DC51-71EB-4F92-8CEC-BF5184CDC584}" destId="{9CFF3257-B8F7-42D2-A309-67068BE9EEE2}" srcOrd="0" destOrd="0" parTransId="{345FAB8D-A324-40B5-AD5A-614F93AE236A}" sibTransId="{D6DC56BF-A341-4F43-A93D-7BEF52F0EC91}"/>
    <dgm:cxn modelId="{B660A4E3-0225-4A96-A222-CF28FFE3AD7E}" type="presOf" srcId="{70CC5ABC-25F5-4A44-B3B4-12A2A337CAEE}" destId="{C8598B2C-4217-4D2A-907E-BF2987F8D978}" srcOrd="0" destOrd="0" presId="urn:microsoft.com/office/officeart/2005/8/layout/lProcess1"/>
    <dgm:cxn modelId="{F8F4C9E6-D5B4-4706-B05C-5DFBE4926650}" type="presOf" srcId="{FED7C1BA-D7C8-480D-9C80-38CD58198331}" destId="{E8BA2C09-7B59-4E6C-8C5D-FA50D0ACF6F0}" srcOrd="0" destOrd="0" presId="urn:microsoft.com/office/officeart/2005/8/layout/lProcess1"/>
    <dgm:cxn modelId="{20CAE4E6-AF4F-4B8A-9631-FD10F2DC277C}" type="presOf" srcId="{CA50E73C-283B-4FAE-B50B-FC675C12A8C3}" destId="{9F535B6A-2ED1-472A-8FD0-8680FF14542F}" srcOrd="0" destOrd="0" presId="urn:microsoft.com/office/officeart/2005/8/layout/lProcess1"/>
    <dgm:cxn modelId="{FA80BBE8-1040-434E-B954-8B5CBE93DA05}" type="presOf" srcId="{B623F783-371C-44A9-8397-4F47FA8AF548}" destId="{BB7F3482-0773-4883-899C-6B68AEB482F3}" srcOrd="0" destOrd="0" presId="urn:microsoft.com/office/officeart/2005/8/layout/lProcess1"/>
    <dgm:cxn modelId="{3E7EC8F2-BCD4-4201-B53C-7515FCD94142}" srcId="{9758DC51-71EB-4F92-8CEC-BF5184CDC584}" destId="{B6554749-4272-43FF-B0A1-F7DD8D7118F3}" srcOrd="1" destOrd="0" parTransId="{C0B37696-E4FA-49D9-8867-0442058C2A43}" sibTransId="{339B2610-5814-4A73-A9C3-9764BA050CB1}"/>
    <dgm:cxn modelId="{21C2B1F5-5EE7-4E50-AA39-4071738F58CA}" srcId="{B6554749-4272-43FF-B0A1-F7DD8D7118F3}" destId="{5EEDCB79-6007-405C-8E6D-BB7EE8CAED86}" srcOrd="0" destOrd="0" parTransId="{1C1B32C7-4B79-456D-9800-AE54E08519DB}" sibTransId="{DA212453-2DF7-4602-9FE4-4FFB2DC45E2A}"/>
    <dgm:cxn modelId="{081B8E18-D447-4C95-976C-EB793C996371}" type="presParOf" srcId="{98F608C7-65D1-443C-9A2D-568942769FC2}" destId="{8ED71F52-3EB8-499A-BDDC-76C2AEEFA268}" srcOrd="0" destOrd="0" presId="urn:microsoft.com/office/officeart/2005/8/layout/lProcess1"/>
    <dgm:cxn modelId="{306F2F57-1887-4068-8F24-F8BBB4651890}" type="presParOf" srcId="{8ED71F52-3EB8-499A-BDDC-76C2AEEFA268}" destId="{5524A37E-CA7B-4B6D-9DA9-1D9F1EB2C9EF}" srcOrd="0" destOrd="0" presId="urn:microsoft.com/office/officeart/2005/8/layout/lProcess1"/>
    <dgm:cxn modelId="{3661955C-55BF-4248-AF19-EF5F01ADEEC1}" type="presParOf" srcId="{8ED71F52-3EB8-499A-BDDC-76C2AEEFA268}" destId="{13B72926-ADC9-4F53-B679-84BC8ED6CD17}" srcOrd="1" destOrd="0" presId="urn:microsoft.com/office/officeart/2005/8/layout/lProcess1"/>
    <dgm:cxn modelId="{77908F12-0131-4741-84FC-46E1ED33301A}" type="presParOf" srcId="{8ED71F52-3EB8-499A-BDDC-76C2AEEFA268}" destId="{E8E3A340-4D56-46EC-9DE1-C49E56A958AD}" srcOrd="2" destOrd="0" presId="urn:microsoft.com/office/officeart/2005/8/layout/lProcess1"/>
    <dgm:cxn modelId="{44EDFCC5-86CD-417C-A740-22B82E7C04AF}" type="presParOf" srcId="{8ED71F52-3EB8-499A-BDDC-76C2AEEFA268}" destId="{C8598B2C-4217-4D2A-907E-BF2987F8D978}" srcOrd="3" destOrd="0" presId="urn:microsoft.com/office/officeart/2005/8/layout/lProcess1"/>
    <dgm:cxn modelId="{6828858E-871F-4401-A5C6-93D92AA9495D}" type="presParOf" srcId="{8ED71F52-3EB8-499A-BDDC-76C2AEEFA268}" destId="{CB05D550-9DBD-47BB-BB84-EB899994D0C9}" srcOrd="4" destOrd="0" presId="urn:microsoft.com/office/officeart/2005/8/layout/lProcess1"/>
    <dgm:cxn modelId="{06E80FC2-1CAD-4480-B959-C123A55FFC61}" type="presParOf" srcId="{8ED71F52-3EB8-499A-BDDC-76C2AEEFA268}" destId="{9F535B6A-2ED1-472A-8FD0-8680FF14542F}" srcOrd="5" destOrd="0" presId="urn:microsoft.com/office/officeart/2005/8/layout/lProcess1"/>
    <dgm:cxn modelId="{B052B5FC-79B0-4F87-B757-493E1304B4CA}" type="presParOf" srcId="{8ED71F52-3EB8-499A-BDDC-76C2AEEFA268}" destId="{6F2E7238-1058-4E75-84F9-0F2F665632DF}" srcOrd="6" destOrd="0" presId="urn:microsoft.com/office/officeart/2005/8/layout/lProcess1"/>
    <dgm:cxn modelId="{D64BCFC2-CC34-4158-AA6C-23D288534AD9}" type="presParOf" srcId="{8ED71F52-3EB8-499A-BDDC-76C2AEEFA268}" destId="{2E13FF33-1BAC-4669-813F-EFBF6A01FA05}" srcOrd="7" destOrd="0" presId="urn:microsoft.com/office/officeart/2005/8/layout/lProcess1"/>
    <dgm:cxn modelId="{55EF8350-6BAA-4E10-A6CE-C2BD67B06233}" type="presParOf" srcId="{8ED71F52-3EB8-499A-BDDC-76C2AEEFA268}" destId="{E8BA2C09-7B59-4E6C-8C5D-FA50D0ACF6F0}" srcOrd="8" destOrd="0" presId="urn:microsoft.com/office/officeart/2005/8/layout/lProcess1"/>
    <dgm:cxn modelId="{6E8CA340-B265-4E56-AEAF-2BBB17DBCE94}" type="presParOf" srcId="{8ED71F52-3EB8-499A-BDDC-76C2AEEFA268}" destId="{7FACCAE7-024A-4867-BB98-C97FB242AA7D}" srcOrd="9" destOrd="0" presId="urn:microsoft.com/office/officeart/2005/8/layout/lProcess1"/>
    <dgm:cxn modelId="{3683583F-CB44-487A-836C-87A2788D10CF}" type="presParOf" srcId="{8ED71F52-3EB8-499A-BDDC-76C2AEEFA268}" destId="{C05E61C7-CC90-49B6-B9BE-4CC526FD6E4E}" srcOrd="10" destOrd="0" presId="urn:microsoft.com/office/officeart/2005/8/layout/lProcess1"/>
    <dgm:cxn modelId="{7607C796-36DC-4077-A48B-F9F7B1B3F3A7}" type="presParOf" srcId="{98F608C7-65D1-443C-9A2D-568942769FC2}" destId="{D96041C9-2258-40E7-9233-56B20DC60B69}" srcOrd="1" destOrd="0" presId="urn:microsoft.com/office/officeart/2005/8/layout/lProcess1"/>
    <dgm:cxn modelId="{04AF0736-29DA-4117-9F3A-92826874882E}" type="presParOf" srcId="{98F608C7-65D1-443C-9A2D-568942769FC2}" destId="{75676FB7-F114-473F-89C4-F73C8ED306E6}" srcOrd="2" destOrd="0" presId="urn:microsoft.com/office/officeart/2005/8/layout/lProcess1"/>
    <dgm:cxn modelId="{71834EAE-8B3F-4545-98CA-73E67BD9536E}" type="presParOf" srcId="{75676FB7-F114-473F-89C4-F73C8ED306E6}" destId="{9F6517FA-D011-48F9-BA88-7D631B75C70E}" srcOrd="0" destOrd="0" presId="urn:microsoft.com/office/officeart/2005/8/layout/lProcess1"/>
    <dgm:cxn modelId="{84AA1968-B181-4ACB-A1FF-5085F316A9CC}" type="presParOf" srcId="{75676FB7-F114-473F-89C4-F73C8ED306E6}" destId="{ABC2956B-3EBF-4637-AE2F-A183E3754D88}" srcOrd="1" destOrd="0" presId="urn:microsoft.com/office/officeart/2005/8/layout/lProcess1"/>
    <dgm:cxn modelId="{2D11BAD1-D725-418E-A351-F3F133AE75FF}" type="presParOf" srcId="{75676FB7-F114-473F-89C4-F73C8ED306E6}" destId="{C618D2B9-D9F2-4AA0-A2BD-5D6D71012DDF}" srcOrd="2" destOrd="0" presId="urn:microsoft.com/office/officeart/2005/8/layout/lProcess1"/>
    <dgm:cxn modelId="{EFDC991E-7377-40E3-9474-1046581FBE07}" type="presParOf" srcId="{75676FB7-F114-473F-89C4-F73C8ED306E6}" destId="{D0706630-7FA5-4204-851E-D7DBF5DDCC58}" srcOrd="3" destOrd="0" presId="urn:microsoft.com/office/officeart/2005/8/layout/lProcess1"/>
    <dgm:cxn modelId="{F3AABD80-3331-4D1A-B665-50D5DA73A31F}" type="presParOf" srcId="{75676FB7-F114-473F-89C4-F73C8ED306E6}" destId="{BB7F3482-0773-4883-899C-6B68AEB482F3}" srcOrd="4" destOrd="0" presId="urn:microsoft.com/office/officeart/2005/8/layout/lProcess1"/>
    <dgm:cxn modelId="{349E368F-40ED-40C9-8F80-89AAFB3FD74E}" type="presParOf" srcId="{75676FB7-F114-473F-89C4-F73C8ED306E6}" destId="{A5F79C1E-45CA-44E4-B4B7-7616C6153F3F}" srcOrd="5" destOrd="0" presId="urn:microsoft.com/office/officeart/2005/8/layout/lProcess1"/>
    <dgm:cxn modelId="{351AD4F3-2219-4A3A-AD1E-AD1019CA93A8}" type="presParOf" srcId="{75676FB7-F114-473F-89C4-F73C8ED306E6}" destId="{E70DA9C7-7E64-4540-9BD1-BD4FBA0DD5C1}" srcOrd="6" destOrd="0" presId="urn:microsoft.com/office/officeart/2005/8/layout/lProcess1"/>
    <dgm:cxn modelId="{BEAD56E0-92E8-4EE2-A6E7-692D2CF86ABF}" type="presParOf" srcId="{75676FB7-F114-473F-89C4-F73C8ED306E6}" destId="{8C16A40F-D489-4F48-85D9-1393BD998065}" srcOrd="7" destOrd="0" presId="urn:microsoft.com/office/officeart/2005/8/layout/lProcess1"/>
    <dgm:cxn modelId="{9E8515B5-64A2-4A7B-A9AC-47435F98AB15}" type="presParOf" srcId="{75676FB7-F114-473F-89C4-F73C8ED306E6}" destId="{C21CA9C8-4968-473A-95B3-12D92BE11D99}" srcOrd="8" destOrd="0" presId="urn:microsoft.com/office/officeart/2005/8/layout/lProcess1"/>
    <dgm:cxn modelId="{A712762B-988B-470F-BBFA-7E5B4184014B}" type="presParOf" srcId="{75676FB7-F114-473F-89C4-F73C8ED306E6}" destId="{FBCA0331-7C0C-4B91-8979-DB2EB9F3DFD1}" srcOrd="9" destOrd="0" presId="urn:microsoft.com/office/officeart/2005/8/layout/lProcess1"/>
    <dgm:cxn modelId="{9D3C72C3-C8EB-4813-B881-37CA6258B189}" type="presParOf" srcId="{75676FB7-F114-473F-89C4-F73C8ED306E6}" destId="{5BF5AA1B-5CA2-4F1E-A936-E9DB7F995F9E}" srcOrd="10" destOrd="0" presId="urn:microsoft.com/office/officeart/2005/8/layout/l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0B6D7E4F-8C12-4AFE-B8F3-8AA346ECF60E}" type="doc">
      <dgm:prSet loTypeId="urn:microsoft.com/office/officeart/2005/8/layout/radial6" loCatId="cycle" qsTypeId="urn:microsoft.com/office/officeart/2005/8/quickstyle/simple1" qsCatId="simple" csTypeId="urn:microsoft.com/office/officeart/2005/8/colors/colorful5" csCatId="colorful" phldr="1"/>
      <dgm:spPr/>
      <dgm:t>
        <a:bodyPr/>
        <a:lstStyle/>
        <a:p>
          <a:endParaRPr lang="ru-RU"/>
        </a:p>
      </dgm:t>
    </dgm:pt>
    <dgm:pt modelId="{48E155AF-11D7-43FC-BB86-23ACEC2352EF}">
      <dgm:prSet phldrT="[Текст]" custT="1"/>
      <dgm:spPr/>
      <dgm:t>
        <a:bodyPr/>
        <a:lstStyle/>
        <a:p>
          <a:r>
            <a:rPr lang="en-US" sz="2000" b="1" dirty="0" err="1">
              <a:latin typeface="Times New Roman" panose="02020603050405020304" pitchFamily="18" charset="0"/>
              <a:cs typeface="Times New Roman" panose="02020603050405020304" pitchFamily="18" charset="0"/>
            </a:rPr>
            <a:t>O‘zbekistonda</a:t>
          </a:r>
          <a:endParaRPr lang="ru-RU" sz="2000" b="1" dirty="0">
            <a:latin typeface="Times New Roman" panose="02020603050405020304" pitchFamily="18" charset="0"/>
            <a:cs typeface="Times New Roman" panose="02020603050405020304" pitchFamily="18" charset="0"/>
          </a:endParaRPr>
        </a:p>
      </dgm:t>
    </dgm:pt>
    <dgm:pt modelId="{AC8497AC-CD90-4437-B6EE-0F2285AB1797}" type="parTrans" cxnId="{348552C6-22F9-4EBA-ACA4-70AB19E67115}">
      <dgm:prSet/>
      <dgm:spPr/>
      <dgm:t>
        <a:bodyPr/>
        <a:lstStyle/>
        <a:p>
          <a:endParaRPr lang="ru-RU" sz="2000" b="1">
            <a:latin typeface="Times New Roman" panose="02020603050405020304" pitchFamily="18" charset="0"/>
            <a:cs typeface="Times New Roman" panose="02020603050405020304" pitchFamily="18" charset="0"/>
          </a:endParaRPr>
        </a:p>
      </dgm:t>
    </dgm:pt>
    <dgm:pt modelId="{74267D99-E48A-473C-ABAB-3C9ADFA131D6}" type="sibTrans" cxnId="{348552C6-22F9-4EBA-ACA4-70AB19E67115}">
      <dgm:prSet/>
      <dgm:spPr/>
      <dgm:t>
        <a:bodyPr/>
        <a:lstStyle/>
        <a:p>
          <a:endParaRPr lang="ru-RU" sz="2000" b="1">
            <a:latin typeface="Times New Roman" panose="02020603050405020304" pitchFamily="18" charset="0"/>
            <a:cs typeface="Times New Roman" panose="02020603050405020304" pitchFamily="18" charset="0"/>
          </a:endParaRPr>
        </a:p>
      </dgm:t>
    </dgm:pt>
    <dgm:pt modelId="{09C79404-90E7-4342-8866-B9FF04299A47}">
      <dgm:prSet phldrT="[Текст]" custT="1"/>
      <dgm:spPr/>
      <dgm:t>
        <a:bodyPr/>
        <a:lstStyle/>
        <a:p>
          <a:r>
            <a:rPr lang="en-US" sz="2000" b="1" dirty="0">
              <a:latin typeface="Times New Roman" panose="02020603050405020304" pitchFamily="18" charset="0"/>
              <a:cs typeface="Times New Roman" panose="02020603050405020304" pitchFamily="18" charset="0"/>
            </a:rPr>
            <a:t>1. Bog</a:t>
          </a:r>
          <a:r>
            <a:rPr lang="ru-RU" sz="2000" b="1" dirty="0">
              <a:latin typeface="Times New Roman" panose="02020603050405020304" pitchFamily="18" charset="0"/>
              <a:cs typeface="Times New Roman" panose="02020603050405020304" pitchFamily="18" charset="0"/>
            </a:rPr>
            <a:t>‘</a:t>
          </a:r>
          <a:r>
            <a:rPr lang="en-US" sz="2000" b="1" dirty="0">
              <a:latin typeface="Times New Roman" panose="02020603050405020304" pitchFamily="18" charset="0"/>
              <a:cs typeface="Times New Roman" panose="02020603050405020304" pitchFamily="18" charset="0"/>
            </a:rPr>
            <a:t>cha</a:t>
          </a:r>
          <a:endParaRPr lang="ru-RU" sz="2000" b="1" dirty="0">
            <a:latin typeface="Times New Roman" panose="02020603050405020304" pitchFamily="18" charset="0"/>
            <a:cs typeface="Times New Roman" panose="02020603050405020304" pitchFamily="18" charset="0"/>
          </a:endParaRPr>
        </a:p>
      </dgm:t>
    </dgm:pt>
    <dgm:pt modelId="{C9DBA434-34EF-4689-9928-390800C3011F}" type="parTrans" cxnId="{3B0D9DC6-026D-47C3-ACFD-20030F05C011}">
      <dgm:prSet/>
      <dgm:spPr/>
      <dgm:t>
        <a:bodyPr/>
        <a:lstStyle/>
        <a:p>
          <a:endParaRPr lang="ru-RU" sz="2000" b="1">
            <a:latin typeface="Times New Roman" panose="02020603050405020304" pitchFamily="18" charset="0"/>
            <a:cs typeface="Times New Roman" panose="02020603050405020304" pitchFamily="18" charset="0"/>
          </a:endParaRPr>
        </a:p>
      </dgm:t>
    </dgm:pt>
    <dgm:pt modelId="{8D1D2D2B-EB40-4C6F-8669-F80F29C16CB8}" type="sibTrans" cxnId="{3B0D9DC6-026D-47C3-ACFD-20030F05C011}">
      <dgm:prSet/>
      <dgm:spPr/>
      <dgm:t>
        <a:bodyPr/>
        <a:lstStyle/>
        <a:p>
          <a:endParaRPr lang="ru-RU" sz="2000" b="1">
            <a:latin typeface="Times New Roman" panose="02020603050405020304" pitchFamily="18" charset="0"/>
            <a:cs typeface="Times New Roman" panose="02020603050405020304" pitchFamily="18" charset="0"/>
          </a:endParaRPr>
        </a:p>
      </dgm:t>
    </dgm:pt>
    <dgm:pt modelId="{B4919255-9835-4198-B228-20106D07BF67}">
      <dgm:prSet phldrT="[Текст]" custT="1"/>
      <dgm:spPr/>
      <dgm:t>
        <a:bodyPr/>
        <a:lstStyle/>
        <a:p>
          <a:r>
            <a:rPr lang="en-US" sz="2000" b="1" dirty="0">
              <a:latin typeface="Times New Roman" panose="02020603050405020304" pitchFamily="18" charset="0"/>
              <a:cs typeface="Times New Roman" panose="02020603050405020304" pitchFamily="18" charset="0"/>
            </a:rPr>
            <a:t>2. O</a:t>
          </a:r>
          <a:r>
            <a:rPr lang="ru-RU" sz="2000" b="1" dirty="0">
              <a:latin typeface="Times New Roman" panose="02020603050405020304" pitchFamily="18" charset="0"/>
              <a:cs typeface="Times New Roman" panose="02020603050405020304" pitchFamily="18" charset="0"/>
            </a:rPr>
            <a:t>‘</a:t>
          </a:r>
          <a:r>
            <a:rPr lang="en-US" sz="2000" b="1" dirty="0" err="1">
              <a:latin typeface="Times New Roman" panose="02020603050405020304" pitchFamily="18" charset="0"/>
              <a:cs typeface="Times New Roman" panose="02020603050405020304" pitchFamily="18" charset="0"/>
            </a:rPr>
            <a:t>rta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maktab</a:t>
          </a:r>
          <a:endParaRPr lang="ru-RU" sz="2000" b="1" dirty="0">
            <a:latin typeface="Times New Roman" panose="02020603050405020304" pitchFamily="18" charset="0"/>
            <a:cs typeface="Times New Roman" panose="02020603050405020304" pitchFamily="18" charset="0"/>
          </a:endParaRPr>
        </a:p>
      </dgm:t>
    </dgm:pt>
    <dgm:pt modelId="{8EC3A391-1454-41D7-AB60-E6E2DF4BD8A9}" type="parTrans" cxnId="{A1B39186-FF31-4E07-BE11-C783F700043B}">
      <dgm:prSet/>
      <dgm:spPr/>
      <dgm:t>
        <a:bodyPr/>
        <a:lstStyle/>
        <a:p>
          <a:endParaRPr lang="ru-RU" sz="2000" b="1">
            <a:latin typeface="Times New Roman" panose="02020603050405020304" pitchFamily="18" charset="0"/>
            <a:cs typeface="Times New Roman" panose="02020603050405020304" pitchFamily="18" charset="0"/>
          </a:endParaRPr>
        </a:p>
      </dgm:t>
    </dgm:pt>
    <dgm:pt modelId="{E55B7DEC-FA85-400B-A5F9-3FC702A7EFD2}" type="sibTrans" cxnId="{A1B39186-FF31-4E07-BE11-C783F700043B}">
      <dgm:prSet/>
      <dgm:spPr/>
      <dgm:t>
        <a:bodyPr/>
        <a:lstStyle/>
        <a:p>
          <a:endParaRPr lang="ru-RU" sz="2000" b="1">
            <a:latin typeface="Times New Roman" panose="02020603050405020304" pitchFamily="18" charset="0"/>
            <a:cs typeface="Times New Roman" panose="02020603050405020304" pitchFamily="18" charset="0"/>
          </a:endParaRPr>
        </a:p>
      </dgm:t>
    </dgm:pt>
    <dgm:pt modelId="{4EA9ECDD-4C0F-47BA-8719-30CF9C5F3321}">
      <dgm:prSet phldrT="[Текст]" custT="1"/>
      <dgm:spPr/>
      <dgm:t>
        <a:bodyPr/>
        <a:lstStyle/>
        <a:p>
          <a:r>
            <a:rPr lang="en-US" sz="2000" b="1" dirty="0">
              <a:latin typeface="Times New Roman" panose="02020603050405020304" pitchFamily="18" charset="0"/>
              <a:cs typeface="Times New Roman" panose="02020603050405020304" pitchFamily="18" charset="0"/>
            </a:rPr>
            <a:t>3. </a:t>
          </a:r>
          <a:r>
            <a:rPr lang="en-US" sz="2000" b="1" dirty="0" err="1">
              <a:latin typeface="Times New Roman" panose="02020603050405020304" pitchFamily="18" charset="0"/>
              <a:cs typeface="Times New Roman" panose="02020603050405020304" pitchFamily="18" charset="0"/>
            </a:rPr>
            <a:t>Kredit-modul</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tizimi</a:t>
          </a:r>
          <a:endParaRPr lang="ru-RU" sz="2000" b="1" dirty="0">
            <a:latin typeface="Times New Roman" panose="02020603050405020304" pitchFamily="18" charset="0"/>
            <a:cs typeface="Times New Roman" panose="02020603050405020304" pitchFamily="18" charset="0"/>
          </a:endParaRPr>
        </a:p>
      </dgm:t>
    </dgm:pt>
    <dgm:pt modelId="{1E86044B-BEB6-4C27-A8CA-B8E43CCFCB4F}" type="parTrans" cxnId="{7567CDAE-6F50-401D-948A-3BE3AA8E26AC}">
      <dgm:prSet/>
      <dgm:spPr/>
      <dgm:t>
        <a:bodyPr/>
        <a:lstStyle/>
        <a:p>
          <a:endParaRPr lang="ru-RU" sz="2000" b="1">
            <a:latin typeface="Times New Roman" panose="02020603050405020304" pitchFamily="18" charset="0"/>
            <a:cs typeface="Times New Roman" panose="02020603050405020304" pitchFamily="18" charset="0"/>
          </a:endParaRPr>
        </a:p>
      </dgm:t>
    </dgm:pt>
    <dgm:pt modelId="{5B173611-A3CD-4A70-BC5B-525E67AC5E50}" type="sibTrans" cxnId="{7567CDAE-6F50-401D-948A-3BE3AA8E26AC}">
      <dgm:prSet/>
      <dgm:spPr/>
      <dgm:t>
        <a:bodyPr/>
        <a:lstStyle/>
        <a:p>
          <a:endParaRPr lang="ru-RU" sz="2000" b="1">
            <a:latin typeface="Times New Roman" panose="02020603050405020304" pitchFamily="18" charset="0"/>
            <a:cs typeface="Times New Roman" panose="02020603050405020304" pitchFamily="18" charset="0"/>
          </a:endParaRPr>
        </a:p>
      </dgm:t>
    </dgm:pt>
    <dgm:pt modelId="{32A50809-1A58-4B4E-AD34-7F5D27FB6131}" type="pres">
      <dgm:prSet presAssocID="{0B6D7E4F-8C12-4AFE-B8F3-8AA346ECF60E}" presName="Name0" presStyleCnt="0">
        <dgm:presLayoutVars>
          <dgm:chMax val="1"/>
          <dgm:dir/>
          <dgm:animLvl val="ctr"/>
          <dgm:resizeHandles val="exact"/>
        </dgm:presLayoutVars>
      </dgm:prSet>
      <dgm:spPr/>
    </dgm:pt>
    <dgm:pt modelId="{D2DDFBC2-AB80-49E5-B024-755CE93F3EDD}" type="pres">
      <dgm:prSet presAssocID="{48E155AF-11D7-43FC-BB86-23ACEC2352EF}" presName="centerShape" presStyleLbl="node0" presStyleIdx="0" presStyleCnt="1" custScaleX="143184" custScaleY="146015"/>
      <dgm:spPr/>
    </dgm:pt>
    <dgm:pt modelId="{FC6C2A1B-F4E9-4A8B-9FD2-7B62AF80D9BC}" type="pres">
      <dgm:prSet presAssocID="{09C79404-90E7-4342-8866-B9FF04299A47}" presName="node" presStyleLbl="node1" presStyleIdx="0" presStyleCnt="3" custScaleX="143184" custScaleY="146015">
        <dgm:presLayoutVars>
          <dgm:bulletEnabled val="1"/>
        </dgm:presLayoutVars>
      </dgm:prSet>
      <dgm:spPr/>
    </dgm:pt>
    <dgm:pt modelId="{84162AF1-533D-4F48-A44F-3157A798DAFA}" type="pres">
      <dgm:prSet presAssocID="{09C79404-90E7-4342-8866-B9FF04299A47}" presName="dummy" presStyleCnt="0"/>
      <dgm:spPr/>
    </dgm:pt>
    <dgm:pt modelId="{8A0FFA18-770C-46CA-968E-763C9D81670F}" type="pres">
      <dgm:prSet presAssocID="{8D1D2D2B-EB40-4C6F-8669-F80F29C16CB8}" presName="sibTrans" presStyleLbl="sibTrans2D1" presStyleIdx="0" presStyleCnt="3"/>
      <dgm:spPr/>
    </dgm:pt>
    <dgm:pt modelId="{F9F778E6-3433-473D-952A-8474BC0FE5A3}" type="pres">
      <dgm:prSet presAssocID="{B4919255-9835-4198-B228-20106D07BF67}" presName="node" presStyleLbl="node1" presStyleIdx="1" presStyleCnt="3" custScaleX="143184" custScaleY="146015">
        <dgm:presLayoutVars>
          <dgm:bulletEnabled val="1"/>
        </dgm:presLayoutVars>
      </dgm:prSet>
      <dgm:spPr/>
    </dgm:pt>
    <dgm:pt modelId="{D15F676A-E757-425F-9784-270CD0884F70}" type="pres">
      <dgm:prSet presAssocID="{B4919255-9835-4198-B228-20106D07BF67}" presName="dummy" presStyleCnt="0"/>
      <dgm:spPr/>
    </dgm:pt>
    <dgm:pt modelId="{3DC98ED1-077A-462F-9FEB-E7D4684BC172}" type="pres">
      <dgm:prSet presAssocID="{E55B7DEC-FA85-400B-A5F9-3FC702A7EFD2}" presName="sibTrans" presStyleLbl="sibTrans2D1" presStyleIdx="1" presStyleCnt="3"/>
      <dgm:spPr/>
    </dgm:pt>
    <dgm:pt modelId="{66090744-E8D4-4455-800A-3DFAA2DD3A1F}" type="pres">
      <dgm:prSet presAssocID="{4EA9ECDD-4C0F-47BA-8719-30CF9C5F3321}" presName="node" presStyleLbl="node1" presStyleIdx="2" presStyleCnt="3" custScaleX="143184" custScaleY="146015">
        <dgm:presLayoutVars>
          <dgm:bulletEnabled val="1"/>
        </dgm:presLayoutVars>
      </dgm:prSet>
      <dgm:spPr/>
    </dgm:pt>
    <dgm:pt modelId="{7151F675-6CDE-43B4-8BE7-18A45CFD9B77}" type="pres">
      <dgm:prSet presAssocID="{4EA9ECDD-4C0F-47BA-8719-30CF9C5F3321}" presName="dummy" presStyleCnt="0"/>
      <dgm:spPr/>
    </dgm:pt>
    <dgm:pt modelId="{65B72289-C1D3-4F82-87AC-4B23D96D43C2}" type="pres">
      <dgm:prSet presAssocID="{5B173611-A3CD-4A70-BC5B-525E67AC5E50}" presName="sibTrans" presStyleLbl="sibTrans2D1" presStyleIdx="2" presStyleCnt="3"/>
      <dgm:spPr/>
    </dgm:pt>
  </dgm:ptLst>
  <dgm:cxnLst>
    <dgm:cxn modelId="{9652E315-A4DD-47F1-B5AE-714EC70E64FC}" type="presOf" srcId="{8D1D2D2B-EB40-4C6F-8669-F80F29C16CB8}" destId="{8A0FFA18-770C-46CA-968E-763C9D81670F}" srcOrd="0" destOrd="0" presId="urn:microsoft.com/office/officeart/2005/8/layout/radial6"/>
    <dgm:cxn modelId="{FD901322-A641-4EE5-B6EC-4761687A448A}" type="presOf" srcId="{09C79404-90E7-4342-8866-B9FF04299A47}" destId="{FC6C2A1B-F4E9-4A8B-9FD2-7B62AF80D9BC}" srcOrd="0" destOrd="0" presId="urn:microsoft.com/office/officeart/2005/8/layout/radial6"/>
    <dgm:cxn modelId="{0D8DE42F-4539-4478-8DE6-6795CE26A549}" type="presOf" srcId="{E55B7DEC-FA85-400B-A5F9-3FC702A7EFD2}" destId="{3DC98ED1-077A-462F-9FEB-E7D4684BC172}" srcOrd="0" destOrd="0" presId="urn:microsoft.com/office/officeart/2005/8/layout/radial6"/>
    <dgm:cxn modelId="{2BCEA835-EF84-4896-9A68-BBD4E6EA9399}" type="presOf" srcId="{B4919255-9835-4198-B228-20106D07BF67}" destId="{F9F778E6-3433-473D-952A-8474BC0FE5A3}" srcOrd="0" destOrd="0" presId="urn:microsoft.com/office/officeart/2005/8/layout/radial6"/>
    <dgm:cxn modelId="{A1B39186-FF31-4E07-BE11-C783F700043B}" srcId="{48E155AF-11D7-43FC-BB86-23ACEC2352EF}" destId="{B4919255-9835-4198-B228-20106D07BF67}" srcOrd="1" destOrd="0" parTransId="{8EC3A391-1454-41D7-AB60-E6E2DF4BD8A9}" sibTransId="{E55B7DEC-FA85-400B-A5F9-3FC702A7EFD2}"/>
    <dgm:cxn modelId="{E1C7F188-2701-42A8-84D7-6D224228D642}" type="presOf" srcId="{4EA9ECDD-4C0F-47BA-8719-30CF9C5F3321}" destId="{66090744-E8D4-4455-800A-3DFAA2DD3A1F}" srcOrd="0" destOrd="0" presId="urn:microsoft.com/office/officeart/2005/8/layout/radial6"/>
    <dgm:cxn modelId="{7567CDAE-6F50-401D-948A-3BE3AA8E26AC}" srcId="{48E155AF-11D7-43FC-BB86-23ACEC2352EF}" destId="{4EA9ECDD-4C0F-47BA-8719-30CF9C5F3321}" srcOrd="2" destOrd="0" parTransId="{1E86044B-BEB6-4C27-A8CA-B8E43CCFCB4F}" sibTransId="{5B173611-A3CD-4A70-BC5B-525E67AC5E50}"/>
    <dgm:cxn modelId="{348552C6-22F9-4EBA-ACA4-70AB19E67115}" srcId="{0B6D7E4F-8C12-4AFE-B8F3-8AA346ECF60E}" destId="{48E155AF-11D7-43FC-BB86-23ACEC2352EF}" srcOrd="0" destOrd="0" parTransId="{AC8497AC-CD90-4437-B6EE-0F2285AB1797}" sibTransId="{74267D99-E48A-473C-ABAB-3C9ADFA131D6}"/>
    <dgm:cxn modelId="{3B0D9DC6-026D-47C3-ACFD-20030F05C011}" srcId="{48E155AF-11D7-43FC-BB86-23ACEC2352EF}" destId="{09C79404-90E7-4342-8866-B9FF04299A47}" srcOrd="0" destOrd="0" parTransId="{C9DBA434-34EF-4689-9928-390800C3011F}" sibTransId="{8D1D2D2B-EB40-4C6F-8669-F80F29C16CB8}"/>
    <dgm:cxn modelId="{DCCFD6D0-38F2-4D2F-A324-B8B2192D6515}" type="presOf" srcId="{0B6D7E4F-8C12-4AFE-B8F3-8AA346ECF60E}" destId="{32A50809-1A58-4B4E-AD34-7F5D27FB6131}" srcOrd="0" destOrd="0" presId="urn:microsoft.com/office/officeart/2005/8/layout/radial6"/>
    <dgm:cxn modelId="{DA7B17E3-D2BE-4E51-A988-34965F6B4330}" type="presOf" srcId="{5B173611-A3CD-4A70-BC5B-525E67AC5E50}" destId="{65B72289-C1D3-4F82-87AC-4B23D96D43C2}" srcOrd="0" destOrd="0" presId="urn:microsoft.com/office/officeart/2005/8/layout/radial6"/>
    <dgm:cxn modelId="{B1AF7DEF-FFC1-40D9-A709-7B24221B7C57}" type="presOf" srcId="{48E155AF-11D7-43FC-BB86-23ACEC2352EF}" destId="{D2DDFBC2-AB80-49E5-B024-755CE93F3EDD}" srcOrd="0" destOrd="0" presId="urn:microsoft.com/office/officeart/2005/8/layout/radial6"/>
    <dgm:cxn modelId="{0C481B5B-93FF-4AE8-AEB9-32E41D5483ED}" type="presParOf" srcId="{32A50809-1A58-4B4E-AD34-7F5D27FB6131}" destId="{D2DDFBC2-AB80-49E5-B024-755CE93F3EDD}" srcOrd="0" destOrd="0" presId="urn:microsoft.com/office/officeart/2005/8/layout/radial6"/>
    <dgm:cxn modelId="{BD744D8C-B68A-4E9E-94BC-BC8EC551C50A}" type="presParOf" srcId="{32A50809-1A58-4B4E-AD34-7F5D27FB6131}" destId="{FC6C2A1B-F4E9-4A8B-9FD2-7B62AF80D9BC}" srcOrd="1" destOrd="0" presId="urn:microsoft.com/office/officeart/2005/8/layout/radial6"/>
    <dgm:cxn modelId="{8DE91038-A2C7-4482-B76C-A4509A4E6D0D}" type="presParOf" srcId="{32A50809-1A58-4B4E-AD34-7F5D27FB6131}" destId="{84162AF1-533D-4F48-A44F-3157A798DAFA}" srcOrd="2" destOrd="0" presId="urn:microsoft.com/office/officeart/2005/8/layout/radial6"/>
    <dgm:cxn modelId="{B1321697-E8CF-46CC-A5B3-BF06EFD1B40F}" type="presParOf" srcId="{32A50809-1A58-4B4E-AD34-7F5D27FB6131}" destId="{8A0FFA18-770C-46CA-968E-763C9D81670F}" srcOrd="3" destOrd="0" presId="urn:microsoft.com/office/officeart/2005/8/layout/radial6"/>
    <dgm:cxn modelId="{16DBA7D8-723F-439F-A37A-61CDC769E866}" type="presParOf" srcId="{32A50809-1A58-4B4E-AD34-7F5D27FB6131}" destId="{F9F778E6-3433-473D-952A-8474BC0FE5A3}" srcOrd="4" destOrd="0" presId="urn:microsoft.com/office/officeart/2005/8/layout/radial6"/>
    <dgm:cxn modelId="{2B787758-FA73-48BB-B9AA-4F2D688C317C}" type="presParOf" srcId="{32A50809-1A58-4B4E-AD34-7F5D27FB6131}" destId="{D15F676A-E757-425F-9784-270CD0884F70}" srcOrd="5" destOrd="0" presId="urn:microsoft.com/office/officeart/2005/8/layout/radial6"/>
    <dgm:cxn modelId="{02BD4ABD-88C1-4F60-B9C0-248DCA5F28A5}" type="presParOf" srcId="{32A50809-1A58-4B4E-AD34-7F5D27FB6131}" destId="{3DC98ED1-077A-462F-9FEB-E7D4684BC172}" srcOrd="6" destOrd="0" presId="urn:microsoft.com/office/officeart/2005/8/layout/radial6"/>
    <dgm:cxn modelId="{21E0FA28-4BA4-4163-924E-76716BEF5CC3}" type="presParOf" srcId="{32A50809-1A58-4B4E-AD34-7F5D27FB6131}" destId="{66090744-E8D4-4455-800A-3DFAA2DD3A1F}" srcOrd="7" destOrd="0" presId="urn:microsoft.com/office/officeart/2005/8/layout/radial6"/>
    <dgm:cxn modelId="{5CCE68AF-C124-47E0-82F6-DBF23681AE4E}" type="presParOf" srcId="{32A50809-1A58-4B4E-AD34-7F5D27FB6131}" destId="{7151F675-6CDE-43B4-8BE7-18A45CFD9B77}" srcOrd="8" destOrd="0" presId="urn:microsoft.com/office/officeart/2005/8/layout/radial6"/>
    <dgm:cxn modelId="{61E5BA3A-8051-4CF1-B7BD-E44397E9D2A9}" type="presParOf" srcId="{32A50809-1A58-4B4E-AD34-7F5D27FB6131}" destId="{65B72289-C1D3-4F82-87AC-4B23D96D43C2}" srcOrd="9"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FB296AF-839F-4142-BEBD-1973D3ED508F}" type="doc">
      <dgm:prSet loTypeId="urn:microsoft.com/office/officeart/2005/8/layout/vList3" loCatId="list" qsTypeId="urn:microsoft.com/office/officeart/2005/8/quickstyle/3d3" qsCatId="3D" csTypeId="urn:microsoft.com/office/officeart/2005/8/colors/colorful5" csCatId="colorful" phldr="1"/>
      <dgm:spPr/>
      <dgm:t>
        <a:bodyPr/>
        <a:lstStyle/>
        <a:p>
          <a:endParaRPr lang="ru-RU"/>
        </a:p>
      </dgm:t>
    </dgm:pt>
    <dgm:pt modelId="{CBF14DBD-3936-4F85-AA50-D364648EB999}">
      <dgm:prSet phldrT="[Текст]" custT="1"/>
      <dgm:spPr/>
      <dgm:t>
        <a:bodyPr/>
        <a:lstStyle/>
        <a:p>
          <a:pPr algn="just"/>
          <a:r>
            <a:rPr lang="en-US" sz="1500" dirty="0">
              <a:latin typeface="Times New Roman" panose="02020603050405020304" pitchFamily="18" charset="0"/>
              <a:cs typeface="Times New Roman" panose="02020603050405020304" pitchFamily="18" charset="0"/>
            </a:rPr>
            <a:t>“</a:t>
          </a:r>
          <a:r>
            <a:rPr lang="en-US" sz="1500" dirty="0" err="1">
              <a:latin typeface="Times New Roman" panose="02020603050405020304" pitchFamily="18" charset="0"/>
              <a:cs typeface="Times New Roman" panose="02020603050405020304" pitchFamily="18" charset="0"/>
            </a:rPr>
            <a:t>Ta’limda</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xorijiy</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tajribalar</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fani</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ma'ruza</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va</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amaliy</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mashg‘ulotlar</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shaklida</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olib</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boriladi</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Fanni</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o‘qitish</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jarayonida</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ta’limning</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zamonaviy</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metodlari</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axborot</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kommunikatsiya</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texnologiyalari</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qo‘llanilishi</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nazarda</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tutilgan</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ma'ruza</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darslarida</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zamonaviy</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kompyuter</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texnologiyalari</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yordamida</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prezentatsion</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va</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elektron-didaktik</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texnologiyalardan</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o‘tkaziladigan</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amaliy</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mashg‘ulotlarda</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texnik</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vositalardan</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ekspress</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so‘rovlar</a:t>
          </a:r>
          <a:r>
            <a:rPr lang="en-US" sz="1500" dirty="0">
              <a:latin typeface="Times New Roman" panose="02020603050405020304" pitchFamily="18" charset="0"/>
              <a:cs typeface="Times New Roman" panose="02020603050405020304" pitchFamily="18" charset="0"/>
            </a:rPr>
            <a:t>, test </a:t>
          </a:r>
          <a:r>
            <a:rPr lang="en-US" sz="1500" dirty="0" err="1">
              <a:latin typeface="Times New Roman" panose="02020603050405020304" pitchFamily="18" charset="0"/>
              <a:cs typeface="Times New Roman" panose="02020603050405020304" pitchFamily="18" charset="0"/>
            </a:rPr>
            <a:t>so‘rovlari</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aqliy</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hujum</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guruhli</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fikrlash</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kichik</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guruhlar</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bilan</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ishlash</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treninglar</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tashkil</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etish</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kollokvium</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o‘tkazish</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assisment</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va</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boshqa</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interaktiv</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ta’lim</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usullarini</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qo‘llash</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nazarda</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tutiladi</a:t>
          </a:r>
          <a:r>
            <a:rPr lang="en-US" sz="1500" dirty="0">
              <a:latin typeface="Times New Roman" panose="02020603050405020304" pitchFamily="18" charset="0"/>
              <a:cs typeface="Times New Roman" panose="02020603050405020304" pitchFamily="18" charset="0"/>
            </a:rPr>
            <a:t>. </a:t>
          </a:r>
          <a:endParaRPr lang="ru-RU" sz="1500" dirty="0">
            <a:latin typeface="Times New Roman" panose="02020603050405020304" pitchFamily="18" charset="0"/>
            <a:cs typeface="Times New Roman" panose="02020603050405020304" pitchFamily="18" charset="0"/>
          </a:endParaRPr>
        </a:p>
      </dgm:t>
    </dgm:pt>
    <dgm:pt modelId="{F1155D01-679F-44F2-B417-30CD362342F2}" type="parTrans" cxnId="{59BDC0AA-0311-4215-BE7E-ADE8ADD0B20F}">
      <dgm:prSet/>
      <dgm:spPr/>
      <dgm:t>
        <a:bodyPr/>
        <a:lstStyle/>
        <a:p>
          <a:endParaRPr lang="ru-RU" sz="1500">
            <a:latin typeface="Times New Roman" panose="02020603050405020304" pitchFamily="18" charset="0"/>
            <a:cs typeface="Times New Roman" panose="02020603050405020304" pitchFamily="18" charset="0"/>
          </a:endParaRPr>
        </a:p>
      </dgm:t>
    </dgm:pt>
    <dgm:pt modelId="{A2CA80B7-E24C-4153-8D66-ADDA8AE26585}" type="sibTrans" cxnId="{59BDC0AA-0311-4215-BE7E-ADE8ADD0B20F}">
      <dgm:prSet/>
      <dgm:spPr/>
      <dgm:t>
        <a:bodyPr/>
        <a:lstStyle/>
        <a:p>
          <a:endParaRPr lang="ru-RU" sz="1500">
            <a:latin typeface="Times New Roman" panose="02020603050405020304" pitchFamily="18" charset="0"/>
            <a:cs typeface="Times New Roman" panose="02020603050405020304" pitchFamily="18" charset="0"/>
          </a:endParaRPr>
        </a:p>
      </dgm:t>
    </dgm:pt>
    <dgm:pt modelId="{7535513D-DF36-4F85-9019-D9CCDBB304B4}">
      <dgm:prSet phldrT="[Текст]" custT="1"/>
      <dgm:spPr/>
      <dgm:t>
        <a:bodyPr/>
        <a:lstStyle/>
        <a:p>
          <a:pPr algn="just"/>
          <a:r>
            <a:rPr lang="en-US" sz="1500" b="1" u="sng">
              <a:latin typeface="Times New Roman" panose="02020603050405020304" pitchFamily="18" charset="0"/>
              <a:cs typeface="Times New Roman" panose="02020603050405020304" pitchFamily="18" charset="0"/>
            </a:rPr>
            <a:t>Fanning oliy ta’limdagi o‘rni</a:t>
          </a:r>
          <a:r>
            <a:rPr lang="en-US" sz="1500">
              <a:latin typeface="Times New Roman" panose="02020603050405020304" pitchFamily="18" charset="0"/>
              <a:cs typeface="Times New Roman" panose="02020603050405020304" pitchFamily="18" charset="0"/>
            </a:rPr>
            <a:t>. Fanni o‘zlashtirish orqali talabalar xorijiy ta’lim texnologiyalarini o‘zlashtirish va amaliyotda qo‘llashga doir proektiv, kreativ va texnologik kasbiy kompetentlikka ega bo‘ladilar. Innovatsion ta’lim texnologiyalarini o‘zlashtirish, joriy etish va amaliyotda qo‘llash malakalari, pedagogik kompetentlik sifatlari va kreativ qobiliyatlari rivojlantiriladi. </a:t>
          </a:r>
          <a:endParaRPr lang="ru-RU" sz="1500" dirty="0">
            <a:latin typeface="Times New Roman" panose="02020603050405020304" pitchFamily="18" charset="0"/>
            <a:cs typeface="Times New Roman" panose="02020603050405020304" pitchFamily="18" charset="0"/>
          </a:endParaRPr>
        </a:p>
      </dgm:t>
    </dgm:pt>
    <dgm:pt modelId="{D8BBBF6D-187B-4E3E-8E16-04EBEF426194}" type="parTrans" cxnId="{A03D2251-B5E7-4DFD-91AA-5141C3295828}">
      <dgm:prSet/>
      <dgm:spPr/>
      <dgm:t>
        <a:bodyPr/>
        <a:lstStyle/>
        <a:p>
          <a:endParaRPr lang="ru-RU" sz="1500">
            <a:latin typeface="Times New Roman" panose="02020603050405020304" pitchFamily="18" charset="0"/>
            <a:cs typeface="Times New Roman" panose="02020603050405020304" pitchFamily="18" charset="0"/>
          </a:endParaRPr>
        </a:p>
      </dgm:t>
    </dgm:pt>
    <dgm:pt modelId="{16D1EFA4-1EF3-41E5-9D44-118CA6BBB554}" type="sibTrans" cxnId="{A03D2251-B5E7-4DFD-91AA-5141C3295828}">
      <dgm:prSet/>
      <dgm:spPr/>
      <dgm:t>
        <a:bodyPr/>
        <a:lstStyle/>
        <a:p>
          <a:endParaRPr lang="ru-RU" sz="1500">
            <a:latin typeface="Times New Roman" panose="02020603050405020304" pitchFamily="18" charset="0"/>
            <a:cs typeface="Times New Roman" panose="02020603050405020304" pitchFamily="18" charset="0"/>
          </a:endParaRPr>
        </a:p>
      </dgm:t>
    </dgm:pt>
    <dgm:pt modelId="{1833FB3C-2ADC-45BE-B87A-F3CCE1319E40}" type="pres">
      <dgm:prSet presAssocID="{4FB296AF-839F-4142-BEBD-1973D3ED508F}" presName="linearFlow" presStyleCnt="0">
        <dgm:presLayoutVars>
          <dgm:dir/>
          <dgm:resizeHandles val="exact"/>
        </dgm:presLayoutVars>
      </dgm:prSet>
      <dgm:spPr/>
    </dgm:pt>
    <dgm:pt modelId="{F1D342CE-21B5-49AC-A35F-8397BFED4D4C}" type="pres">
      <dgm:prSet presAssocID="{CBF14DBD-3936-4F85-AA50-D364648EB999}" presName="composite" presStyleCnt="0"/>
      <dgm:spPr/>
    </dgm:pt>
    <dgm:pt modelId="{FDAC31CB-49A2-4C7F-A1AA-C8A4D60DB467}" type="pres">
      <dgm:prSet presAssocID="{CBF14DBD-3936-4F85-AA50-D364648EB999}" presName="imgShp" presStyleLbl="fgImgPlace1" presStyleIdx="0" presStyleCnt="2"/>
      <dgm:spPr>
        <a:blipFill rotWithShape="1">
          <a:blip xmlns:r="http://schemas.openxmlformats.org/officeDocument/2006/relationships" r:embed="rId1"/>
          <a:stretch>
            <a:fillRect/>
          </a:stretch>
        </a:blipFill>
      </dgm:spPr>
    </dgm:pt>
    <dgm:pt modelId="{8B3CBBCE-BF68-490D-8006-D555C7DECC65}" type="pres">
      <dgm:prSet presAssocID="{CBF14DBD-3936-4F85-AA50-D364648EB999}" presName="txShp" presStyleLbl="node1" presStyleIdx="0" presStyleCnt="2">
        <dgm:presLayoutVars>
          <dgm:bulletEnabled val="1"/>
        </dgm:presLayoutVars>
      </dgm:prSet>
      <dgm:spPr/>
    </dgm:pt>
    <dgm:pt modelId="{79554466-9A3E-419B-8C98-406489E0D13E}" type="pres">
      <dgm:prSet presAssocID="{A2CA80B7-E24C-4153-8D66-ADDA8AE26585}" presName="spacing" presStyleCnt="0"/>
      <dgm:spPr/>
    </dgm:pt>
    <dgm:pt modelId="{3A0F5BDD-8B8C-451E-BC45-DAD394EA3909}" type="pres">
      <dgm:prSet presAssocID="{7535513D-DF36-4F85-9019-D9CCDBB304B4}" presName="composite" presStyleCnt="0"/>
      <dgm:spPr/>
    </dgm:pt>
    <dgm:pt modelId="{22809600-46D8-4765-9D3B-5B4B46E7C07C}" type="pres">
      <dgm:prSet presAssocID="{7535513D-DF36-4F85-9019-D9CCDBB304B4}" presName="imgShp" presStyleLbl="fgImgPlace1" presStyleIdx="1" presStyleCnt="2"/>
      <dgm:spPr>
        <a:blipFill rotWithShape="1">
          <a:blip xmlns:r="http://schemas.openxmlformats.org/officeDocument/2006/relationships" r:embed="rId2"/>
          <a:stretch>
            <a:fillRect/>
          </a:stretch>
        </a:blipFill>
      </dgm:spPr>
    </dgm:pt>
    <dgm:pt modelId="{B8F1936D-0D8A-4052-B926-6D8D2AB85FB2}" type="pres">
      <dgm:prSet presAssocID="{7535513D-DF36-4F85-9019-D9CCDBB304B4}" presName="txShp" presStyleLbl="node1" presStyleIdx="1" presStyleCnt="2">
        <dgm:presLayoutVars>
          <dgm:bulletEnabled val="1"/>
        </dgm:presLayoutVars>
      </dgm:prSet>
      <dgm:spPr/>
    </dgm:pt>
  </dgm:ptLst>
  <dgm:cxnLst>
    <dgm:cxn modelId="{1A83EB19-4ABA-4BFA-88B3-BC451273216D}" type="presOf" srcId="{CBF14DBD-3936-4F85-AA50-D364648EB999}" destId="{8B3CBBCE-BF68-490D-8006-D555C7DECC65}" srcOrd="0" destOrd="0" presId="urn:microsoft.com/office/officeart/2005/8/layout/vList3"/>
    <dgm:cxn modelId="{A03D2251-B5E7-4DFD-91AA-5141C3295828}" srcId="{4FB296AF-839F-4142-BEBD-1973D3ED508F}" destId="{7535513D-DF36-4F85-9019-D9CCDBB304B4}" srcOrd="1" destOrd="0" parTransId="{D8BBBF6D-187B-4E3E-8E16-04EBEF426194}" sibTransId="{16D1EFA4-1EF3-41E5-9D44-118CA6BBB554}"/>
    <dgm:cxn modelId="{E6DC9D74-F2CE-4102-B94D-31CDF7BF8F7B}" type="presOf" srcId="{7535513D-DF36-4F85-9019-D9CCDBB304B4}" destId="{B8F1936D-0D8A-4052-B926-6D8D2AB85FB2}" srcOrd="0" destOrd="0" presId="urn:microsoft.com/office/officeart/2005/8/layout/vList3"/>
    <dgm:cxn modelId="{21C3A17C-7D19-436D-866C-9B8C1C738DA9}" type="presOf" srcId="{4FB296AF-839F-4142-BEBD-1973D3ED508F}" destId="{1833FB3C-2ADC-45BE-B87A-F3CCE1319E40}" srcOrd="0" destOrd="0" presId="urn:microsoft.com/office/officeart/2005/8/layout/vList3"/>
    <dgm:cxn modelId="{59BDC0AA-0311-4215-BE7E-ADE8ADD0B20F}" srcId="{4FB296AF-839F-4142-BEBD-1973D3ED508F}" destId="{CBF14DBD-3936-4F85-AA50-D364648EB999}" srcOrd="0" destOrd="0" parTransId="{F1155D01-679F-44F2-B417-30CD362342F2}" sibTransId="{A2CA80B7-E24C-4153-8D66-ADDA8AE26585}"/>
    <dgm:cxn modelId="{DF4409BE-3DAF-4F3B-A089-BD836804782E}" type="presParOf" srcId="{1833FB3C-2ADC-45BE-B87A-F3CCE1319E40}" destId="{F1D342CE-21B5-49AC-A35F-8397BFED4D4C}" srcOrd="0" destOrd="0" presId="urn:microsoft.com/office/officeart/2005/8/layout/vList3"/>
    <dgm:cxn modelId="{CE92BD1E-BB0D-4EE5-A72A-C6B3BE914576}" type="presParOf" srcId="{F1D342CE-21B5-49AC-A35F-8397BFED4D4C}" destId="{FDAC31CB-49A2-4C7F-A1AA-C8A4D60DB467}" srcOrd="0" destOrd="0" presId="urn:microsoft.com/office/officeart/2005/8/layout/vList3"/>
    <dgm:cxn modelId="{C4D29473-167B-4271-81DD-AEE24ED68E10}" type="presParOf" srcId="{F1D342CE-21B5-49AC-A35F-8397BFED4D4C}" destId="{8B3CBBCE-BF68-490D-8006-D555C7DECC65}" srcOrd="1" destOrd="0" presId="urn:microsoft.com/office/officeart/2005/8/layout/vList3"/>
    <dgm:cxn modelId="{8D2949FF-5FAF-45E7-8D7F-B00F13B63878}" type="presParOf" srcId="{1833FB3C-2ADC-45BE-B87A-F3CCE1319E40}" destId="{79554466-9A3E-419B-8C98-406489E0D13E}" srcOrd="1" destOrd="0" presId="urn:microsoft.com/office/officeart/2005/8/layout/vList3"/>
    <dgm:cxn modelId="{43B6C5E2-162A-4383-9085-A6890AA7B612}" type="presParOf" srcId="{1833FB3C-2ADC-45BE-B87A-F3CCE1319E40}" destId="{3A0F5BDD-8B8C-451E-BC45-DAD394EA3909}" srcOrd="2" destOrd="0" presId="urn:microsoft.com/office/officeart/2005/8/layout/vList3"/>
    <dgm:cxn modelId="{6B7B7E9A-759D-4993-A9A0-14039381F39B}" type="presParOf" srcId="{3A0F5BDD-8B8C-451E-BC45-DAD394EA3909}" destId="{22809600-46D8-4765-9D3B-5B4B46E7C07C}" srcOrd="0" destOrd="0" presId="urn:microsoft.com/office/officeart/2005/8/layout/vList3"/>
    <dgm:cxn modelId="{CF8771A3-033E-43C3-9ED7-8AF79B43D9FF}" type="presParOf" srcId="{3A0F5BDD-8B8C-451E-BC45-DAD394EA3909}" destId="{B8F1936D-0D8A-4052-B926-6D8D2AB85FB2}"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5746325-F68D-4118-982A-C1FE77D17786}" type="doc">
      <dgm:prSet loTypeId="urn:microsoft.com/office/officeart/2005/8/layout/vProcess5" loCatId="process" qsTypeId="urn:microsoft.com/office/officeart/2005/8/quickstyle/3d7" qsCatId="3D" csTypeId="urn:microsoft.com/office/officeart/2005/8/colors/colorful5" csCatId="colorful" phldr="1"/>
      <dgm:spPr/>
      <dgm:t>
        <a:bodyPr/>
        <a:lstStyle/>
        <a:p>
          <a:endParaRPr lang="ru-RU"/>
        </a:p>
      </dgm:t>
    </dgm:pt>
    <dgm:pt modelId="{7FEFA834-0721-4EBA-850E-54F88D948FAA}">
      <dgm:prSet phldrT="[Текст]" custT="1"/>
      <dgm:spPr/>
      <dgm:t>
        <a:bodyPr/>
        <a:lstStyle/>
        <a:p>
          <a:r>
            <a:rPr lang="en-US" sz="2800" b="1" i="0" dirty="0" err="1">
              <a:latin typeface="Times New Roman" panose="02020603050405020304" pitchFamily="18" charset="0"/>
              <a:cs typeface="Times New Roman" panose="02020603050405020304" pitchFamily="18" charset="0"/>
            </a:rPr>
            <a:t>Ta’lim</a:t>
          </a:r>
          <a:r>
            <a:rPr lang="en-US" sz="2800" b="1" i="0" dirty="0">
              <a:latin typeface="Times New Roman" panose="02020603050405020304" pitchFamily="18" charset="0"/>
              <a:cs typeface="Times New Roman" panose="02020603050405020304" pitchFamily="18" charset="0"/>
            </a:rPr>
            <a:t> </a:t>
          </a:r>
          <a:r>
            <a:rPr lang="en-US" sz="2800" b="1" i="0" dirty="0" err="1">
              <a:latin typeface="Times New Roman" panose="02020603050405020304" pitchFamily="18" charset="0"/>
              <a:cs typeface="Times New Roman" panose="02020603050405020304" pitchFamily="18" charset="0"/>
            </a:rPr>
            <a:t>yo‘nalishi</a:t>
          </a:r>
          <a:r>
            <a:rPr lang="en-US" sz="2800" b="1" i="0" dirty="0">
              <a:latin typeface="Times New Roman" panose="02020603050405020304" pitchFamily="18" charset="0"/>
              <a:cs typeface="Times New Roman" panose="02020603050405020304" pitchFamily="18" charset="0"/>
            </a:rPr>
            <a:t>: 60111600 </a:t>
          </a:r>
        </a:p>
        <a:p>
          <a:r>
            <a:rPr lang="en-US" sz="2800" b="1" i="0" dirty="0">
              <a:latin typeface="Times New Roman" panose="02020603050405020304" pitchFamily="18" charset="0"/>
              <a:cs typeface="Times New Roman" panose="02020603050405020304" pitchFamily="18" charset="0"/>
            </a:rPr>
            <a:t>(</a:t>
          </a:r>
          <a:r>
            <a:rPr lang="en-US" sz="2800" b="1" i="0" dirty="0" err="1">
              <a:latin typeface="Times New Roman" panose="02020603050405020304" pitchFamily="18" charset="0"/>
              <a:cs typeface="Times New Roman" panose="02020603050405020304" pitchFamily="18" charset="0"/>
            </a:rPr>
            <a:t>O‘zga</a:t>
          </a:r>
          <a:r>
            <a:rPr lang="en-US" sz="2800" b="1" i="0" dirty="0">
              <a:latin typeface="Times New Roman" panose="02020603050405020304" pitchFamily="18" charset="0"/>
              <a:cs typeface="Times New Roman" panose="02020603050405020304" pitchFamily="18" charset="0"/>
            </a:rPr>
            <a:t> </a:t>
          </a:r>
          <a:r>
            <a:rPr lang="en-US" sz="2800" b="1" i="0" dirty="0" err="1">
              <a:latin typeface="Times New Roman" panose="02020603050405020304" pitchFamily="18" charset="0"/>
              <a:cs typeface="Times New Roman" panose="02020603050405020304" pitchFamily="18" charset="0"/>
            </a:rPr>
            <a:t>tilli</a:t>
          </a:r>
          <a:r>
            <a:rPr lang="en-US" sz="2800" b="1" i="0" dirty="0">
              <a:latin typeface="Times New Roman" panose="02020603050405020304" pitchFamily="18" charset="0"/>
              <a:cs typeface="Times New Roman" panose="02020603050405020304" pitchFamily="18" charset="0"/>
            </a:rPr>
            <a:t> </a:t>
          </a:r>
          <a:r>
            <a:rPr lang="en-US" sz="2800" b="1" i="0" dirty="0" err="1">
              <a:latin typeface="Times New Roman" panose="02020603050405020304" pitchFamily="18" charset="0"/>
              <a:cs typeface="Times New Roman" panose="02020603050405020304" pitchFamily="18" charset="0"/>
            </a:rPr>
            <a:t>guruhlarda</a:t>
          </a:r>
          <a:r>
            <a:rPr lang="en-US" sz="2800" b="1" i="0" dirty="0">
              <a:latin typeface="Times New Roman" panose="02020603050405020304" pitchFamily="18" charset="0"/>
              <a:cs typeface="Times New Roman" panose="02020603050405020304" pitchFamily="18" charset="0"/>
            </a:rPr>
            <a:t> </a:t>
          </a:r>
          <a:r>
            <a:rPr lang="en-US" sz="2800" b="1" i="0" dirty="0" err="1">
              <a:latin typeface="Times New Roman" panose="02020603050405020304" pitchFamily="18" charset="0"/>
              <a:cs typeface="Times New Roman" panose="02020603050405020304" pitchFamily="18" charset="0"/>
            </a:rPr>
            <a:t>o‘zbek</a:t>
          </a:r>
          <a:r>
            <a:rPr lang="en-US" sz="2800" b="1" i="0" dirty="0">
              <a:latin typeface="Times New Roman" panose="02020603050405020304" pitchFamily="18" charset="0"/>
              <a:cs typeface="Times New Roman" panose="02020603050405020304" pitchFamily="18" charset="0"/>
            </a:rPr>
            <a:t> </a:t>
          </a:r>
          <a:r>
            <a:rPr lang="en-US" sz="2800" b="1" i="0" dirty="0" err="1">
              <a:latin typeface="Times New Roman" panose="02020603050405020304" pitchFamily="18" charset="0"/>
              <a:cs typeface="Times New Roman" panose="02020603050405020304" pitchFamily="18" charset="0"/>
            </a:rPr>
            <a:t>tili</a:t>
          </a:r>
          <a:r>
            <a:rPr lang="en-US" sz="2800" b="1" i="0" dirty="0">
              <a:latin typeface="Times New Roman" panose="02020603050405020304" pitchFamily="18" charset="0"/>
              <a:cs typeface="Times New Roman" panose="02020603050405020304" pitchFamily="18" charset="0"/>
            </a:rPr>
            <a:t>)</a:t>
          </a:r>
        </a:p>
        <a:p>
          <a:r>
            <a:rPr lang="en-US" sz="2800" b="1" i="0" dirty="0">
              <a:latin typeface="Times New Roman" panose="02020603050405020304" pitchFamily="18" charset="0"/>
              <a:cs typeface="Times New Roman" panose="02020603050405020304" pitchFamily="18" charset="0"/>
            </a:rPr>
            <a:t>(7-semestr)</a:t>
          </a:r>
          <a:br>
            <a:rPr lang="en-US" sz="2800" b="1" dirty="0">
              <a:latin typeface="Times New Roman" panose="02020603050405020304" pitchFamily="18" charset="0"/>
              <a:cs typeface="Times New Roman" panose="02020603050405020304" pitchFamily="18" charset="0"/>
            </a:rPr>
          </a:br>
          <a:endParaRPr lang="ru-RU" sz="2800" b="1" dirty="0">
            <a:latin typeface="Times New Roman" panose="02020603050405020304" pitchFamily="18" charset="0"/>
            <a:cs typeface="Times New Roman" panose="02020603050405020304" pitchFamily="18" charset="0"/>
          </a:endParaRPr>
        </a:p>
      </dgm:t>
    </dgm:pt>
    <dgm:pt modelId="{EED649E8-8E99-4B28-97FE-B8E7BC499DEF}" type="parTrans" cxnId="{BEF6F1D8-4034-4DA7-9894-6E5C530D3F67}">
      <dgm:prSet/>
      <dgm:spPr/>
      <dgm:t>
        <a:bodyPr/>
        <a:lstStyle/>
        <a:p>
          <a:endParaRPr lang="ru-RU" sz="2800" b="1">
            <a:latin typeface="Times New Roman" panose="02020603050405020304" pitchFamily="18" charset="0"/>
            <a:cs typeface="Times New Roman" panose="02020603050405020304" pitchFamily="18" charset="0"/>
          </a:endParaRPr>
        </a:p>
      </dgm:t>
    </dgm:pt>
    <dgm:pt modelId="{88362A73-1E53-4A00-B334-489761AA2F35}" type="sibTrans" cxnId="{BEF6F1D8-4034-4DA7-9894-6E5C530D3F67}">
      <dgm:prSet custT="1"/>
      <dgm:spPr/>
      <dgm:t>
        <a:bodyPr/>
        <a:lstStyle/>
        <a:p>
          <a:endParaRPr lang="ru-RU" sz="2800" b="1">
            <a:latin typeface="Times New Roman" panose="02020603050405020304" pitchFamily="18" charset="0"/>
            <a:cs typeface="Times New Roman" panose="02020603050405020304" pitchFamily="18" charset="0"/>
          </a:endParaRPr>
        </a:p>
      </dgm:t>
    </dgm:pt>
    <dgm:pt modelId="{AEF7700C-3110-44F2-964C-2FC836577F2D}">
      <dgm:prSet phldrT="[Текст]" custT="1"/>
      <dgm:spPr/>
      <dgm:t>
        <a:bodyPr/>
        <a:lstStyle/>
        <a:p>
          <a:r>
            <a:rPr lang="en-US" sz="2800" b="1" i="0" dirty="0" err="1">
              <a:latin typeface="Times New Roman" panose="02020603050405020304" pitchFamily="18" charset="0"/>
              <a:cs typeface="Times New Roman" panose="02020603050405020304" pitchFamily="18" charset="0"/>
            </a:rPr>
            <a:t>Umumiy</a:t>
          </a:r>
          <a:r>
            <a:rPr lang="en-US" sz="2800" b="1" i="0" dirty="0">
              <a:latin typeface="Times New Roman" panose="02020603050405020304" pitchFamily="18" charset="0"/>
              <a:cs typeface="Times New Roman" panose="02020603050405020304" pitchFamily="18" charset="0"/>
            </a:rPr>
            <a:t> </a:t>
          </a:r>
          <a:r>
            <a:rPr lang="en-US" sz="2800" b="1" i="0" dirty="0" err="1">
              <a:latin typeface="Times New Roman" panose="02020603050405020304" pitchFamily="18" charset="0"/>
              <a:cs typeface="Times New Roman" panose="02020603050405020304" pitchFamily="18" charset="0"/>
            </a:rPr>
            <a:t>o‘quv</a:t>
          </a:r>
          <a:r>
            <a:rPr lang="en-US" sz="2800" b="1" i="0" dirty="0">
              <a:latin typeface="Times New Roman" panose="02020603050405020304" pitchFamily="18" charset="0"/>
              <a:cs typeface="Times New Roman" panose="02020603050405020304" pitchFamily="18" charset="0"/>
            </a:rPr>
            <a:t> </a:t>
          </a:r>
          <a:r>
            <a:rPr lang="en-US" sz="2800" b="1" i="0" dirty="0" err="1">
              <a:latin typeface="Times New Roman" panose="02020603050405020304" pitchFamily="18" charset="0"/>
              <a:cs typeface="Times New Roman" panose="02020603050405020304" pitchFamily="18" charset="0"/>
            </a:rPr>
            <a:t>soati</a:t>
          </a:r>
          <a:r>
            <a:rPr lang="en-US" sz="2800" b="1" i="0" dirty="0">
              <a:latin typeface="Times New Roman" panose="02020603050405020304" pitchFamily="18" charset="0"/>
              <a:cs typeface="Times New Roman" panose="02020603050405020304" pitchFamily="18" charset="0"/>
            </a:rPr>
            <a:t> - 1</a:t>
          </a:r>
          <a:r>
            <a:rPr lang="ru-RU" sz="2800" b="1" i="0" dirty="0">
              <a:latin typeface="Times New Roman" panose="02020603050405020304" pitchFamily="18" charset="0"/>
              <a:cs typeface="Times New Roman" panose="02020603050405020304" pitchFamily="18" charset="0"/>
            </a:rPr>
            <a:t>5</a:t>
          </a:r>
          <a:r>
            <a:rPr lang="en-US" sz="2800" b="1" i="0" dirty="0">
              <a:latin typeface="Times New Roman" panose="02020603050405020304" pitchFamily="18" charset="0"/>
              <a:cs typeface="Times New Roman" panose="02020603050405020304" pitchFamily="18" charset="0"/>
            </a:rPr>
            <a:t>0 </a:t>
          </a:r>
          <a:r>
            <a:rPr lang="en-US" sz="2800" b="1" i="0" dirty="0" err="1">
              <a:latin typeface="Times New Roman" panose="02020603050405020304" pitchFamily="18" charset="0"/>
              <a:cs typeface="Times New Roman" panose="02020603050405020304" pitchFamily="18" charset="0"/>
            </a:rPr>
            <a:t>soat</a:t>
          </a:r>
          <a:br>
            <a:rPr lang="en-US" sz="2800" b="1" i="0" dirty="0">
              <a:latin typeface="Times New Roman" panose="02020603050405020304" pitchFamily="18" charset="0"/>
              <a:cs typeface="Times New Roman" panose="02020603050405020304" pitchFamily="18" charset="0"/>
            </a:rPr>
          </a:br>
          <a:r>
            <a:rPr lang="en-US" sz="2800" b="1" i="0" dirty="0">
              <a:latin typeface="Times New Roman" panose="02020603050405020304" pitchFamily="18" charset="0"/>
              <a:cs typeface="Times New Roman" panose="02020603050405020304" pitchFamily="18" charset="0"/>
            </a:rPr>
            <a:t>Shu </a:t>
          </a:r>
          <a:r>
            <a:rPr lang="en-US" sz="2800" b="1" i="0" dirty="0" err="1">
              <a:latin typeface="Times New Roman" panose="02020603050405020304" pitchFamily="18" charset="0"/>
              <a:cs typeface="Times New Roman" panose="02020603050405020304" pitchFamily="18" charset="0"/>
            </a:rPr>
            <a:t>jumladan</a:t>
          </a:r>
          <a:r>
            <a:rPr lang="en-US" sz="2800" b="1" i="0" dirty="0">
              <a:latin typeface="Times New Roman" panose="02020603050405020304" pitchFamily="18" charset="0"/>
              <a:cs typeface="Times New Roman" panose="02020603050405020304" pitchFamily="18" charset="0"/>
            </a:rPr>
            <a:t>:</a:t>
          </a:r>
          <a:br>
            <a:rPr lang="en-US" sz="2800" b="1" i="0" dirty="0">
              <a:latin typeface="Times New Roman" panose="02020603050405020304" pitchFamily="18" charset="0"/>
              <a:cs typeface="Times New Roman" panose="02020603050405020304" pitchFamily="18" charset="0"/>
            </a:rPr>
          </a:br>
          <a:r>
            <a:rPr lang="en-US" sz="2800" b="1" i="0" dirty="0" err="1">
              <a:latin typeface="Times New Roman" panose="02020603050405020304" pitchFamily="18" charset="0"/>
              <a:cs typeface="Times New Roman" panose="02020603050405020304" pitchFamily="18" charset="0"/>
            </a:rPr>
            <a:t>Ma’ruza</a:t>
          </a:r>
          <a:r>
            <a:rPr lang="en-US" sz="2800" b="1" i="0" dirty="0">
              <a:latin typeface="Times New Roman" panose="02020603050405020304" pitchFamily="18" charset="0"/>
              <a:cs typeface="Times New Roman" panose="02020603050405020304" pitchFamily="18" charset="0"/>
            </a:rPr>
            <a:t> - 3</a:t>
          </a:r>
          <a:r>
            <a:rPr lang="ru-RU" sz="2800" b="1" i="0" dirty="0">
              <a:latin typeface="Times New Roman" panose="02020603050405020304" pitchFamily="18" charset="0"/>
              <a:cs typeface="Times New Roman" panose="02020603050405020304" pitchFamily="18" charset="0"/>
            </a:rPr>
            <a:t>0</a:t>
          </a:r>
          <a:r>
            <a:rPr lang="en-US" sz="2800" b="1" i="0" dirty="0" err="1">
              <a:latin typeface="Times New Roman" panose="02020603050405020304" pitchFamily="18" charset="0"/>
              <a:cs typeface="Times New Roman" panose="02020603050405020304" pitchFamily="18" charset="0"/>
            </a:rPr>
            <a:t>soat</a:t>
          </a:r>
          <a:endParaRPr lang="ru-RU" sz="2800" b="1" dirty="0">
            <a:latin typeface="Times New Roman" panose="02020603050405020304" pitchFamily="18" charset="0"/>
            <a:cs typeface="Times New Roman" panose="02020603050405020304" pitchFamily="18" charset="0"/>
          </a:endParaRPr>
        </a:p>
      </dgm:t>
    </dgm:pt>
    <dgm:pt modelId="{B103682E-D800-4A53-894A-AF1240CE3CC5}" type="parTrans" cxnId="{CD9DDFA5-29B4-46E5-9145-F9A22B8705D5}">
      <dgm:prSet/>
      <dgm:spPr/>
      <dgm:t>
        <a:bodyPr/>
        <a:lstStyle/>
        <a:p>
          <a:endParaRPr lang="ru-RU" sz="2800" b="1">
            <a:latin typeface="Times New Roman" panose="02020603050405020304" pitchFamily="18" charset="0"/>
            <a:cs typeface="Times New Roman" panose="02020603050405020304" pitchFamily="18" charset="0"/>
          </a:endParaRPr>
        </a:p>
      </dgm:t>
    </dgm:pt>
    <dgm:pt modelId="{F592294A-571B-4D54-8798-51FE7ED37C85}" type="sibTrans" cxnId="{CD9DDFA5-29B4-46E5-9145-F9A22B8705D5}">
      <dgm:prSet custT="1"/>
      <dgm:spPr/>
      <dgm:t>
        <a:bodyPr/>
        <a:lstStyle/>
        <a:p>
          <a:endParaRPr lang="ru-RU" sz="2800" b="1">
            <a:latin typeface="Times New Roman" panose="02020603050405020304" pitchFamily="18" charset="0"/>
            <a:cs typeface="Times New Roman" panose="02020603050405020304" pitchFamily="18" charset="0"/>
          </a:endParaRPr>
        </a:p>
      </dgm:t>
    </dgm:pt>
    <dgm:pt modelId="{8197B2FC-01FE-4A4A-BB7A-663FA4F96D1D}">
      <dgm:prSet phldrT="[Текст]" custT="1"/>
      <dgm:spPr/>
      <dgm:t>
        <a:bodyPr/>
        <a:lstStyle/>
        <a:p>
          <a:r>
            <a:rPr lang="en-US" sz="2800" b="1" i="0" dirty="0" err="1">
              <a:latin typeface="Times New Roman" panose="02020603050405020304" pitchFamily="18" charset="0"/>
              <a:cs typeface="Times New Roman" panose="02020603050405020304" pitchFamily="18" charset="0"/>
            </a:rPr>
            <a:t>Amaliy</a:t>
          </a:r>
          <a:r>
            <a:rPr lang="en-US" sz="2800" b="1" i="0" dirty="0">
              <a:latin typeface="Times New Roman" panose="02020603050405020304" pitchFamily="18" charset="0"/>
              <a:cs typeface="Times New Roman" panose="02020603050405020304" pitchFamily="18" charset="0"/>
            </a:rPr>
            <a:t> </a:t>
          </a:r>
          <a:r>
            <a:rPr lang="en-US" sz="2800" b="1" i="0" dirty="0" err="1">
              <a:latin typeface="Times New Roman" panose="02020603050405020304" pitchFamily="18" charset="0"/>
              <a:cs typeface="Times New Roman" panose="02020603050405020304" pitchFamily="18" charset="0"/>
            </a:rPr>
            <a:t>mashg‘ulotlar</a:t>
          </a:r>
          <a:r>
            <a:rPr lang="en-US" sz="2800" b="1" i="0" dirty="0">
              <a:latin typeface="Times New Roman" panose="02020603050405020304" pitchFamily="18" charset="0"/>
              <a:cs typeface="Times New Roman" panose="02020603050405020304" pitchFamily="18" charset="0"/>
            </a:rPr>
            <a:t> –30 </a:t>
          </a:r>
          <a:r>
            <a:rPr lang="en-US" sz="2800" b="1" i="0" dirty="0" err="1">
              <a:latin typeface="Times New Roman" panose="02020603050405020304" pitchFamily="18" charset="0"/>
              <a:cs typeface="Times New Roman" panose="02020603050405020304" pitchFamily="18" charset="0"/>
            </a:rPr>
            <a:t>soat</a:t>
          </a:r>
          <a:br>
            <a:rPr lang="en-US" sz="2800" b="1" i="0" dirty="0">
              <a:latin typeface="Times New Roman" panose="02020603050405020304" pitchFamily="18" charset="0"/>
              <a:cs typeface="Times New Roman" panose="02020603050405020304" pitchFamily="18" charset="0"/>
            </a:rPr>
          </a:br>
          <a:r>
            <a:rPr lang="en-US" sz="2800" b="1" i="0" dirty="0" err="1">
              <a:latin typeface="Times New Roman" panose="02020603050405020304" pitchFamily="18" charset="0"/>
              <a:cs typeface="Times New Roman" panose="02020603050405020304" pitchFamily="18" charset="0"/>
            </a:rPr>
            <a:t>Mustaqil</a:t>
          </a:r>
          <a:r>
            <a:rPr lang="en-US" sz="2800" b="1" i="0" dirty="0">
              <a:latin typeface="Times New Roman" panose="02020603050405020304" pitchFamily="18" charset="0"/>
              <a:cs typeface="Times New Roman" panose="02020603050405020304" pitchFamily="18" charset="0"/>
            </a:rPr>
            <a:t> </a:t>
          </a:r>
          <a:r>
            <a:rPr lang="en-US" sz="2800" b="1" i="0" dirty="0" err="1">
              <a:latin typeface="Times New Roman" panose="02020603050405020304" pitchFamily="18" charset="0"/>
              <a:cs typeface="Times New Roman" panose="02020603050405020304" pitchFamily="18" charset="0"/>
            </a:rPr>
            <a:t>ta’lim</a:t>
          </a:r>
          <a:r>
            <a:rPr lang="en-US" sz="2800" b="1" i="0" dirty="0">
              <a:latin typeface="Times New Roman" panose="02020603050405020304" pitchFamily="18" charset="0"/>
              <a:cs typeface="Times New Roman" panose="02020603050405020304" pitchFamily="18" charset="0"/>
            </a:rPr>
            <a:t> </a:t>
          </a:r>
          <a:r>
            <a:rPr lang="en-US" sz="2800" b="1" i="0" dirty="0" err="1">
              <a:latin typeface="Times New Roman" panose="02020603050405020304" pitchFamily="18" charset="0"/>
              <a:cs typeface="Times New Roman" panose="02020603050405020304" pitchFamily="18" charset="0"/>
            </a:rPr>
            <a:t>soati</a:t>
          </a:r>
          <a:r>
            <a:rPr lang="en-US" sz="2800" b="1" i="0" dirty="0">
              <a:latin typeface="Times New Roman" panose="02020603050405020304" pitchFamily="18" charset="0"/>
              <a:cs typeface="Times New Roman" panose="02020603050405020304" pitchFamily="18" charset="0"/>
            </a:rPr>
            <a:t> – 90 </a:t>
          </a:r>
          <a:r>
            <a:rPr lang="en-US" sz="2800" b="1" i="0" dirty="0" err="1">
              <a:latin typeface="Times New Roman" panose="02020603050405020304" pitchFamily="18" charset="0"/>
              <a:cs typeface="Times New Roman" panose="02020603050405020304" pitchFamily="18" charset="0"/>
            </a:rPr>
            <a:t>soat</a:t>
          </a:r>
          <a:endParaRPr lang="en-US" sz="2800" b="1" i="0" dirty="0">
            <a:latin typeface="Times New Roman" panose="02020603050405020304" pitchFamily="18" charset="0"/>
            <a:cs typeface="Times New Roman" panose="02020603050405020304" pitchFamily="18" charset="0"/>
          </a:endParaRPr>
        </a:p>
        <a:p>
          <a:r>
            <a:rPr lang="en-US" sz="2800" b="1" i="0" dirty="0">
              <a:latin typeface="Times New Roman" panose="02020603050405020304" pitchFamily="18" charset="0"/>
              <a:cs typeface="Times New Roman" panose="02020603050405020304" pitchFamily="18" charset="0"/>
            </a:rPr>
            <a:t>ECTS – </a:t>
          </a:r>
          <a:r>
            <a:rPr lang="en-US" sz="2800" b="1" i="0" dirty="0" err="1">
              <a:latin typeface="Times New Roman" panose="02020603050405020304" pitchFamily="18" charset="0"/>
              <a:cs typeface="Times New Roman" panose="02020603050405020304" pitchFamily="18" charset="0"/>
            </a:rPr>
            <a:t>kreditlari</a:t>
          </a:r>
          <a:r>
            <a:rPr lang="en-US" sz="2800" b="1" i="0" dirty="0">
              <a:latin typeface="Times New Roman" panose="02020603050405020304" pitchFamily="18" charset="0"/>
              <a:cs typeface="Times New Roman" panose="02020603050405020304" pitchFamily="18" charset="0"/>
            </a:rPr>
            <a:t> – 5 </a:t>
          </a:r>
          <a:r>
            <a:rPr lang="en-US" sz="2800" b="1" i="0" dirty="0" err="1">
              <a:latin typeface="Times New Roman" panose="02020603050405020304" pitchFamily="18" charset="0"/>
              <a:cs typeface="Times New Roman" panose="02020603050405020304" pitchFamily="18" charset="0"/>
            </a:rPr>
            <a:t>kredit</a:t>
          </a:r>
          <a:r>
            <a:rPr lang="en-US" sz="2800" b="1" i="0" dirty="0">
              <a:latin typeface="Times New Roman" panose="02020603050405020304" pitchFamily="18" charset="0"/>
              <a:cs typeface="Times New Roman" panose="02020603050405020304" pitchFamily="18" charset="0"/>
            </a:rPr>
            <a:t> </a:t>
          </a:r>
          <a:endParaRPr lang="ru-RU" sz="2800" b="1" dirty="0">
            <a:latin typeface="Times New Roman" panose="02020603050405020304" pitchFamily="18" charset="0"/>
            <a:cs typeface="Times New Roman" panose="02020603050405020304" pitchFamily="18" charset="0"/>
          </a:endParaRPr>
        </a:p>
      </dgm:t>
    </dgm:pt>
    <dgm:pt modelId="{EBAF9324-1AEC-43F9-BD3A-870A7A86BDE4}" type="parTrans" cxnId="{ED0A08F5-2898-4AC7-A251-AC3D4F87DD26}">
      <dgm:prSet/>
      <dgm:spPr/>
      <dgm:t>
        <a:bodyPr/>
        <a:lstStyle/>
        <a:p>
          <a:endParaRPr lang="ru-RU" sz="2800" b="1">
            <a:latin typeface="Times New Roman" panose="02020603050405020304" pitchFamily="18" charset="0"/>
            <a:cs typeface="Times New Roman" panose="02020603050405020304" pitchFamily="18" charset="0"/>
          </a:endParaRPr>
        </a:p>
      </dgm:t>
    </dgm:pt>
    <dgm:pt modelId="{CE8869A6-69F0-4C67-937B-EA97A895D154}" type="sibTrans" cxnId="{ED0A08F5-2898-4AC7-A251-AC3D4F87DD26}">
      <dgm:prSet/>
      <dgm:spPr/>
      <dgm:t>
        <a:bodyPr/>
        <a:lstStyle/>
        <a:p>
          <a:endParaRPr lang="ru-RU" sz="2800" b="1">
            <a:latin typeface="Times New Roman" panose="02020603050405020304" pitchFamily="18" charset="0"/>
            <a:cs typeface="Times New Roman" panose="02020603050405020304" pitchFamily="18" charset="0"/>
          </a:endParaRPr>
        </a:p>
      </dgm:t>
    </dgm:pt>
    <dgm:pt modelId="{6CBEDF79-753A-4B12-937C-5C09168F6C62}" type="pres">
      <dgm:prSet presAssocID="{65746325-F68D-4118-982A-C1FE77D17786}" presName="outerComposite" presStyleCnt="0">
        <dgm:presLayoutVars>
          <dgm:chMax val="5"/>
          <dgm:dir/>
          <dgm:resizeHandles val="exact"/>
        </dgm:presLayoutVars>
      </dgm:prSet>
      <dgm:spPr/>
    </dgm:pt>
    <dgm:pt modelId="{7B9DE98A-3CED-4C75-AD05-F6419BE62913}" type="pres">
      <dgm:prSet presAssocID="{65746325-F68D-4118-982A-C1FE77D17786}" presName="dummyMaxCanvas" presStyleCnt="0">
        <dgm:presLayoutVars/>
      </dgm:prSet>
      <dgm:spPr/>
    </dgm:pt>
    <dgm:pt modelId="{8C69E38D-C557-4DF0-B74C-17A4556AA00A}" type="pres">
      <dgm:prSet presAssocID="{65746325-F68D-4118-982A-C1FE77D17786}" presName="ThreeNodes_1" presStyleLbl="node1" presStyleIdx="0" presStyleCnt="3">
        <dgm:presLayoutVars>
          <dgm:bulletEnabled val="1"/>
        </dgm:presLayoutVars>
      </dgm:prSet>
      <dgm:spPr/>
    </dgm:pt>
    <dgm:pt modelId="{CAC3DC41-6C3B-4E56-8DCB-6B65418153BE}" type="pres">
      <dgm:prSet presAssocID="{65746325-F68D-4118-982A-C1FE77D17786}" presName="ThreeNodes_2" presStyleLbl="node1" presStyleIdx="1" presStyleCnt="3">
        <dgm:presLayoutVars>
          <dgm:bulletEnabled val="1"/>
        </dgm:presLayoutVars>
      </dgm:prSet>
      <dgm:spPr/>
    </dgm:pt>
    <dgm:pt modelId="{FEC8AB08-472D-41CD-B896-806FCFAACEDB}" type="pres">
      <dgm:prSet presAssocID="{65746325-F68D-4118-982A-C1FE77D17786}" presName="ThreeNodes_3" presStyleLbl="node1" presStyleIdx="2" presStyleCnt="3">
        <dgm:presLayoutVars>
          <dgm:bulletEnabled val="1"/>
        </dgm:presLayoutVars>
      </dgm:prSet>
      <dgm:spPr/>
    </dgm:pt>
    <dgm:pt modelId="{CD124D7C-A487-4521-AD74-7FB5EBC94ED0}" type="pres">
      <dgm:prSet presAssocID="{65746325-F68D-4118-982A-C1FE77D17786}" presName="ThreeConn_1-2" presStyleLbl="fgAccFollowNode1" presStyleIdx="0" presStyleCnt="2">
        <dgm:presLayoutVars>
          <dgm:bulletEnabled val="1"/>
        </dgm:presLayoutVars>
      </dgm:prSet>
      <dgm:spPr/>
    </dgm:pt>
    <dgm:pt modelId="{58A5161F-2AF1-4C42-9AB9-C657F93B87F5}" type="pres">
      <dgm:prSet presAssocID="{65746325-F68D-4118-982A-C1FE77D17786}" presName="ThreeConn_2-3" presStyleLbl="fgAccFollowNode1" presStyleIdx="1" presStyleCnt="2">
        <dgm:presLayoutVars>
          <dgm:bulletEnabled val="1"/>
        </dgm:presLayoutVars>
      </dgm:prSet>
      <dgm:spPr/>
    </dgm:pt>
    <dgm:pt modelId="{BFB446E9-BB44-432A-8C83-D3EE2F35A072}" type="pres">
      <dgm:prSet presAssocID="{65746325-F68D-4118-982A-C1FE77D17786}" presName="ThreeNodes_1_text" presStyleLbl="node1" presStyleIdx="2" presStyleCnt="3">
        <dgm:presLayoutVars>
          <dgm:bulletEnabled val="1"/>
        </dgm:presLayoutVars>
      </dgm:prSet>
      <dgm:spPr/>
    </dgm:pt>
    <dgm:pt modelId="{BEE10B27-E5AA-4148-A031-42C8A90555B9}" type="pres">
      <dgm:prSet presAssocID="{65746325-F68D-4118-982A-C1FE77D17786}" presName="ThreeNodes_2_text" presStyleLbl="node1" presStyleIdx="2" presStyleCnt="3">
        <dgm:presLayoutVars>
          <dgm:bulletEnabled val="1"/>
        </dgm:presLayoutVars>
      </dgm:prSet>
      <dgm:spPr/>
    </dgm:pt>
    <dgm:pt modelId="{F8B3ED99-01E4-4214-AD6F-1B66A3040274}" type="pres">
      <dgm:prSet presAssocID="{65746325-F68D-4118-982A-C1FE77D17786}" presName="ThreeNodes_3_text" presStyleLbl="node1" presStyleIdx="2" presStyleCnt="3">
        <dgm:presLayoutVars>
          <dgm:bulletEnabled val="1"/>
        </dgm:presLayoutVars>
      </dgm:prSet>
      <dgm:spPr/>
    </dgm:pt>
  </dgm:ptLst>
  <dgm:cxnLst>
    <dgm:cxn modelId="{021A0A02-9DF3-4E27-A22A-37CC9304B9C2}" type="presOf" srcId="{7FEFA834-0721-4EBA-850E-54F88D948FAA}" destId="{8C69E38D-C557-4DF0-B74C-17A4556AA00A}" srcOrd="0" destOrd="0" presId="urn:microsoft.com/office/officeart/2005/8/layout/vProcess5"/>
    <dgm:cxn modelId="{47C2A828-6146-47BA-8A3A-5A2B7F3A3DA1}" type="presOf" srcId="{65746325-F68D-4118-982A-C1FE77D17786}" destId="{6CBEDF79-753A-4B12-937C-5C09168F6C62}" srcOrd="0" destOrd="0" presId="urn:microsoft.com/office/officeart/2005/8/layout/vProcess5"/>
    <dgm:cxn modelId="{302CF942-3FF1-43E5-98FE-0F381DE05DBB}" type="presOf" srcId="{AEF7700C-3110-44F2-964C-2FC836577F2D}" destId="{CAC3DC41-6C3B-4E56-8DCB-6B65418153BE}" srcOrd="0" destOrd="0" presId="urn:microsoft.com/office/officeart/2005/8/layout/vProcess5"/>
    <dgm:cxn modelId="{58EB4C77-9CB7-41F6-B5D1-FBE0CB7FFF4D}" type="presOf" srcId="{8197B2FC-01FE-4A4A-BB7A-663FA4F96D1D}" destId="{F8B3ED99-01E4-4214-AD6F-1B66A3040274}" srcOrd="1" destOrd="0" presId="urn:microsoft.com/office/officeart/2005/8/layout/vProcess5"/>
    <dgm:cxn modelId="{F0EBC477-808F-4A78-94D4-F8111C4ABC52}" type="presOf" srcId="{8197B2FC-01FE-4A4A-BB7A-663FA4F96D1D}" destId="{FEC8AB08-472D-41CD-B896-806FCFAACEDB}" srcOrd="0" destOrd="0" presId="urn:microsoft.com/office/officeart/2005/8/layout/vProcess5"/>
    <dgm:cxn modelId="{3845F578-7805-48FC-AB16-F100B953A47D}" type="presOf" srcId="{AEF7700C-3110-44F2-964C-2FC836577F2D}" destId="{BEE10B27-E5AA-4148-A031-42C8A90555B9}" srcOrd="1" destOrd="0" presId="urn:microsoft.com/office/officeart/2005/8/layout/vProcess5"/>
    <dgm:cxn modelId="{2502377E-90E0-43FD-AEFE-953DE13C6761}" type="presOf" srcId="{88362A73-1E53-4A00-B334-489761AA2F35}" destId="{CD124D7C-A487-4521-AD74-7FB5EBC94ED0}" srcOrd="0" destOrd="0" presId="urn:microsoft.com/office/officeart/2005/8/layout/vProcess5"/>
    <dgm:cxn modelId="{CD9DDFA5-29B4-46E5-9145-F9A22B8705D5}" srcId="{65746325-F68D-4118-982A-C1FE77D17786}" destId="{AEF7700C-3110-44F2-964C-2FC836577F2D}" srcOrd="1" destOrd="0" parTransId="{B103682E-D800-4A53-894A-AF1240CE3CC5}" sibTransId="{F592294A-571B-4D54-8798-51FE7ED37C85}"/>
    <dgm:cxn modelId="{BEF6F1D8-4034-4DA7-9894-6E5C530D3F67}" srcId="{65746325-F68D-4118-982A-C1FE77D17786}" destId="{7FEFA834-0721-4EBA-850E-54F88D948FAA}" srcOrd="0" destOrd="0" parTransId="{EED649E8-8E99-4B28-97FE-B8E7BC499DEF}" sibTransId="{88362A73-1E53-4A00-B334-489761AA2F35}"/>
    <dgm:cxn modelId="{25B8AEDB-F060-470C-95C3-C8A68A411B11}" type="presOf" srcId="{F592294A-571B-4D54-8798-51FE7ED37C85}" destId="{58A5161F-2AF1-4C42-9AB9-C657F93B87F5}" srcOrd="0" destOrd="0" presId="urn:microsoft.com/office/officeart/2005/8/layout/vProcess5"/>
    <dgm:cxn modelId="{032DF3F4-320D-48A2-B695-B4190EB6D24D}" type="presOf" srcId="{7FEFA834-0721-4EBA-850E-54F88D948FAA}" destId="{BFB446E9-BB44-432A-8C83-D3EE2F35A072}" srcOrd="1" destOrd="0" presId="urn:microsoft.com/office/officeart/2005/8/layout/vProcess5"/>
    <dgm:cxn modelId="{ED0A08F5-2898-4AC7-A251-AC3D4F87DD26}" srcId="{65746325-F68D-4118-982A-C1FE77D17786}" destId="{8197B2FC-01FE-4A4A-BB7A-663FA4F96D1D}" srcOrd="2" destOrd="0" parTransId="{EBAF9324-1AEC-43F9-BD3A-870A7A86BDE4}" sibTransId="{CE8869A6-69F0-4C67-937B-EA97A895D154}"/>
    <dgm:cxn modelId="{BA50849C-F3FE-485A-B9AD-21CD61856AF7}" type="presParOf" srcId="{6CBEDF79-753A-4B12-937C-5C09168F6C62}" destId="{7B9DE98A-3CED-4C75-AD05-F6419BE62913}" srcOrd="0" destOrd="0" presId="urn:microsoft.com/office/officeart/2005/8/layout/vProcess5"/>
    <dgm:cxn modelId="{842FAB18-A6F1-49D3-9227-7CE1BD6065DA}" type="presParOf" srcId="{6CBEDF79-753A-4B12-937C-5C09168F6C62}" destId="{8C69E38D-C557-4DF0-B74C-17A4556AA00A}" srcOrd="1" destOrd="0" presId="urn:microsoft.com/office/officeart/2005/8/layout/vProcess5"/>
    <dgm:cxn modelId="{70B05879-5113-43F2-935A-4D0435BB0E65}" type="presParOf" srcId="{6CBEDF79-753A-4B12-937C-5C09168F6C62}" destId="{CAC3DC41-6C3B-4E56-8DCB-6B65418153BE}" srcOrd="2" destOrd="0" presId="urn:microsoft.com/office/officeart/2005/8/layout/vProcess5"/>
    <dgm:cxn modelId="{9650880E-162D-431F-8E86-122543A51CC2}" type="presParOf" srcId="{6CBEDF79-753A-4B12-937C-5C09168F6C62}" destId="{FEC8AB08-472D-41CD-B896-806FCFAACEDB}" srcOrd="3" destOrd="0" presId="urn:microsoft.com/office/officeart/2005/8/layout/vProcess5"/>
    <dgm:cxn modelId="{B0E87E46-11FF-4E30-A909-C334A6D3D40C}" type="presParOf" srcId="{6CBEDF79-753A-4B12-937C-5C09168F6C62}" destId="{CD124D7C-A487-4521-AD74-7FB5EBC94ED0}" srcOrd="4" destOrd="0" presId="urn:microsoft.com/office/officeart/2005/8/layout/vProcess5"/>
    <dgm:cxn modelId="{62E6D75F-E7F5-415E-A422-B3DE50D78E14}" type="presParOf" srcId="{6CBEDF79-753A-4B12-937C-5C09168F6C62}" destId="{58A5161F-2AF1-4C42-9AB9-C657F93B87F5}" srcOrd="5" destOrd="0" presId="urn:microsoft.com/office/officeart/2005/8/layout/vProcess5"/>
    <dgm:cxn modelId="{26831CED-4BED-4B44-A93E-79729EDE1AEB}" type="presParOf" srcId="{6CBEDF79-753A-4B12-937C-5C09168F6C62}" destId="{BFB446E9-BB44-432A-8C83-D3EE2F35A072}" srcOrd="6" destOrd="0" presId="urn:microsoft.com/office/officeart/2005/8/layout/vProcess5"/>
    <dgm:cxn modelId="{A639EB8F-77FE-496F-8599-CB0E55E02FB2}" type="presParOf" srcId="{6CBEDF79-753A-4B12-937C-5C09168F6C62}" destId="{BEE10B27-E5AA-4148-A031-42C8A90555B9}" srcOrd="7" destOrd="0" presId="urn:microsoft.com/office/officeart/2005/8/layout/vProcess5"/>
    <dgm:cxn modelId="{AC6921C3-58F6-45B2-B3CF-ABF4E0A47218}" type="presParOf" srcId="{6CBEDF79-753A-4B12-937C-5C09168F6C62}" destId="{F8B3ED99-01E4-4214-AD6F-1B66A3040274}"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434FD87-D852-4E52-B4E7-42D870FD3B04}" type="doc">
      <dgm:prSet loTypeId="urn:microsoft.com/office/officeart/2005/8/layout/vList2" loCatId="list" qsTypeId="urn:microsoft.com/office/officeart/2005/8/quickstyle/3d2" qsCatId="3D" csTypeId="urn:microsoft.com/office/officeart/2005/8/colors/colorful1" csCatId="colorful" phldr="1"/>
      <dgm:spPr/>
      <dgm:t>
        <a:bodyPr/>
        <a:lstStyle/>
        <a:p>
          <a:endParaRPr lang="ru-RU"/>
        </a:p>
      </dgm:t>
    </dgm:pt>
    <dgm:pt modelId="{57064774-DEC4-4DF9-90CA-C95B8F3D52FD}">
      <dgm:prSet phldrT="[Текст]"/>
      <dgm:spPr/>
      <dgm:t>
        <a:bodyPr/>
        <a:lstStyle/>
        <a:p>
          <a:pPr algn="ctr"/>
          <a:r>
            <a:rPr lang="en-US" dirty="0"/>
            <a:t>I</a:t>
          </a:r>
          <a:r>
            <a:rPr lang="uz-Latn-UZ" dirty="0"/>
            <a:t>.</a:t>
          </a:r>
          <a:r>
            <a:rPr lang="en-US" dirty="0"/>
            <a:t> </a:t>
          </a:r>
          <a:r>
            <a:rPr lang="uz-Latn-UZ" dirty="0"/>
            <a:t>Individual ravishda bajariladigan ish shakllari:</a:t>
          </a:r>
          <a:endParaRPr lang="ru-RU" dirty="0"/>
        </a:p>
      </dgm:t>
    </dgm:pt>
    <dgm:pt modelId="{2C15E98B-C86E-481B-847A-8BC024D5A5F8}" type="parTrans" cxnId="{C27EFB12-E1A7-48F2-A312-4DBD29ACFF35}">
      <dgm:prSet/>
      <dgm:spPr/>
      <dgm:t>
        <a:bodyPr/>
        <a:lstStyle/>
        <a:p>
          <a:endParaRPr lang="ru-RU"/>
        </a:p>
      </dgm:t>
    </dgm:pt>
    <dgm:pt modelId="{ECB9BD1C-5492-4096-8765-0973EB194AAB}" type="sibTrans" cxnId="{C27EFB12-E1A7-48F2-A312-4DBD29ACFF35}">
      <dgm:prSet/>
      <dgm:spPr/>
      <dgm:t>
        <a:bodyPr/>
        <a:lstStyle/>
        <a:p>
          <a:endParaRPr lang="ru-RU"/>
        </a:p>
      </dgm:t>
    </dgm:pt>
    <dgm:pt modelId="{EC3CD5FF-B571-4664-8342-21068CABDDFD}">
      <dgm:prSet/>
      <dgm:spPr/>
      <dgm:t>
        <a:bodyPr/>
        <a:lstStyle/>
        <a:p>
          <a:r>
            <a:rPr lang="uz-Latn-UZ" dirty="0"/>
            <a:t>1)	rasmiy axborot ko‘rinishidagi tahliliy maʼlumot;</a:t>
          </a:r>
          <a:endParaRPr lang="ru-RU" dirty="0"/>
        </a:p>
      </dgm:t>
    </dgm:pt>
    <dgm:pt modelId="{D16EA9C1-99EE-4CD6-85F4-AD2F43C64FEF}" type="parTrans" cxnId="{4D34E4B6-4C3D-4E94-A018-ECA59B501CB9}">
      <dgm:prSet/>
      <dgm:spPr/>
      <dgm:t>
        <a:bodyPr/>
        <a:lstStyle/>
        <a:p>
          <a:endParaRPr lang="ru-RU"/>
        </a:p>
      </dgm:t>
    </dgm:pt>
    <dgm:pt modelId="{7B28655D-7267-4ECD-923F-DDCE8216433D}" type="sibTrans" cxnId="{4D34E4B6-4C3D-4E94-A018-ECA59B501CB9}">
      <dgm:prSet/>
      <dgm:spPr/>
      <dgm:t>
        <a:bodyPr/>
        <a:lstStyle/>
        <a:p>
          <a:endParaRPr lang="ru-RU"/>
        </a:p>
      </dgm:t>
    </dgm:pt>
    <dgm:pt modelId="{2B43D000-EF15-4477-991C-1B1BF68D8D4C}">
      <dgm:prSet/>
      <dgm:spPr/>
      <dgm:t>
        <a:bodyPr/>
        <a:lstStyle/>
        <a:p>
          <a:r>
            <a:rPr lang="uz-Latn-UZ"/>
            <a:t>2)	umumlashtiruvchi jadval;</a:t>
          </a:r>
          <a:endParaRPr lang="ru-RU"/>
        </a:p>
      </dgm:t>
    </dgm:pt>
    <dgm:pt modelId="{C4F456DE-E7DF-47F8-84D3-6BAD6237F6EA}" type="parTrans" cxnId="{6C9223DD-CE4F-4351-854B-2AFD249408D8}">
      <dgm:prSet/>
      <dgm:spPr/>
      <dgm:t>
        <a:bodyPr/>
        <a:lstStyle/>
        <a:p>
          <a:endParaRPr lang="ru-RU"/>
        </a:p>
      </dgm:t>
    </dgm:pt>
    <dgm:pt modelId="{536888A5-3D3E-43F7-A206-7174FAE5DDEC}" type="sibTrans" cxnId="{6C9223DD-CE4F-4351-854B-2AFD249408D8}">
      <dgm:prSet/>
      <dgm:spPr/>
      <dgm:t>
        <a:bodyPr/>
        <a:lstStyle/>
        <a:p>
          <a:endParaRPr lang="ru-RU"/>
        </a:p>
      </dgm:t>
    </dgm:pt>
    <dgm:pt modelId="{09236355-98AF-4A86-955D-5C84F0AB9D7A}">
      <dgm:prSet/>
      <dgm:spPr/>
      <dgm:t>
        <a:bodyPr/>
        <a:lstStyle/>
        <a:p>
          <a:r>
            <a:rPr lang="uz-Latn-UZ" dirty="0"/>
            <a:t>3)	graf-sxema;</a:t>
          </a:r>
          <a:endParaRPr lang="ru-RU" dirty="0"/>
        </a:p>
      </dgm:t>
    </dgm:pt>
    <dgm:pt modelId="{D43EC216-821F-4CF7-B59C-B0C0018673BB}" type="parTrans" cxnId="{DD28B270-3A15-4EB1-82C1-F55A59F3F525}">
      <dgm:prSet/>
      <dgm:spPr/>
      <dgm:t>
        <a:bodyPr/>
        <a:lstStyle/>
        <a:p>
          <a:endParaRPr lang="ru-RU"/>
        </a:p>
      </dgm:t>
    </dgm:pt>
    <dgm:pt modelId="{B58DC8AB-AF63-4431-81BF-00525BCBBFA6}" type="sibTrans" cxnId="{DD28B270-3A15-4EB1-82C1-F55A59F3F525}">
      <dgm:prSet/>
      <dgm:spPr/>
      <dgm:t>
        <a:bodyPr/>
        <a:lstStyle/>
        <a:p>
          <a:endParaRPr lang="ru-RU"/>
        </a:p>
      </dgm:t>
    </dgm:pt>
    <dgm:pt modelId="{D82943C0-BF73-4752-9574-16DF3498B392}">
      <dgm:prSet/>
      <dgm:spPr/>
      <dgm:t>
        <a:bodyPr/>
        <a:lstStyle/>
        <a:p>
          <a:r>
            <a:rPr lang="uz-Latn-UZ"/>
            <a:t>4)	infografika;</a:t>
          </a:r>
          <a:endParaRPr lang="ru-RU"/>
        </a:p>
      </dgm:t>
    </dgm:pt>
    <dgm:pt modelId="{F6A65461-AD48-4BF3-BA70-F3E534EB3DC9}" type="parTrans" cxnId="{5800C2A4-13C3-4F85-86B3-43422233D7EC}">
      <dgm:prSet/>
      <dgm:spPr/>
      <dgm:t>
        <a:bodyPr/>
        <a:lstStyle/>
        <a:p>
          <a:endParaRPr lang="ru-RU"/>
        </a:p>
      </dgm:t>
    </dgm:pt>
    <dgm:pt modelId="{10650ED0-C519-4F2E-9C1A-3766A0DBA630}" type="sibTrans" cxnId="{5800C2A4-13C3-4F85-86B3-43422233D7EC}">
      <dgm:prSet/>
      <dgm:spPr/>
      <dgm:t>
        <a:bodyPr/>
        <a:lstStyle/>
        <a:p>
          <a:endParaRPr lang="ru-RU"/>
        </a:p>
      </dgm:t>
    </dgm:pt>
    <dgm:pt modelId="{9A299542-C3B7-4787-A31B-92D02F6BE4C6}">
      <dgm:prSet/>
      <dgm:spPr/>
      <dgm:t>
        <a:bodyPr/>
        <a:lstStyle/>
        <a:p>
          <a:r>
            <a:rPr lang="uz-Latn-UZ"/>
            <a:t>5)	adabiyotlar obzori;</a:t>
          </a:r>
          <a:endParaRPr lang="ru-RU"/>
        </a:p>
      </dgm:t>
    </dgm:pt>
    <dgm:pt modelId="{F47C674B-B9C7-4797-8A6A-725DB0C70E2D}" type="parTrans" cxnId="{8673AF2A-D3C3-4134-8721-D648CFF51A05}">
      <dgm:prSet/>
      <dgm:spPr/>
      <dgm:t>
        <a:bodyPr/>
        <a:lstStyle/>
        <a:p>
          <a:endParaRPr lang="ru-RU"/>
        </a:p>
      </dgm:t>
    </dgm:pt>
    <dgm:pt modelId="{415EFD5F-2A3D-4D4F-8625-EAAF433236A4}" type="sibTrans" cxnId="{8673AF2A-D3C3-4134-8721-D648CFF51A05}">
      <dgm:prSet/>
      <dgm:spPr/>
      <dgm:t>
        <a:bodyPr/>
        <a:lstStyle/>
        <a:p>
          <a:endParaRPr lang="ru-RU"/>
        </a:p>
      </dgm:t>
    </dgm:pt>
    <dgm:pt modelId="{3DA5C61B-E558-47F1-BC5F-7153717D0235}">
      <dgm:prSet/>
      <dgm:spPr/>
      <dgm:t>
        <a:bodyPr/>
        <a:lstStyle/>
        <a:p>
          <a:r>
            <a:rPr lang="uz-Latn-UZ"/>
            <a:t>6)	muammoli topshiriq;</a:t>
          </a:r>
          <a:endParaRPr lang="ru-RU"/>
        </a:p>
      </dgm:t>
    </dgm:pt>
    <dgm:pt modelId="{52B0AF49-F00A-4192-AC6C-1104DF4C14E4}" type="parTrans" cxnId="{282E27DC-334E-4F8A-A6B8-67A610F3D5DA}">
      <dgm:prSet/>
      <dgm:spPr/>
      <dgm:t>
        <a:bodyPr/>
        <a:lstStyle/>
        <a:p>
          <a:endParaRPr lang="ru-RU"/>
        </a:p>
      </dgm:t>
    </dgm:pt>
    <dgm:pt modelId="{8CC4F40B-29F6-44DE-9519-7F7681B94AF9}" type="sibTrans" cxnId="{282E27DC-334E-4F8A-A6B8-67A610F3D5DA}">
      <dgm:prSet/>
      <dgm:spPr/>
      <dgm:t>
        <a:bodyPr/>
        <a:lstStyle/>
        <a:p>
          <a:endParaRPr lang="ru-RU"/>
        </a:p>
      </dgm:t>
    </dgm:pt>
    <dgm:pt modelId="{7648F4E6-06F4-4CE2-AD44-C2060C4BF96D}">
      <dgm:prSet/>
      <dgm:spPr/>
      <dgm:t>
        <a:bodyPr/>
        <a:lstStyle/>
        <a:p>
          <a:r>
            <a:rPr lang="uz-Latn-UZ" dirty="0"/>
            <a:t>7)	</a:t>
          </a:r>
          <a:r>
            <a:rPr lang="en-US" dirty="0"/>
            <a:t>PP</a:t>
          </a:r>
          <a:r>
            <a:rPr lang="uz-Latn-UZ" dirty="0"/>
            <a:t>T formatdagi elektron taqdimot;</a:t>
          </a:r>
          <a:endParaRPr lang="ru-RU" dirty="0"/>
        </a:p>
      </dgm:t>
    </dgm:pt>
    <dgm:pt modelId="{6C0B0482-2271-44CC-B4F5-B9A4FDF7D72E}" type="parTrans" cxnId="{E12DA9FB-968A-4DCB-BC22-AA50042C2C08}">
      <dgm:prSet/>
      <dgm:spPr/>
      <dgm:t>
        <a:bodyPr/>
        <a:lstStyle/>
        <a:p>
          <a:endParaRPr lang="ru-RU"/>
        </a:p>
      </dgm:t>
    </dgm:pt>
    <dgm:pt modelId="{1426573C-59ED-42E9-9CD4-BF7764C3E0FA}" type="sibTrans" cxnId="{E12DA9FB-968A-4DCB-BC22-AA50042C2C08}">
      <dgm:prSet/>
      <dgm:spPr/>
      <dgm:t>
        <a:bodyPr/>
        <a:lstStyle/>
        <a:p>
          <a:endParaRPr lang="ru-RU"/>
        </a:p>
      </dgm:t>
    </dgm:pt>
    <dgm:pt modelId="{27E2A2A9-8024-45DB-A872-EA4F4CE75E9D}">
      <dgm:prSet/>
      <dgm:spPr/>
      <dgm:t>
        <a:bodyPr/>
        <a:lstStyle/>
        <a:p>
          <a:r>
            <a:rPr lang="uz-Latn-UZ"/>
            <a:t>8)	termin va tushunchalarning izohli lug‘ati;</a:t>
          </a:r>
          <a:endParaRPr lang="ru-RU"/>
        </a:p>
      </dgm:t>
    </dgm:pt>
    <dgm:pt modelId="{21CB6A2F-F0BF-475B-806E-2D7BD8AEC3BE}" type="parTrans" cxnId="{6E7E5056-06C2-4653-95FA-E4B73564C3E9}">
      <dgm:prSet/>
      <dgm:spPr/>
      <dgm:t>
        <a:bodyPr/>
        <a:lstStyle/>
        <a:p>
          <a:endParaRPr lang="ru-RU"/>
        </a:p>
      </dgm:t>
    </dgm:pt>
    <dgm:pt modelId="{214054FF-330D-4CBC-A990-4FCCF59C0163}" type="sibTrans" cxnId="{6E7E5056-06C2-4653-95FA-E4B73564C3E9}">
      <dgm:prSet/>
      <dgm:spPr/>
      <dgm:t>
        <a:bodyPr/>
        <a:lstStyle/>
        <a:p>
          <a:endParaRPr lang="ru-RU"/>
        </a:p>
      </dgm:t>
    </dgm:pt>
    <dgm:pt modelId="{969C2E07-8EF3-42DC-B7ED-E6C838A86CA5}">
      <dgm:prSet/>
      <dgm:spPr/>
      <dgm:t>
        <a:bodyPr/>
        <a:lstStyle/>
        <a:p>
          <a:r>
            <a:rPr lang="uz-Latn-UZ"/>
            <a:t>9)	esse;</a:t>
          </a:r>
          <a:endParaRPr lang="ru-RU"/>
        </a:p>
      </dgm:t>
    </dgm:pt>
    <dgm:pt modelId="{353AC351-396D-4C50-AB07-1894B42D17F6}" type="parTrans" cxnId="{91F4F99D-DA7A-472C-85D6-2528E3BF9732}">
      <dgm:prSet/>
      <dgm:spPr/>
      <dgm:t>
        <a:bodyPr/>
        <a:lstStyle/>
        <a:p>
          <a:endParaRPr lang="ru-RU"/>
        </a:p>
      </dgm:t>
    </dgm:pt>
    <dgm:pt modelId="{9EBA3443-0528-4362-8C8B-C19A3DEEC923}" type="sibTrans" cxnId="{91F4F99D-DA7A-472C-85D6-2528E3BF9732}">
      <dgm:prSet/>
      <dgm:spPr/>
      <dgm:t>
        <a:bodyPr/>
        <a:lstStyle/>
        <a:p>
          <a:endParaRPr lang="ru-RU"/>
        </a:p>
      </dgm:t>
    </dgm:pt>
    <dgm:pt modelId="{13E9BAB4-EDC3-4B03-AEA0-2DF1D1A4B102}">
      <dgm:prSet/>
      <dgm:spPr/>
      <dgm:t>
        <a:bodyPr/>
        <a:lstStyle/>
        <a:p>
          <a:r>
            <a:rPr lang="uz-Latn-UZ"/>
            <a:t>10)	bahs-munozara o‘tkazish uchun munozarali savollar;</a:t>
          </a:r>
          <a:endParaRPr lang="ru-RU"/>
        </a:p>
      </dgm:t>
    </dgm:pt>
    <dgm:pt modelId="{AEF2F1AE-0863-443B-9E2D-5BA0110AB34B}" type="parTrans" cxnId="{6CE0829E-E53C-4E2A-9334-089AE1E2D9B9}">
      <dgm:prSet/>
      <dgm:spPr/>
      <dgm:t>
        <a:bodyPr/>
        <a:lstStyle/>
        <a:p>
          <a:endParaRPr lang="ru-RU"/>
        </a:p>
      </dgm:t>
    </dgm:pt>
    <dgm:pt modelId="{9288594E-B62A-4762-83EF-E9E648B852E5}" type="sibTrans" cxnId="{6CE0829E-E53C-4E2A-9334-089AE1E2D9B9}">
      <dgm:prSet/>
      <dgm:spPr/>
      <dgm:t>
        <a:bodyPr/>
        <a:lstStyle/>
        <a:p>
          <a:endParaRPr lang="ru-RU"/>
        </a:p>
      </dgm:t>
    </dgm:pt>
    <dgm:pt modelId="{DBBDEC00-F71B-4036-ADDE-D97075F112DA}">
      <dgm:prSet/>
      <dgm:spPr/>
      <dgm:t>
        <a:bodyPr/>
        <a:lstStyle/>
        <a:p>
          <a:r>
            <a:rPr lang="uz-Latn-UZ"/>
            <a:t>11)	ilmiy maqola;</a:t>
          </a:r>
          <a:endParaRPr lang="ru-RU"/>
        </a:p>
      </dgm:t>
    </dgm:pt>
    <dgm:pt modelId="{0524B037-A600-442D-84D6-575DAE64930B}" type="parTrans" cxnId="{0B6C1993-0919-4258-A86A-E8ACE7AF9B96}">
      <dgm:prSet/>
      <dgm:spPr/>
      <dgm:t>
        <a:bodyPr/>
        <a:lstStyle/>
        <a:p>
          <a:endParaRPr lang="ru-RU"/>
        </a:p>
      </dgm:t>
    </dgm:pt>
    <dgm:pt modelId="{1E906589-1CAD-4797-B3DC-7018B45D72FA}" type="sibTrans" cxnId="{0B6C1993-0919-4258-A86A-E8ACE7AF9B96}">
      <dgm:prSet/>
      <dgm:spPr/>
      <dgm:t>
        <a:bodyPr/>
        <a:lstStyle/>
        <a:p>
          <a:endParaRPr lang="ru-RU"/>
        </a:p>
      </dgm:t>
    </dgm:pt>
    <dgm:pt modelId="{42DE9638-75DA-4A30-A43C-9F1A6DA03EB6}">
      <dgm:prSet/>
      <dgm:spPr/>
      <dgm:t>
        <a:bodyPr/>
        <a:lstStyle/>
        <a:p>
          <a:r>
            <a:rPr lang="uz-Latn-UZ"/>
            <a:t>12)	ilmiy maqola tezislari;</a:t>
          </a:r>
          <a:endParaRPr lang="ru-RU"/>
        </a:p>
      </dgm:t>
    </dgm:pt>
    <dgm:pt modelId="{74EAB3A0-2964-4065-84AB-70172C4C2904}" type="parTrans" cxnId="{84DF174E-257B-4CBD-A156-E3A2D5E642AE}">
      <dgm:prSet/>
      <dgm:spPr/>
      <dgm:t>
        <a:bodyPr/>
        <a:lstStyle/>
        <a:p>
          <a:endParaRPr lang="ru-RU"/>
        </a:p>
      </dgm:t>
    </dgm:pt>
    <dgm:pt modelId="{3E55E256-3725-473A-B14D-98CFBE892E2A}" type="sibTrans" cxnId="{84DF174E-257B-4CBD-A156-E3A2D5E642AE}">
      <dgm:prSet/>
      <dgm:spPr/>
      <dgm:t>
        <a:bodyPr/>
        <a:lstStyle/>
        <a:p>
          <a:endParaRPr lang="ru-RU"/>
        </a:p>
      </dgm:t>
    </dgm:pt>
    <dgm:pt modelId="{FDC5F1E0-F7F2-4DC6-BC93-8F42505D4EF9}">
      <dgm:prSet/>
      <dgm:spPr/>
      <dgm:t>
        <a:bodyPr/>
        <a:lstStyle/>
        <a:p>
          <a:r>
            <a:rPr lang="uz-Latn-UZ"/>
            <a:t>13)	ilmiy asar, darslik, o‘quv qo‘llanma, lug‘at, ilmiy maqola va h.k.ga annotatsiya;</a:t>
          </a:r>
          <a:endParaRPr lang="ru-RU"/>
        </a:p>
      </dgm:t>
    </dgm:pt>
    <dgm:pt modelId="{1F95541A-488F-44D1-8B8F-E02CBF86EE5A}" type="parTrans" cxnId="{FF2000AA-3FFF-4BB9-83E3-70B5AC5D3546}">
      <dgm:prSet/>
      <dgm:spPr/>
      <dgm:t>
        <a:bodyPr/>
        <a:lstStyle/>
        <a:p>
          <a:endParaRPr lang="ru-RU"/>
        </a:p>
      </dgm:t>
    </dgm:pt>
    <dgm:pt modelId="{C72AF38C-0E69-4EEC-97D7-8892F0739624}" type="sibTrans" cxnId="{FF2000AA-3FFF-4BB9-83E3-70B5AC5D3546}">
      <dgm:prSet/>
      <dgm:spPr/>
      <dgm:t>
        <a:bodyPr/>
        <a:lstStyle/>
        <a:p>
          <a:endParaRPr lang="ru-RU"/>
        </a:p>
      </dgm:t>
    </dgm:pt>
    <dgm:pt modelId="{5EABF21A-B10F-4399-BF09-CC5DEAE56182}">
      <dgm:prSet/>
      <dgm:spPr/>
      <dgm:t>
        <a:bodyPr/>
        <a:lstStyle/>
        <a:p>
          <a:r>
            <a:rPr lang="uz-Latn-UZ" dirty="0"/>
            <a:t>14)	ilmiy asar, darslik, o‘quv qo‘llanma, lug‘at, ilmiy maqola va h.k.ga ilmiy taqriz.</a:t>
          </a:r>
          <a:endParaRPr lang="ru-RU" dirty="0"/>
        </a:p>
      </dgm:t>
    </dgm:pt>
    <dgm:pt modelId="{0271C1BA-D80F-4B6D-AAC8-8325983B23D8}" type="parTrans" cxnId="{8933FEFA-A50C-488D-8C65-46B1A4136A73}">
      <dgm:prSet/>
      <dgm:spPr/>
      <dgm:t>
        <a:bodyPr/>
        <a:lstStyle/>
        <a:p>
          <a:endParaRPr lang="ru-RU"/>
        </a:p>
      </dgm:t>
    </dgm:pt>
    <dgm:pt modelId="{49D3766F-BAB9-4FDA-A0C0-42AE4CB1C91C}" type="sibTrans" cxnId="{8933FEFA-A50C-488D-8C65-46B1A4136A73}">
      <dgm:prSet/>
      <dgm:spPr/>
      <dgm:t>
        <a:bodyPr/>
        <a:lstStyle/>
        <a:p>
          <a:endParaRPr lang="ru-RU"/>
        </a:p>
      </dgm:t>
    </dgm:pt>
    <dgm:pt modelId="{CC144D01-8934-4C92-9801-92B4BEAC2095}" type="pres">
      <dgm:prSet presAssocID="{5434FD87-D852-4E52-B4E7-42D870FD3B04}" presName="linear" presStyleCnt="0">
        <dgm:presLayoutVars>
          <dgm:animLvl val="lvl"/>
          <dgm:resizeHandles val="exact"/>
        </dgm:presLayoutVars>
      </dgm:prSet>
      <dgm:spPr/>
    </dgm:pt>
    <dgm:pt modelId="{350E986A-CABB-4919-8CE3-5BBE09884F7F}" type="pres">
      <dgm:prSet presAssocID="{57064774-DEC4-4DF9-90CA-C95B8F3D52FD}" presName="parentText" presStyleLbl="node1" presStyleIdx="0" presStyleCnt="1">
        <dgm:presLayoutVars>
          <dgm:chMax val="0"/>
          <dgm:bulletEnabled val="1"/>
        </dgm:presLayoutVars>
      </dgm:prSet>
      <dgm:spPr/>
    </dgm:pt>
    <dgm:pt modelId="{85551709-0A5F-4E12-84B7-B14C86755133}" type="pres">
      <dgm:prSet presAssocID="{57064774-DEC4-4DF9-90CA-C95B8F3D52FD}" presName="childText" presStyleLbl="revTx" presStyleIdx="0" presStyleCnt="1">
        <dgm:presLayoutVars>
          <dgm:bulletEnabled val="1"/>
        </dgm:presLayoutVars>
      </dgm:prSet>
      <dgm:spPr/>
    </dgm:pt>
  </dgm:ptLst>
  <dgm:cxnLst>
    <dgm:cxn modelId="{AD6C1106-1C64-4915-8B1E-6F14E848C2D5}" type="presOf" srcId="{DBBDEC00-F71B-4036-ADDE-D97075F112DA}" destId="{85551709-0A5F-4E12-84B7-B14C86755133}" srcOrd="0" destOrd="10" presId="urn:microsoft.com/office/officeart/2005/8/layout/vList2"/>
    <dgm:cxn modelId="{7484520F-14D4-4BCA-B12E-F707E063EB99}" type="presOf" srcId="{27E2A2A9-8024-45DB-A872-EA4F4CE75E9D}" destId="{85551709-0A5F-4E12-84B7-B14C86755133}" srcOrd="0" destOrd="7" presId="urn:microsoft.com/office/officeart/2005/8/layout/vList2"/>
    <dgm:cxn modelId="{C27EFB12-E1A7-48F2-A312-4DBD29ACFF35}" srcId="{5434FD87-D852-4E52-B4E7-42D870FD3B04}" destId="{57064774-DEC4-4DF9-90CA-C95B8F3D52FD}" srcOrd="0" destOrd="0" parTransId="{2C15E98B-C86E-481B-847A-8BC024D5A5F8}" sibTransId="{ECB9BD1C-5492-4096-8765-0973EB194AAB}"/>
    <dgm:cxn modelId="{A1A5D51B-BD50-43F9-8AE5-546B29B9321C}" type="presOf" srcId="{5EABF21A-B10F-4399-BF09-CC5DEAE56182}" destId="{85551709-0A5F-4E12-84B7-B14C86755133}" srcOrd="0" destOrd="13" presId="urn:microsoft.com/office/officeart/2005/8/layout/vList2"/>
    <dgm:cxn modelId="{BD1CDB28-7C44-4984-97FD-1AD66EDE4D2E}" type="presOf" srcId="{42DE9638-75DA-4A30-A43C-9F1A6DA03EB6}" destId="{85551709-0A5F-4E12-84B7-B14C86755133}" srcOrd="0" destOrd="11" presId="urn:microsoft.com/office/officeart/2005/8/layout/vList2"/>
    <dgm:cxn modelId="{8673AF2A-D3C3-4134-8721-D648CFF51A05}" srcId="{57064774-DEC4-4DF9-90CA-C95B8F3D52FD}" destId="{9A299542-C3B7-4787-A31B-92D02F6BE4C6}" srcOrd="4" destOrd="0" parTransId="{F47C674B-B9C7-4797-8A6A-725DB0C70E2D}" sibTransId="{415EFD5F-2A3D-4D4F-8625-EAAF433236A4}"/>
    <dgm:cxn modelId="{A1058C34-0538-4B87-A1C9-D90F46BBF13E}" type="presOf" srcId="{969C2E07-8EF3-42DC-B7ED-E6C838A86CA5}" destId="{85551709-0A5F-4E12-84B7-B14C86755133}" srcOrd="0" destOrd="8" presId="urn:microsoft.com/office/officeart/2005/8/layout/vList2"/>
    <dgm:cxn modelId="{130DD034-D0D0-4B01-8E45-F74B7FA2F453}" type="presOf" srcId="{3DA5C61B-E558-47F1-BC5F-7153717D0235}" destId="{85551709-0A5F-4E12-84B7-B14C86755133}" srcOrd="0" destOrd="5" presId="urn:microsoft.com/office/officeart/2005/8/layout/vList2"/>
    <dgm:cxn modelId="{58571164-D157-43C7-854D-EFFA7813904D}" type="presOf" srcId="{5434FD87-D852-4E52-B4E7-42D870FD3B04}" destId="{CC144D01-8934-4C92-9801-92B4BEAC2095}" srcOrd="0" destOrd="0" presId="urn:microsoft.com/office/officeart/2005/8/layout/vList2"/>
    <dgm:cxn modelId="{4C19FB4C-75A7-45D9-9BB3-199A687E492B}" type="presOf" srcId="{2B43D000-EF15-4477-991C-1B1BF68D8D4C}" destId="{85551709-0A5F-4E12-84B7-B14C86755133}" srcOrd="0" destOrd="1" presId="urn:microsoft.com/office/officeart/2005/8/layout/vList2"/>
    <dgm:cxn modelId="{84DF174E-257B-4CBD-A156-E3A2D5E642AE}" srcId="{57064774-DEC4-4DF9-90CA-C95B8F3D52FD}" destId="{42DE9638-75DA-4A30-A43C-9F1A6DA03EB6}" srcOrd="11" destOrd="0" parTransId="{74EAB3A0-2964-4065-84AB-70172C4C2904}" sibTransId="{3E55E256-3725-473A-B14D-98CFBE892E2A}"/>
    <dgm:cxn modelId="{DD28B270-3A15-4EB1-82C1-F55A59F3F525}" srcId="{57064774-DEC4-4DF9-90CA-C95B8F3D52FD}" destId="{09236355-98AF-4A86-955D-5C84F0AB9D7A}" srcOrd="2" destOrd="0" parTransId="{D43EC216-821F-4CF7-B59C-B0C0018673BB}" sibTransId="{B58DC8AB-AF63-4431-81BF-00525BCBBFA6}"/>
    <dgm:cxn modelId="{D7B38D71-B8DE-4310-B9F8-4DDA42C23D05}" type="presOf" srcId="{D82943C0-BF73-4752-9574-16DF3498B392}" destId="{85551709-0A5F-4E12-84B7-B14C86755133}" srcOrd="0" destOrd="3" presId="urn:microsoft.com/office/officeart/2005/8/layout/vList2"/>
    <dgm:cxn modelId="{6E7E5056-06C2-4653-95FA-E4B73564C3E9}" srcId="{57064774-DEC4-4DF9-90CA-C95B8F3D52FD}" destId="{27E2A2A9-8024-45DB-A872-EA4F4CE75E9D}" srcOrd="7" destOrd="0" parTransId="{21CB6A2F-F0BF-475B-806E-2D7BD8AEC3BE}" sibTransId="{214054FF-330D-4CBC-A990-4FCCF59C0163}"/>
    <dgm:cxn modelId="{197A017A-3650-4907-A3CC-BA6E5F472B6C}" type="presOf" srcId="{7648F4E6-06F4-4CE2-AD44-C2060C4BF96D}" destId="{85551709-0A5F-4E12-84B7-B14C86755133}" srcOrd="0" destOrd="6" presId="urn:microsoft.com/office/officeart/2005/8/layout/vList2"/>
    <dgm:cxn modelId="{0B6C1993-0919-4258-A86A-E8ACE7AF9B96}" srcId="{57064774-DEC4-4DF9-90CA-C95B8F3D52FD}" destId="{DBBDEC00-F71B-4036-ADDE-D97075F112DA}" srcOrd="10" destOrd="0" parTransId="{0524B037-A600-442D-84D6-575DAE64930B}" sibTransId="{1E906589-1CAD-4797-B3DC-7018B45D72FA}"/>
    <dgm:cxn modelId="{28A3AD95-050B-4176-9E07-1F23BB606E2B}" type="presOf" srcId="{57064774-DEC4-4DF9-90CA-C95B8F3D52FD}" destId="{350E986A-CABB-4919-8CE3-5BBE09884F7F}" srcOrd="0" destOrd="0" presId="urn:microsoft.com/office/officeart/2005/8/layout/vList2"/>
    <dgm:cxn modelId="{3E1D1C97-A544-4C26-A12A-D94E7956EB2B}" type="presOf" srcId="{09236355-98AF-4A86-955D-5C84F0AB9D7A}" destId="{85551709-0A5F-4E12-84B7-B14C86755133}" srcOrd="0" destOrd="2" presId="urn:microsoft.com/office/officeart/2005/8/layout/vList2"/>
    <dgm:cxn modelId="{EC228698-7419-4475-A648-ADA673AB1CC7}" type="presOf" srcId="{EC3CD5FF-B571-4664-8342-21068CABDDFD}" destId="{85551709-0A5F-4E12-84B7-B14C86755133}" srcOrd="0" destOrd="0" presId="urn:microsoft.com/office/officeart/2005/8/layout/vList2"/>
    <dgm:cxn modelId="{91F4F99D-DA7A-472C-85D6-2528E3BF9732}" srcId="{57064774-DEC4-4DF9-90CA-C95B8F3D52FD}" destId="{969C2E07-8EF3-42DC-B7ED-E6C838A86CA5}" srcOrd="8" destOrd="0" parTransId="{353AC351-396D-4C50-AB07-1894B42D17F6}" sibTransId="{9EBA3443-0528-4362-8C8B-C19A3DEEC923}"/>
    <dgm:cxn modelId="{6CE0829E-E53C-4E2A-9334-089AE1E2D9B9}" srcId="{57064774-DEC4-4DF9-90CA-C95B8F3D52FD}" destId="{13E9BAB4-EDC3-4B03-AEA0-2DF1D1A4B102}" srcOrd="9" destOrd="0" parTransId="{AEF2F1AE-0863-443B-9E2D-5BA0110AB34B}" sibTransId="{9288594E-B62A-4762-83EF-E9E648B852E5}"/>
    <dgm:cxn modelId="{5800C2A4-13C3-4F85-86B3-43422233D7EC}" srcId="{57064774-DEC4-4DF9-90CA-C95B8F3D52FD}" destId="{D82943C0-BF73-4752-9574-16DF3498B392}" srcOrd="3" destOrd="0" parTransId="{F6A65461-AD48-4BF3-BA70-F3E534EB3DC9}" sibTransId="{10650ED0-C519-4F2E-9C1A-3766A0DBA630}"/>
    <dgm:cxn modelId="{FF2000AA-3FFF-4BB9-83E3-70B5AC5D3546}" srcId="{57064774-DEC4-4DF9-90CA-C95B8F3D52FD}" destId="{FDC5F1E0-F7F2-4DC6-BC93-8F42505D4EF9}" srcOrd="12" destOrd="0" parTransId="{1F95541A-488F-44D1-8B8F-E02CBF86EE5A}" sibTransId="{C72AF38C-0E69-4EEC-97D7-8892F0739624}"/>
    <dgm:cxn modelId="{4D34E4B6-4C3D-4E94-A018-ECA59B501CB9}" srcId="{57064774-DEC4-4DF9-90CA-C95B8F3D52FD}" destId="{EC3CD5FF-B571-4664-8342-21068CABDDFD}" srcOrd="0" destOrd="0" parTransId="{D16EA9C1-99EE-4CD6-85F4-AD2F43C64FEF}" sibTransId="{7B28655D-7267-4ECD-923F-DDCE8216433D}"/>
    <dgm:cxn modelId="{8CBC33BC-4F40-45D2-9CE1-E1C814AF5E7D}" type="presOf" srcId="{13E9BAB4-EDC3-4B03-AEA0-2DF1D1A4B102}" destId="{85551709-0A5F-4E12-84B7-B14C86755133}" srcOrd="0" destOrd="9" presId="urn:microsoft.com/office/officeart/2005/8/layout/vList2"/>
    <dgm:cxn modelId="{282E27DC-334E-4F8A-A6B8-67A610F3D5DA}" srcId="{57064774-DEC4-4DF9-90CA-C95B8F3D52FD}" destId="{3DA5C61B-E558-47F1-BC5F-7153717D0235}" srcOrd="5" destOrd="0" parTransId="{52B0AF49-F00A-4192-AC6C-1104DF4C14E4}" sibTransId="{8CC4F40B-29F6-44DE-9519-7F7681B94AF9}"/>
    <dgm:cxn modelId="{6C9223DD-CE4F-4351-854B-2AFD249408D8}" srcId="{57064774-DEC4-4DF9-90CA-C95B8F3D52FD}" destId="{2B43D000-EF15-4477-991C-1B1BF68D8D4C}" srcOrd="1" destOrd="0" parTransId="{C4F456DE-E7DF-47F8-84D3-6BAD6237F6EA}" sibTransId="{536888A5-3D3E-43F7-A206-7174FAE5DDEC}"/>
    <dgm:cxn modelId="{8A9BC8E3-4A2F-4684-AEE2-5B259F52384A}" type="presOf" srcId="{FDC5F1E0-F7F2-4DC6-BC93-8F42505D4EF9}" destId="{85551709-0A5F-4E12-84B7-B14C86755133}" srcOrd="0" destOrd="12" presId="urn:microsoft.com/office/officeart/2005/8/layout/vList2"/>
    <dgm:cxn modelId="{100110F2-4822-4A48-87AE-6EEDB8B91237}" type="presOf" srcId="{9A299542-C3B7-4787-A31B-92D02F6BE4C6}" destId="{85551709-0A5F-4E12-84B7-B14C86755133}" srcOrd="0" destOrd="4" presId="urn:microsoft.com/office/officeart/2005/8/layout/vList2"/>
    <dgm:cxn modelId="{8933FEFA-A50C-488D-8C65-46B1A4136A73}" srcId="{57064774-DEC4-4DF9-90CA-C95B8F3D52FD}" destId="{5EABF21A-B10F-4399-BF09-CC5DEAE56182}" srcOrd="13" destOrd="0" parTransId="{0271C1BA-D80F-4B6D-AAC8-8325983B23D8}" sibTransId="{49D3766F-BAB9-4FDA-A0C0-42AE4CB1C91C}"/>
    <dgm:cxn modelId="{E12DA9FB-968A-4DCB-BC22-AA50042C2C08}" srcId="{57064774-DEC4-4DF9-90CA-C95B8F3D52FD}" destId="{7648F4E6-06F4-4CE2-AD44-C2060C4BF96D}" srcOrd="6" destOrd="0" parTransId="{6C0B0482-2271-44CC-B4F5-B9A4FDF7D72E}" sibTransId="{1426573C-59ED-42E9-9CD4-BF7764C3E0FA}"/>
    <dgm:cxn modelId="{53A006A4-F407-4D80-8611-DF1E993CB503}" type="presParOf" srcId="{CC144D01-8934-4C92-9801-92B4BEAC2095}" destId="{350E986A-CABB-4919-8CE3-5BBE09884F7F}" srcOrd="0" destOrd="0" presId="urn:microsoft.com/office/officeart/2005/8/layout/vList2"/>
    <dgm:cxn modelId="{997C311E-0987-41B6-B45F-2AFC75196A65}" type="presParOf" srcId="{CC144D01-8934-4C92-9801-92B4BEAC2095}" destId="{85551709-0A5F-4E12-84B7-B14C86755133}"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434FD87-D852-4E52-B4E7-42D870FD3B04}" type="doc">
      <dgm:prSet loTypeId="urn:microsoft.com/office/officeart/2005/8/layout/vList2" loCatId="list" qsTypeId="urn:microsoft.com/office/officeart/2005/8/quickstyle/3d2" qsCatId="3D" csTypeId="urn:microsoft.com/office/officeart/2005/8/colors/colorful1" csCatId="colorful" phldr="1"/>
      <dgm:spPr/>
      <dgm:t>
        <a:bodyPr/>
        <a:lstStyle/>
        <a:p>
          <a:endParaRPr lang="ru-RU"/>
        </a:p>
      </dgm:t>
    </dgm:pt>
    <dgm:pt modelId="{57064774-DEC4-4DF9-90CA-C95B8F3D52FD}">
      <dgm:prSet phldrT="[Текст]"/>
      <dgm:spPr/>
      <dgm:t>
        <a:bodyPr/>
        <a:lstStyle/>
        <a:p>
          <a:pPr algn="ctr"/>
          <a:r>
            <a:rPr lang="uz-Latn-UZ" dirty="0"/>
            <a:t>II.</a:t>
          </a:r>
          <a:r>
            <a:rPr lang="en-US" dirty="0"/>
            <a:t> </a:t>
          </a:r>
          <a:r>
            <a:rPr lang="uz-Latn-UZ" dirty="0"/>
            <a:t>Kichik guruhlarda bajariladigan mustaqil ish shakllari:</a:t>
          </a:r>
          <a:endParaRPr lang="ru-RU" dirty="0"/>
        </a:p>
      </dgm:t>
    </dgm:pt>
    <dgm:pt modelId="{2C15E98B-C86E-481B-847A-8BC024D5A5F8}" type="parTrans" cxnId="{C27EFB12-E1A7-48F2-A312-4DBD29ACFF35}">
      <dgm:prSet/>
      <dgm:spPr/>
      <dgm:t>
        <a:bodyPr/>
        <a:lstStyle/>
        <a:p>
          <a:endParaRPr lang="ru-RU"/>
        </a:p>
      </dgm:t>
    </dgm:pt>
    <dgm:pt modelId="{ECB9BD1C-5492-4096-8765-0973EB194AAB}" type="sibTrans" cxnId="{C27EFB12-E1A7-48F2-A312-4DBD29ACFF35}">
      <dgm:prSet/>
      <dgm:spPr/>
      <dgm:t>
        <a:bodyPr/>
        <a:lstStyle/>
        <a:p>
          <a:endParaRPr lang="ru-RU"/>
        </a:p>
      </dgm:t>
    </dgm:pt>
    <dgm:pt modelId="{EC3CD5FF-B571-4664-8342-21068CABDDFD}">
      <dgm:prSet/>
      <dgm:spPr/>
      <dgm:t>
        <a:bodyPr/>
        <a:lstStyle/>
        <a:p>
          <a:r>
            <a:rPr lang="uz-Latn-UZ" dirty="0"/>
            <a:t>1) elektron dayjest;</a:t>
          </a:r>
          <a:endParaRPr lang="ru-RU" dirty="0"/>
        </a:p>
      </dgm:t>
    </dgm:pt>
    <dgm:pt modelId="{D16EA9C1-99EE-4CD6-85F4-AD2F43C64FEF}" type="parTrans" cxnId="{4D34E4B6-4C3D-4E94-A018-ECA59B501CB9}">
      <dgm:prSet/>
      <dgm:spPr/>
      <dgm:t>
        <a:bodyPr/>
        <a:lstStyle/>
        <a:p>
          <a:endParaRPr lang="ru-RU"/>
        </a:p>
      </dgm:t>
    </dgm:pt>
    <dgm:pt modelId="{7B28655D-7267-4ECD-923F-DDCE8216433D}" type="sibTrans" cxnId="{4D34E4B6-4C3D-4E94-A018-ECA59B501CB9}">
      <dgm:prSet/>
      <dgm:spPr/>
      <dgm:t>
        <a:bodyPr/>
        <a:lstStyle/>
        <a:p>
          <a:endParaRPr lang="ru-RU"/>
        </a:p>
      </dgm:t>
    </dgm:pt>
    <dgm:pt modelId="{7BDF543B-178B-4EE2-A260-2FCEC848F559}">
      <dgm:prSet/>
      <dgm:spPr/>
      <dgm:t>
        <a:bodyPr/>
        <a:lstStyle/>
        <a:p>
          <a:r>
            <a:rPr lang="uz-Latn-UZ"/>
            <a:t>2) elektron buklet;</a:t>
          </a:r>
          <a:endParaRPr lang="ru-RU"/>
        </a:p>
      </dgm:t>
    </dgm:pt>
    <dgm:pt modelId="{EE3EDE52-9FD8-462C-91AA-E9BD2139C623}" type="parTrans" cxnId="{93BB4CC4-43CE-4167-92C9-84D8936AC3D9}">
      <dgm:prSet/>
      <dgm:spPr/>
      <dgm:t>
        <a:bodyPr/>
        <a:lstStyle/>
        <a:p>
          <a:endParaRPr lang="ru-RU"/>
        </a:p>
      </dgm:t>
    </dgm:pt>
    <dgm:pt modelId="{6A8C9E15-CB17-487A-8E9B-D6AB122C84FC}" type="sibTrans" cxnId="{93BB4CC4-43CE-4167-92C9-84D8936AC3D9}">
      <dgm:prSet/>
      <dgm:spPr/>
      <dgm:t>
        <a:bodyPr/>
        <a:lstStyle/>
        <a:p>
          <a:endParaRPr lang="ru-RU"/>
        </a:p>
      </dgm:t>
    </dgm:pt>
    <dgm:pt modelId="{4433D0C0-78B5-49EA-8DCC-977ED8C6B691}">
      <dgm:prSet/>
      <dgm:spPr/>
      <dgm:t>
        <a:bodyPr/>
        <a:lstStyle/>
        <a:p>
          <a:r>
            <a:rPr lang="uz-Latn-UZ"/>
            <a:t>3) elektron albom;</a:t>
          </a:r>
          <a:endParaRPr lang="ru-RU"/>
        </a:p>
      </dgm:t>
    </dgm:pt>
    <dgm:pt modelId="{30E8A383-2420-42F6-BF0B-433914FE0A5C}" type="parTrans" cxnId="{221575BD-0157-4862-8D29-6CC01DE6009D}">
      <dgm:prSet/>
      <dgm:spPr/>
      <dgm:t>
        <a:bodyPr/>
        <a:lstStyle/>
        <a:p>
          <a:endParaRPr lang="ru-RU"/>
        </a:p>
      </dgm:t>
    </dgm:pt>
    <dgm:pt modelId="{7E7D3525-0556-468E-B83D-5A622A6B9931}" type="sibTrans" cxnId="{221575BD-0157-4862-8D29-6CC01DE6009D}">
      <dgm:prSet/>
      <dgm:spPr/>
      <dgm:t>
        <a:bodyPr/>
        <a:lstStyle/>
        <a:p>
          <a:endParaRPr lang="ru-RU"/>
        </a:p>
      </dgm:t>
    </dgm:pt>
    <dgm:pt modelId="{117FB43C-A7FD-4205-B37B-8D0F997F04BA}">
      <dgm:prSet/>
      <dgm:spPr/>
      <dgm:t>
        <a:bodyPr/>
        <a:lstStyle/>
        <a:p>
          <a:r>
            <a:rPr lang="uz-Latn-UZ"/>
            <a:t>4) videorolik;</a:t>
          </a:r>
          <a:endParaRPr lang="ru-RU"/>
        </a:p>
      </dgm:t>
    </dgm:pt>
    <dgm:pt modelId="{67F32A72-E70C-4C47-A3E5-606727375BAE}" type="parTrans" cxnId="{72C8397D-3FC9-4170-BFA3-CB76BE3B28D8}">
      <dgm:prSet/>
      <dgm:spPr/>
      <dgm:t>
        <a:bodyPr/>
        <a:lstStyle/>
        <a:p>
          <a:endParaRPr lang="ru-RU"/>
        </a:p>
      </dgm:t>
    </dgm:pt>
    <dgm:pt modelId="{8E79FA53-7135-4698-9C50-2736156523CF}" type="sibTrans" cxnId="{72C8397D-3FC9-4170-BFA3-CB76BE3B28D8}">
      <dgm:prSet/>
      <dgm:spPr/>
      <dgm:t>
        <a:bodyPr/>
        <a:lstStyle/>
        <a:p>
          <a:endParaRPr lang="ru-RU"/>
        </a:p>
      </dgm:t>
    </dgm:pt>
    <dgm:pt modelId="{ECC7AF1B-BF24-4629-A003-F799EF285F43}">
      <dgm:prSet/>
      <dgm:spPr/>
      <dgm:t>
        <a:bodyPr/>
        <a:lstStyle/>
        <a:p>
          <a:r>
            <a:rPr lang="uz-Latn-UZ"/>
            <a:t>5) elektron portfolio;</a:t>
          </a:r>
          <a:endParaRPr lang="ru-RU"/>
        </a:p>
      </dgm:t>
    </dgm:pt>
    <dgm:pt modelId="{FA3071DF-05FF-46D4-ABC0-6A8CEF4639CD}" type="parTrans" cxnId="{16D732D5-59CF-415F-BCC6-345D708B2DA7}">
      <dgm:prSet/>
      <dgm:spPr/>
      <dgm:t>
        <a:bodyPr/>
        <a:lstStyle/>
        <a:p>
          <a:endParaRPr lang="ru-RU"/>
        </a:p>
      </dgm:t>
    </dgm:pt>
    <dgm:pt modelId="{A29F0B35-D446-4CF9-A080-170780A2F1B9}" type="sibTrans" cxnId="{16D732D5-59CF-415F-BCC6-345D708B2DA7}">
      <dgm:prSet/>
      <dgm:spPr/>
      <dgm:t>
        <a:bodyPr/>
        <a:lstStyle/>
        <a:p>
          <a:endParaRPr lang="ru-RU"/>
        </a:p>
      </dgm:t>
    </dgm:pt>
    <dgm:pt modelId="{98D2C2E4-24A3-43D4-AEAD-3F5800860844}">
      <dgm:prSet/>
      <dgm:spPr/>
      <dgm:t>
        <a:bodyPr/>
        <a:lstStyle/>
        <a:p>
          <a:r>
            <a:rPr lang="uz-Latn-UZ" dirty="0"/>
            <a:t>6) amaliy loyiha.</a:t>
          </a:r>
          <a:endParaRPr lang="ru-RU" dirty="0"/>
        </a:p>
      </dgm:t>
    </dgm:pt>
    <dgm:pt modelId="{824356E8-7283-49C4-90C6-CA3F34D600B7}" type="parTrans" cxnId="{1F2CA597-40AD-4750-8773-270EB49C81B8}">
      <dgm:prSet/>
      <dgm:spPr/>
      <dgm:t>
        <a:bodyPr/>
        <a:lstStyle/>
        <a:p>
          <a:endParaRPr lang="ru-RU"/>
        </a:p>
      </dgm:t>
    </dgm:pt>
    <dgm:pt modelId="{5BE2149A-97DB-46A5-95E6-C714D46D45CA}" type="sibTrans" cxnId="{1F2CA597-40AD-4750-8773-270EB49C81B8}">
      <dgm:prSet/>
      <dgm:spPr/>
      <dgm:t>
        <a:bodyPr/>
        <a:lstStyle/>
        <a:p>
          <a:endParaRPr lang="ru-RU"/>
        </a:p>
      </dgm:t>
    </dgm:pt>
    <dgm:pt modelId="{CC144D01-8934-4C92-9801-92B4BEAC2095}" type="pres">
      <dgm:prSet presAssocID="{5434FD87-D852-4E52-B4E7-42D870FD3B04}" presName="linear" presStyleCnt="0">
        <dgm:presLayoutVars>
          <dgm:animLvl val="lvl"/>
          <dgm:resizeHandles val="exact"/>
        </dgm:presLayoutVars>
      </dgm:prSet>
      <dgm:spPr/>
    </dgm:pt>
    <dgm:pt modelId="{350E986A-CABB-4919-8CE3-5BBE09884F7F}" type="pres">
      <dgm:prSet presAssocID="{57064774-DEC4-4DF9-90CA-C95B8F3D52FD}" presName="parentText" presStyleLbl="node1" presStyleIdx="0" presStyleCnt="1">
        <dgm:presLayoutVars>
          <dgm:chMax val="0"/>
          <dgm:bulletEnabled val="1"/>
        </dgm:presLayoutVars>
      </dgm:prSet>
      <dgm:spPr/>
    </dgm:pt>
    <dgm:pt modelId="{85551709-0A5F-4E12-84B7-B14C86755133}" type="pres">
      <dgm:prSet presAssocID="{57064774-DEC4-4DF9-90CA-C95B8F3D52FD}" presName="childText" presStyleLbl="revTx" presStyleIdx="0" presStyleCnt="1">
        <dgm:presLayoutVars>
          <dgm:bulletEnabled val="1"/>
        </dgm:presLayoutVars>
      </dgm:prSet>
      <dgm:spPr/>
    </dgm:pt>
  </dgm:ptLst>
  <dgm:cxnLst>
    <dgm:cxn modelId="{81947B10-56EA-4CB4-88A3-78E9BB887BE6}" type="presOf" srcId="{117FB43C-A7FD-4205-B37B-8D0F997F04BA}" destId="{85551709-0A5F-4E12-84B7-B14C86755133}" srcOrd="0" destOrd="3" presId="urn:microsoft.com/office/officeart/2005/8/layout/vList2"/>
    <dgm:cxn modelId="{C27EFB12-E1A7-48F2-A312-4DBD29ACFF35}" srcId="{5434FD87-D852-4E52-B4E7-42D870FD3B04}" destId="{57064774-DEC4-4DF9-90CA-C95B8F3D52FD}" srcOrd="0" destOrd="0" parTransId="{2C15E98B-C86E-481B-847A-8BC024D5A5F8}" sibTransId="{ECB9BD1C-5492-4096-8765-0973EB194AAB}"/>
    <dgm:cxn modelId="{A1743E1A-BEC4-4C0D-8FE3-352D7396BEF1}" type="presOf" srcId="{EC3CD5FF-B571-4664-8342-21068CABDDFD}" destId="{85551709-0A5F-4E12-84B7-B14C86755133}" srcOrd="0" destOrd="0" presId="urn:microsoft.com/office/officeart/2005/8/layout/vList2"/>
    <dgm:cxn modelId="{D34E7728-F456-4F17-A446-0E11DED4DE6D}" type="presOf" srcId="{ECC7AF1B-BF24-4629-A003-F799EF285F43}" destId="{85551709-0A5F-4E12-84B7-B14C86755133}" srcOrd="0" destOrd="4" presId="urn:microsoft.com/office/officeart/2005/8/layout/vList2"/>
    <dgm:cxn modelId="{0F22BB3B-61AE-4BF3-8967-16825460CE25}" type="presOf" srcId="{4433D0C0-78B5-49EA-8DCC-977ED8C6B691}" destId="{85551709-0A5F-4E12-84B7-B14C86755133}" srcOrd="0" destOrd="2" presId="urn:microsoft.com/office/officeart/2005/8/layout/vList2"/>
    <dgm:cxn modelId="{1E20874E-2371-463C-AA9A-AB197DDB439D}" type="presOf" srcId="{57064774-DEC4-4DF9-90CA-C95B8F3D52FD}" destId="{350E986A-CABB-4919-8CE3-5BBE09884F7F}" srcOrd="0" destOrd="0" presId="urn:microsoft.com/office/officeart/2005/8/layout/vList2"/>
    <dgm:cxn modelId="{72C8397D-3FC9-4170-BFA3-CB76BE3B28D8}" srcId="{EC3CD5FF-B571-4664-8342-21068CABDDFD}" destId="{117FB43C-A7FD-4205-B37B-8D0F997F04BA}" srcOrd="2" destOrd="0" parTransId="{67F32A72-E70C-4C47-A3E5-606727375BAE}" sibTransId="{8E79FA53-7135-4698-9C50-2736156523CF}"/>
    <dgm:cxn modelId="{1F2CA597-40AD-4750-8773-270EB49C81B8}" srcId="{EC3CD5FF-B571-4664-8342-21068CABDDFD}" destId="{98D2C2E4-24A3-43D4-AEAD-3F5800860844}" srcOrd="4" destOrd="0" parTransId="{824356E8-7283-49C4-90C6-CA3F34D600B7}" sibTransId="{5BE2149A-97DB-46A5-95E6-C714D46D45CA}"/>
    <dgm:cxn modelId="{4D34E4B6-4C3D-4E94-A018-ECA59B501CB9}" srcId="{57064774-DEC4-4DF9-90CA-C95B8F3D52FD}" destId="{EC3CD5FF-B571-4664-8342-21068CABDDFD}" srcOrd="0" destOrd="0" parTransId="{D16EA9C1-99EE-4CD6-85F4-AD2F43C64FEF}" sibTransId="{7B28655D-7267-4ECD-923F-DDCE8216433D}"/>
    <dgm:cxn modelId="{272D3ABD-964A-468C-A486-721EB45E8842}" type="presOf" srcId="{5434FD87-D852-4E52-B4E7-42D870FD3B04}" destId="{CC144D01-8934-4C92-9801-92B4BEAC2095}" srcOrd="0" destOrd="0" presId="urn:microsoft.com/office/officeart/2005/8/layout/vList2"/>
    <dgm:cxn modelId="{221575BD-0157-4862-8D29-6CC01DE6009D}" srcId="{EC3CD5FF-B571-4664-8342-21068CABDDFD}" destId="{4433D0C0-78B5-49EA-8DCC-977ED8C6B691}" srcOrd="1" destOrd="0" parTransId="{30E8A383-2420-42F6-BF0B-433914FE0A5C}" sibTransId="{7E7D3525-0556-468E-B83D-5A622A6B9931}"/>
    <dgm:cxn modelId="{93BB4CC4-43CE-4167-92C9-84D8936AC3D9}" srcId="{EC3CD5FF-B571-4664-8342-21068CABDDFD}" destId="{7BDF543B-178B-4EE2-A260-2FCEC848F559}" srcOrd="0" destOrd="0" parTransId="{EE3EDE52-9FD8-462C-91AA-E9BD2139C623}" sibTransId="{6A8C9E15-CB17-487A-8E9B-D6AB122C84FC}"/>
    <dgm:cxn modelId="{272CB6CE-A120-4CD3-AABD-F8D62976C542}" type="presOf" srcId="{7BDF543B-178B-4EE2-A260-2FCEC848F559}" destId="{85551709-0A5F-4E12-84B7-B14C86755133}" srcOrd="0" destOrd="1" presId="urn:microsoft.com/office/officeart/2005/8/layout/vList2"/>
    <dgm:cxn modelId="{16D732D5-59CF-415F-BCC6-345D708B2DA7}" srcId="{EC3CD5FF-B571-4664-8342-21068CABDDFD}" destId="{ECC7AF1B-BF24-4629-A003-F799EF285F43}" srcOrd="3" destOrd="0" parTransId="{FA3071DF-05FF-46D4-ABC0-6A8CEF4639CD}" sibTransId="{A29F0B35-D446-4CF9-A080-170780A2F1B9}"/>
    <dgm:cxn modelId="{456D52D5-BDCE-4070-AC30-4A03E4F4EDD5}" type="presOf" srcId="{98D2C2E4-24A3-43D4-AEAD-3F5800860844}" destId="{85551709-0A5F-4E12-84B7-B14C86755133}" srcOrd="0" destOrd="5" presId="urn:microsoft.com/office/officeart/2005/8/layout/vList2"/>
    <dgm:cxn modelId="{CC6255EB-E6F2-40E4-BC61-A92113076FAA}" type="presParOf" srcId="{CC144D01-8934-4C92-9801-92B4BEAC2095}" destId="{350E986A-CABB-4919-8CE3-5BBE09884F7F}" srcOrd="0" destOrd="0" presId="urn:microsoft.com/office/officeart/2005/8/layout/vList2"/>
    <dgm:cxn modelId="{AF8B7C0D-9BAE-4926-827A-AB54DDB64406}" type="presParOf" srcId="{CC144D01-8934-4C92-9801-92B4BEAC2095}" destId="{85551709-0A5F-4E12-84B7-B14C86755133}"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EDA1EE2-117C-4ED4-A0BE-D6293E183A74}" type="doc">
      <dgm:prSet loTypeId="urn:microsoft.com/office/officeart/2005/8/layout/hierarchy3" loCatId="list" qsTypeId="urn:microsoft.com/office/officeart/2005/8/quickstyle/3d5" qsCatId="3D" csTypeId="urn:microsoft.com/office/officeart/2005/8/colors/accent1_1" csCatId="accent1" phldr="1"/>
      <dgm:spPr/>
      <dgm:t>
        <a:bodyPr/>
        <a:lstStyle/>
        <a:p>
          <a:endParaRPr lang="ru-RU"/>
        </a:p>
      </dgm:t>
    </dgm:pt>
    <dgm:pt modelId="{CF5E051C-5F37-475A-9BCB-8FC34B4B36AF}">
      <dgm:prSet phldrT="[Текст]" custT="1"/>
      <dgm:spPr/>
      <dgm:t>
        <a:bodyPr/>
        <a:lstStyle/>
        <a:p>
          <a:r>
            <a:rPr lang="en-US" sz="4000" b="1" dirty="0" err="1">
              <a:latin typeface="Times New Roman" panose="02020603050405020304" pitchFamily="18" charset="0"/>
              <a:cs typeface="Times New Roman" panose="02020603050405020304" pitchFamily="18" charset="0"/>
            </a:rPr>
            <a:t>Ushbu</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fanni</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o‘qitishdan</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maqsad</a:t>
          </a:r>
          <a:r>
            <a:rPr lang="en-US" sz="4000" b="1" dirty="0">
              <a:latin typeface="Times New Roman" panose="02020603050405020304" pitchFamily="18" charset="0"/>
              <a:cs typeface="Times New Roman" panose="02020603050405020304" pitchFamily="18" charset="0"/>
            </a:rPr>
            <a:t>: </a:t>
          </a:r>
          <a:endParaRPr lang="ru-RU" sz="4000" dirty="0">
            <a:latin typeface="Times New Roman" panose="02020603050405020304" pitchFamily="18" charset="0"/>
            <a:cs typeface="Times New Roman" panose="02020603050405020304" pitchFamily="18" charset="0"/>
          </a:endParaRPr>
        </a:p>
      </dgm:t>
    </dgm:pt>
    <dgm:pt modelId="{FCD3DB2E-9F60-48B8-BB7B-565CD97B7EEA}" type="parTrans" cxnId="{4BAEE0EC-03CD-4D6D-9AC4-57F8F7ADA1DE}">
      <dgm:prSet/>
      <dgm:spPr/>
      <dgm:t>
        <a:bodyPr/>
        <a:lstStyle/>
        <a:p>
          <a:endParaRPr lang="ru-RU" sz="1000">
            <a:latin typeface="Times New Roman" panose="02020603050405020304" pitchFamily="18" charset="0"/>
            <a:cs typeface="Times New Roman" panose="02020603050405020304" pitchFamily="18" charset="0"/>
          </a:endParaRPr>
        </a:p>
      </dgm:t>
    </dgm:pt>
    <dgm:pt modelId="{9B861232-4239-4840-B3EA-5F3798842F73}" type="sibTrans" cxnId="{4BAEE0EC-03CD-4D6D-9AC4-57F8F7ADA1DE}">
      <dgm:prSet/>
      <dgm:spPr/>
      <dgm:t>
        <a:bodyPr/>
        <a:lstStyle/>
        <a:p>
          <a:endParaRPr lang="ru-RU" sz="1000">
            <a:latin typeface="Times New Roman" panose="02020603050405020304" pitchFamily="18" charset="0"/>
            <a:cs typeface="Times New Roman" panose="02020603050405020304" pitchFamily="18" charset="0"/>
          </a:endParaRPr>
        </a:p>
      </dgm:t>
    </dgm:pt>
    <dgm:pt modelId="{5E82E158-262A-49A2-8092-D57633EE6501}">
      <dgm:prSet phldrT="[Текст]" custT="1"/>
      <dgm:spPr/>
      <dgm:t>
        <a:bodyPr/>
        <a:lstStyle/>
        <a:p>
          <a:r>
            <a:rPr lang="en-US" sz="1000" dirty="0" err="1">
              <a:latin typeface="Times New Roman" panose="02020603050405020304" pitchFamily="18" charset="0"/>
              <a:cs typeface="Times New Roman" panose="02020603050405020304" pitchFamily="18" charset="0"/>
            </a:rPr>
            <a:t>Oliy</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ta’lim</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muassasalari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talabalarini</a:t>
          </a:r>
          <a:r>
            <a:rPr lang="en-US" sz="1000" dirty="0">
              <a:latin typeface="Times New Roman" panose="02020603050405020304" pitchFamily="18" charset="0"/>
              <a:cs typeface="Times New Roman" panose="02020603050405020304" pitchFamily="18" charset="0"/>
            </a:rPr>
            <a:t> </a:t>
          </a:r>
          <a:endParaRPr lang="ru-RU" sz="1000" dirty="0">
            <a:latin typeface="Times New Roman" panose="02020603050405020304" pitchFamily="18" charset="0"/>
            <a:cs typeface="Times New Roman" panose="02020603050405020304" pitchFamily="18" charset="0"/>
          </a:endParaRPr>
        </a:p>
        <a:p>
          <a:r>
            <a:rPr lang="en-US" sz="1000" dirty="0" err="1">
              <a:latin typeface="Times New Roman" panose="02020603050405020304" pitchFamily="18" charset="0"/>
              <a:cs typeface="Times New Roman" panose="02020603050405020304" pitchFamily="18" charset="0"/>
            </a:rPr>
            <a:t>o‘quv</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jarayonini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tashkil</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etish</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va</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uning</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sifatini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ta'minlash</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borasidagi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ilg‘or</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xorijiy</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tajribalar</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zamonaviy</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yondashuvlar</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zamonaviy</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ta'lim</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va</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innovatsion</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texnologiyalar</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sohasidagi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ilg‘or</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xorijiy</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tajribalar</a:t>
          </a:r>
          <a:r>
            <a:rPr lang="en-US" sz="1000" dirty="0">
              <a:latin typeface="Times New Roman" panose="02020603050405020304" pitchFamily="18" charset="0"/>
              <a:cs typeface="Times New Roman" panose="02020603050405020304" pitchFamily="18" charset="0"/>
            </a:rPr>
            <a:t>;</a:t>
          </a:r>
          <a:endParaRPr lang="ru-RU" sz="1000" dirty="0">
            <a:latin typeface="Times New Roman" panose="02020603050405020304" pitchFamily="18" charset="0"/>
            <a:cs typeface="Times New Roman" panose="02020603050405020304" pitchFamily="18" charset="0"/>
          </a:endParaRPr>
        </a:p>
        <a:p>
          <a:r>
            <a:rPr lang="en-US" sz="1000" dirty="0" err="1">
              <a:latin typeface="Times New Roman" panose="02020603050405020304" pitchFamily="18" charset="0"/>
              <a:cs typeface="Times New Roman" panose="02020603050405020304" pitchFamily="18" charset="0"/>
            </a:rPr>
            <a:t>modulli_kredit</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tizimi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differensial</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integrativ</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masofali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o‘qitish</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mahorat</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darslari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vebinar</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evristik</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metodlarni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o‘zlashtirish</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joriy</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etish</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ta'lim</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amaliyotida</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qo‘llash</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va</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yaratish</a:t>
          </a:r>
          <a:r>
            <a:rPr lang="en-US" sz="1000" dirty="0">
              <a:latin typeface="Times New Roman" panose="02020603050405020304" pitchFamily="18" charset="0"/>
              <a:cs typeface="Times New Roman" panose="02020603050405020304" pitchFamily="18" charset="0"/>
            </a:rPr>
            <a:t>; </a:t>
          </a:r>
          <a:endParaRPr lang="ru-RU" sz="1000" dirty="0">
            <a:latin typeface="Times New Roman" panose="02020603050405020304" pitchFamily="18" charset="0"/>
            <a:cs typeface="Times New Roman" panose="02020603050405020304" pitchFamily="18" charset="0"/>
          </a:endParaRPr>
        </a:p>
      </dgm:t>
    </dgm:pt>
    <dgm:pt modelId="{7DA75683-E0E8-47EA-B667-642161BEE149}" type="parTrans" cxnId="{1372559F-F886-4190-997F-E2406C63839A}">
      <dgm:prSet/>
      <dgm:spPr/>
      <dgm:t>
        <a:bodyPr/>
        <a:lstStyle/>
        <a:p>
          <a:endParaRPr lang="ru-RU" sz="1000">
            <a:latin typeface="Times New Roman" panose="02020603050405020304" pitchFamily="18" charset="0"/>
            <a:cs typeface="Times New Roman" panose="02020603050405020304" pitchFamily="18" charset="0"/>
          </a:endParaRPr>
        </a:p>
      </dgm:t>
    </dgm:pt>
    <dgm:pt modelId="{88E6E30D-61E7-4734-950A-C4BF0409A4CE}" type="sibTrans" cxnId="{1372559F-F886-4190-997F-E2406C63839A}">
      <dgm:prSet/>
      <dgm:spPr/>
      <dgm:t>
        <a:bodyPr/>
        <a:lstStyle/>
        <a:p>
          <a:endParaRPr lang="ru-RU" sz="1000">
            <a:latin typeface="Times New Roman" panose="02020603050405020304" pitchFamily="18" charset="0"/>
            <a:cs typeface="Times New Roman" panose="02020603050405020304" pitchFamily="18" charset="0"/>
          </a:endParaRPr>
        </a:p>
      </dgm:t>
    </dgm:pt>
    <dgm:pt modelId="{0A1687CA-8AA5-4D35-BAE0-EA620ABC5E27}">
      <dgm:prSet phldrT="[Текст]" custT="1"/>
      <dgm:spPr/>
      <dgm:t>
        <a:bodyPr/>
        <a:lstStyle/>
        <a:p>
          <a:r>
            <a:rPr lang="en-US" sz="1000" dirty="0" err="1">
              <a:latin typeface="Times New Roman" panose="02020603050405020304" pitchFamily="18" charset="0"/>
              <a:cs typeface="Times New Roman" panose="02020603050405020304" pitchFamily="18" charset="0"/>
            </a:rPr>
            <a:t>pedagogning</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innovatsion</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faoliyatini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rivojlantirish</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haqidagi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bilimlarini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takomillashtirish</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innovatsion</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faoliyatni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rivojlantirishdagi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muammolarni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aniqlash</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tahlil</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etish</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shuningdek</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ularda</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innovatsion</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ta'lim</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texnologiyalari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o‘qitishning</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innovatsion</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shakl</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metod</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va</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vositalari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pedagogik</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kompetentlik</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sifatlari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hamda</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ta'lim</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jarayonini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tashkil</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etishga</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kreativ</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yondashishga</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doir</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bilimlarini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takomillashtirish</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asosida</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ular</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tomonidan</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innovatsion</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yondashuv</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pedagogik</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kompetentlik</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sifatlari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va</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kreativ</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qobiliyatning</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samarali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o‘zlashtirilishi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uchun</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zarur</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shart-sharoitni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yaratish</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to‘g‘risida</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ko‘nikma</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va</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malakalarini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tarkib</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toptirishdan</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iborat</a:t>
          </a:r>
          <a:r>
            <a:rPr lang="en-US" sz="1000" dirty="0">
              <a:latin typeface="Times New Roman" panose="02020603050405020304" pitchFamily="18" charset="0"/>
              <a:cs typeface="Times New Roman" panose="02020603050405020304" pitchFamily="18" charset="0"/>
            </a:rPr>
            <a:t>.</a:t>
          </a:r>
          <a:endParaRPr lang="ru-RU" sz="1000" dirty="0">
            <a:latin typeface="Times New Roman" panose="02020603050405020304" pitchFamily="18" charset="0"/>
            <a:cs typeface="Times New Roman" panose="02020603050405020304" pitchFamily="18" charset="0"/>
          </a:endParaRPr>
        </a:p>
      </dgm:t>
    </dgm:pt>
    <dgm:pt modelId="{5115F48D-A5C2-4990-ABB2-B2E84F10A1DA}" type="parTrans" cxnId="{DC3204A4-A812-4B07-BCCF-7FC45CC9D25D}">
      <dgm:prSet/>
      <dgm:spPr/>
      <dgm:t>
        <a:bodyPr/>
        <a:lstStyle/>
        <a:p>
          <a:endParaRPr lang="ru-RU" sz="1000">
            <a:latin typeface="Times New Roman" panose="02020603050405020304" pitchFamily="18" charset="0"/>
            <a:cs typeface="Times New Roman" panose="02020603050405020304" pitchFamily="18" charset="0"/>
          </a:endParaRPr>
        </a:p>
      </dgm:t>
    </dgm:pt>
    <dgm:pt modelId="{CA3E0542-C609-4738-A4B0-1FB10B98857A}" type="sibTrans" cxnId="{DC3204A4-A812-4B07-BCCF-7FC45CC9D25D}">
      <dgm:prSet/>
      <dgm:spPr/>
      <dgm:t>
        <a:bodyPr/>
        <a:lstStyle/>
        <a:p>
          <a:endParaRPr lang="ru-RU" sz="1000">
            <a:latin typeface="Times New Roman" panose="02020603050405020304" pitchFamily="18" charset="0"/>
            <a:cs typeface="Times New Roman" panose="02020603050405020304" pitchFamily="18" charset="0"/>
          </a:endParaRPr>
        </a:p>
      </dgm:t>
    </dgm:pt>
    <dgm:pt modelId="{BBAFEFC7-1F8E-4269-84CC-9635DD8F3F20}">
      <dgm:prSet phldrT="[Текст]" custT="1"/>
      <dgm:spPr/>
      <dgm:t>
        <a:bodyPr/>
        <a:lstStyle/>
        <a:p>
          <a:r>
            <a:rPr lang="en-US" sz="4000" b="1" dirty="0">
              <a:latin typeface="Times New Roman" panose="02020603050405020304" pitchFamily="18" charset="0"/>
              <a:cs typeface="Times New Roman" panose="02020603050405020304" pitchFamily="18" charset="0"/>
            </a:rPr>
            <a:t>Fanning </a:t>
          </a:r>
          <a:r>
            <a:rPr lang="en-US" sz="4000" b="1" dirty="0" err="1">
              <a:latin typeface="Times New Roman" panose="02020603050405020304" pitchFamily="18" charset="0"/>
              <a:cs typeface="Times New Roman" panose="02020603050405020304" pitchFamily="18" charset="0"/>
            </a:rPr>
            <a:t>vazifasi</a:t>
          </a:r>
          <a:r>
            <a:rPr lang="en-US" sz="4000" b="1" dirty="0">
              <a:latin typeface="Times New Roman" panose="02020603050405020304" pitchFamily="18" charset="0"/>
              <a:cs typeface="Times New Roman" panose="02020603050405020304" pitchFamily="18" charset="0"/>
            </a:rPr>
            <a:t>:</a:t>
          </a:r>
          <a:endParaRPr lang="ru-RU" sz="4000" dirty="0">
            <a:latin typeface="Times New Roman" panose="02020603050405020304" pitchFamily="18" charset="0"/>
            <a:cs typeface="Times New Roman" panose="02020603050405020304" pitchFamily="18" charset="0"/>
          </a:endParaRPr>
        </a:p>
      </dgm:t>
    </dgm:pt>
    <dgm:pt modelId="{503D183E-7EE6-4030-9B36-2C038A6E4596}" type="parTrans" cxnId="{127B1F51-4E2C-4D35-9DD7-19E429F38B3E}">
      <dgm:prSet/>
      <dgm:spPr/>
      <dgm:t>
        <a:bodyPr/>
        <a:lstStyle/>
        <a:p>
          <a:endParaRPr lang="ru-RU" sz="1000">
            <a:latin typeface="Times New Roman" panose="02020603050405020304" pitchFamily="18" charset="0"/>
            <a:cs typeface="Times New Roman" panose="02020603050405020304" pitchFamily="18" charset="0"/>
          </a:endParaRPr>
        </a:p>
      </dgm:t>
    </dgm:pt>
    <dgm:pt modelId="{9B89F609-8DEC-4DD8-BBBD-75DD504188EF}" type="sibTrans" cxnId="{127B1F51-4E2C-4D35-9DD7-19E429F38B3E}">
      <dgm:prSet/>
      <dgm:spPr/>
      <dgm:t>
        <a:bodyPr/>
        <a:lstStyle/>
        <a:p>
          <a:endParaRPr lang="ru-RU" sz="1000">
            <a:latin typeface="Times New Roman" panose="02020603050405020304" pitchFamily="18" charset="0"/>
            <a:cs typeface="Times New Roman" panose="02020603050405020304" pitchFamily="18" charset="0"/>
          </a:endParaRPr>
        </a:p>
      </dgm:t>
    </dgm:pt>
    <dgm:pt modelId="{2BD66C14-9883-42EC-B799-65CFF8A9BE2E}">
      <dgm:prSet phldrT="[Текст]" custT="1"/>
      <dgm:spPr/>
      <dgm:t>
        <a:bodyPr/>
        <a:lstStyle/>
        <a:p>
          <a:r>
            <a:rPr lang="en-US" sz="1000" dirty="0" err="1">
              <a:latin typeface="Times New Roman" panose="02020603050405020304" pitchFamily="18" charset="0"/>
              <a:cs typeface="Times New Roman" panose="02020603050405020304" pitchFamily="18" charset="0"/>
            </a:rPr>
            <a:t>Ushbu</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maqsadlarga</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erishish</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uchun</a:t>
          </a:r>
          <a:r>
            <a:rPr lang="en-US" sz="1000" dirty="0">
              <a:latin typeface="Times New Roman" panose="02020603050405020304" pitchFamily="18" charset="0"/>
              <a:cs typeface="Times New Roman" panose="02020603050405020304" pitchFamily="18" charset="0"/>
            </a:rPr>
            <a:t> fan: </a:t>
          </a:r>
          <a:endParaRPr lang="ru-RU" sz="1000" dirty="0">
            <a:latin typeface="Times New Roman" panose="02020603050405020304" pitchFamily="18" charset="0"/>
            <a:cs typeface="Times New Roman" panose="02020603050405020304" pitchFamily="18" charset="0"/>
          </a:endParaRPr>
        </a:p>
        <a:p>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o‘quv</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jarayonini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tashkil</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etish</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va</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uning</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sifatini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ta'minlash</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borasidagi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ilg‘or</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xorijiy</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tajribalarni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ularning</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o‘ziga</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xosliklari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va</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qo‘llanilish</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sohalarini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aniqlashtirish</a:t>
          </a:r>
          <a:r>
            <a:rPr lang="en-US" sz="1000" dirty="0">
              <a:latin typeface="Times New Roman" panose="02020603050405020304" pitchFamily="18" charset="0"/>
              <a:cs typeface="Times New Roman" panose="02020603050405020304" pitchFamily="18" charset="0"/>
            </a:rPr>
            <a:t>; </a:t>
          </a:r>
          <a:endParaRPr lang="ru-RU" sz="1000" dirty="0">
            <a:latin typeface="Times New Roman" panose="02020603050405020304" pitchFamily="18" charset="0"/>
            <a:cs typeface="Times New Roman" panose="02020603050405020304" pitchFamily="18" charset="0"/>
          </a:endParaRPr>
        </a:p>
        <a:p>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talabalarda</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modulli-kredit</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tizimi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xorij</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tajribalaridan</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samarali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foydalanish</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ko‘nikma</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va</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malakalarini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rivojlantirish</a:t>
          </a:r>
          <a:r>
            <a:rPr lang="en-US" sz="1000" dirty="0">
              <a:latin typeface="Times New Roman" panose="02020603050405020304" pitchFamily="18" charset="0"/>
              <a:cs typeface="Times New Roman" panose="02020603050405020304" pitchFamily="18" charset="0"/>
            </a:rPr>
            <a:t>; </a:t>
          </a:r>
          <a:endParaRPr lang="ru-RU" sz="1000" dirty="0">
            <a:latin typeface="Times New Roman" panose="02020603050405020304" pitchFamily="18" charset="0"/>
            <a:cs typeface="Times New Roman" panose="02020603050405020304" pitchFamily="18" charset="0"/>
          </a:endParaRPr>
        </a:p>
        <a:p>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talabalarda</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zamonaviy</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ta'lim</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va</a:t>
          </a:r>
          <a:r>
            <a:rPr lang="en-US" sz="1000" dirty="0">
              <a:latin typeface="Times New Roman" panose="02020603050405020304" pitchFamily="18" charset="0"/>
              <a:cs typeface="Times New Roman" panose="02020603050405020304" pitchFamily="18" charset="0"/>
            </a:rPr>
            <a:t> </a:t>
          </a:r>
          <a:r>
            <a:rPr lang="en-US" sz="1000">
              <a:latin typeface="Times New Roman" panose="02020603050405020304" pitchFamily="18" charset="0"/>
              <a:cs typeface="Times New Roman" panose="02020603050405020304" pitchFamily="18" charset="0"/>
            </a:rPr>
            <a:t>innovatsion</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texnologiyalar</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sohasidagi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ilg‘or</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xorijiy</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ta'lim</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texnologiyalaridan</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samarali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foydalanish</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layoqatlarini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rivojlantirish</a:t>
          </a:r>
          <a:r>
            <a:rPr lang="en-US" sz="1000" dirty="0">
              <a:latin typeface="Times New Roman" panose="02020603050405020304" pitchFamily="18" charset="0"/>
              <a:cs typeface="Times New Roman" panose="02020603050405020304" pitchFamily="18" charset="0"/>
            </a:rPr>
            <a:t>;</a:t>
          </a:r>
          <a:endParaRPr lang="ru-RU" sz="1000" dirty="0">
            <a:latin typeface="Times New Roman" panose="02020603050405020304" pitchFamily="18" charset="0"/>
            <a:cs typeface="Times New Roman" panose="02020603050405020304" pitchFamily="18" charset="0"/>
          </a:endParaRPr>
        </a:p>
        <a:p>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talabalarda</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innovatsion</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xarakterga</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ega</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pedagogik</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faoliyatni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tashkil</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etish</a:t>
          </a:r>
          <a:r>
            <a:rPr lang="en-US" sz="1000" dirty="0">
              <a:latin typeface="Times New Roman" panose="02020603050405020304" pitchFamily="18" charset="0"/>
              <a:cs typeface="Times New Roman" panose="02020603050405020304" pitchFamily="18" charset="0"/>
            </a:rPr>
            <a:t>;</a:t>
          </a:r>
          <a:endParaRPr lang="ru-RU" sz="1000" dirty="0">
            <a:latin typeface="Times New Roman" panose="02020603050405020304" pitchFamily="18" charset="0"/>
            <a:cs typeface="Times New Roman" panose="02020603050405020304" pitchFamily="18" charset="0"/>
          </a:endParaRPr>
        </a:p>
      </dgm:t>
    </dgm:pt>
    <dgm:pt modelId="{7CD7000D-8358-423C-A4C8-85B8AE07F4C7}" type="parTrans" cxnId="{A73D3124-9CD0-4284-AE9B-17DAD23C92EC}">
      <dgm:prSet/>
      <dgm:spPr/>
      <dgm:t>
        <a:bodyPr/>
        <a:lstStyle/>
        <a:p>
          <a:endParaRPr lang="ru-RU" sz="1000">
            <a:latin typeface="Times New Roman" panose="02020603050405020304" pitchFamily="18" charset="0"/>
            <a:cs typeface="Times New Roman" panose="02020603050405020304" pitchFamily="18" charset="0"/>
          </a:endParaRPr>
        </a:p>
      </dgm:t>
    </dgm:pt>
    <dgm:pt modelId="{316B4C52-07CC-4145-A90C-FEDCED9FCA29}" type="sibTrans" cxnId="{A73D3124-9CD0-4284-AE9B-17DAD23C92EC}">
      <dgm:prSet/>
      <dgm:spPr/>
      <dgm:t>
        <a:bodyPr/>
        <a:lstStyle/>
        <a:p>
          <a:endParaRPr lang="ru-RU" sz="1000">
            <a:latin typeface="Times New Roman" panose="02020603050405020304" pitchFamily="18" charset="0"/>
            <a:cs typeface="Times New Roman" panose="02020603050405020304" pitchFamily="18" charset="0"/>
          </a:endParaRPr>
        </a:p>
      </dgm:t>
    </dgm:pt>
    <dgm:pt modelId="{62A6A598-8B7C-4D54-8EBD-8E08480ACF16}">
      <dgm:prSet phldrT="[Текст]" custT="1"/>
      <dgm:spPr/>
      <dgm:t>
        <a:bodyPr/>
        <a:lstStyle/>
        <a:p>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ularda</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pedagogik</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jarayonni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samarali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tashkil</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etishda</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kreativ</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fikrlashga</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yo‘naltirilgan</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ta'lim</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texnologiyalari</a:t>
          </a:r>
          <a:r>
            <a:rPr lang="en-US" sz="1000" dirty="0">
              <a:latin typeface="Times New Roman" panose="02020603050405020304" pitchFamily="18" charset="0"/>
              <a:cs typeface="Times New Roman" panose="02020603050405020304" pitchFamily="18" charset="0"/>
            </a:rPr>
            <a:t>: keys </a:t>
          </a:r>
          <a:r>
            <a:rPr lang="en-US" sz="1000" dirty="0" err="1">
              <a:latin typeface="Times New Roman" panose="02020603050405020304" pitchFamily="18" charset="0"/>
              <a:cs typeface="Times New Roman" panose="02020603050405020304" pitchFamily="18" charset="0"/>
            </a:rPr>
            <a:t>stadi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loyihaviy</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ta'lim</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vitagen</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skamper</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dizayn</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fikrlash</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sinergetik</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ta'lim</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va</a:t>
          </a:r>
          <a:r>
            <a:rPr lang="en-US" sz="1000" dirty="0">
              <a:latin typeface="Times New Roman" panose="02020603050405020304" pitchFamily="18" charset="0"/>
              <a:cs typeface="Times New Roman" panose="02020603050405020304" pitchFamily="18" charset="0"/>
            </a:rPr>
            <a:t> portfolio </a:t>
          </a:r>
          <a:r>
            <a:rPr lang="en-US" sz="1000" dirty="0" err="1">
              <a:latin typeface="Times New Roman" panose="02020603050405020304" pitchFamily="18" charset="0"/>
              <a:cs typeface="Times New Roman" panose="02020603050405020304" pitchFamily="18" charset="0"/>
            </a:rPr>
            <a:t>texnologiyalaridan</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o‘rinli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maqsadli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foydalanish</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ko‘nikma-malakalarini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rivojlantirish</a:t>
          </a:r>
          <a:r>
            <a:rPr lang="en-US" sz="1000" dirty="0">
              <a:latin typeface="Times New Roman" panose="02020603050405020304" pitchFamily="18" charset="0"/>
              <a:cs typeface="Times New Roman" panose="02020603050405020304" pitchFamily="18" charset="0"/>
            </a:rPr>
            <a:t>; </a:t>
          </a:r>
          <a:endParaRPr lang="ru-RU" sz="1000" dirty="0">
            <a:latin typeface="Times New Roman" panose="02020603050405020304" pitchFamily="18" charset="0"/>
            <a:cs typeface="Times New Roman" panose="02020603050405020304" pitchFamily="18" charset="0"/>
          </a:endParaRPr>
        </a:p>
        <a:p>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talabalarning</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o‘quv</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loyihalarini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ishlab</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chiqish</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portfoliolarni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shakllantirish</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va</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amaliyotga</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tatbiq</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etish</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malakalarini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takomillashtirish</a:t>
          </a:r>
          <a:r>
            <a:rPr lang="en-US" sz="1000" dirty="0">
              <a:latin typeface="Times New Roman" panose="02020603050405020304" pitchFamily="18" charset="0"/>
              <a:cs typeface="Times New Roman" panose="02020603050405020304" pitchFamily="18" charset="0"/>
            </a:rPr>
            <a:t>; </a:t>
          </a:r>
          <a:endParaRPr lang="ru-RU" sz="1000" dirty="0">
            <a:latin typeface="Times New Roman" panose="02020603050405020304" pitchFamily="18" charset="0"/>
            <a:cs typeface="Times New Roman" panose="02020603050405020304" pitchFamily="18" charset="0"/>
          </a:endParaRPr>
        </a:p>
        <a:p>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talabalarda</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pedagogik</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kompetentlik</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sifatlarini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rivojlantirish</a:t>
          </a:r>
          <a:r>
            <a:rPr lang="en-US" sz="1000" dirty="0">
              <a:latin typeface="Times New Roman" panose="02020603050405020304" pitchFamily="18" charset="0"/>
              <a:cs typeface="Times New Roman" panose="02020603050405020304" pitchFamily="18" charset="0"/>
            </a:rPr>
            <a:t>; </a:t>
          </a:r>
          <a:endParaRPr lang="ru-RU" sz="1000" dirty="0">
            <a:latin typeface="Times New Roman" panose="02020603050405020304" pitchFamily="18" charset="0"/>
            <a:cs typeface="Times New Roman" panose="02020603050405020304" pitchFamily="18" charset="0"/>
          </a:endParaRPr>
        </a:p>
        <a:p>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o‘quv</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mashg‘ulotlari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ma'naviy-ma'rifiy</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tadbirlarni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tashkil</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etishga</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kreativ</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yondashish</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ko‘nikma-malakalarini</a:t>
          </a:r>
          <a:r>
            <a:rPr lang="en-US" sz="1000" dirty="0">
              <a:latin typeface="Times New Roman" panose="02020603050405020304" pitchFamily="18" charset="0"/>
              <a:cs typeface="Times New Roman" panose="02020603050405020304" pitchFamily="18" charset="0"/>
            </a:rPr>
            <a:t> </a:t>
          </a:r>
          <a:r>
            <a:rPr lang="en-US" sz="1000" dirty="0" err="1">
              <a:latin typeface="Times New Roman" panose="02020603050405020304" pitchFamily="18" charset="0"/>
              <a:cs typeface="Times New Roman" panose="02020603050405020304" pitchFamily="18" charset="0"/>
            </a:rPr>
            <a:t>takomillashtirish</a:t>
          </a:r>
          <a:r>
            <a:rPr lang="en-US" sz="1000" dirty="0">
              <a:latin typeface="Times New Roman" panose="02020603050405020304" pitchFamily="18" charset="0"/>
              <a:cs typeface="Times New Roman" panose="02020603050405020304" pitchFamily="18" charset="0"/>
            </a:rPr>
            <a:t>.</a:t>
          </a:r>
          <a:endParaRPr lang="ru-RU" sz="1000" dirty="0">
            <a:latin typeface="Times New Roman" panose="02020603050405020304" pitchFamily="18" charset="0"/>
            <a:cs typeface="Times New Roman" panose="02020603050405020304" pitchFamily="18" charset="0"/>
          </a:endParaRPr>
        </a:p>
      </dgm:t>
    </dgm:pt>
    <dgm:pt modelId="{E40F1690-3B26-4B89-B6DE-6851CEFF8325}" type="parTrans" cxnId="{EB764ECC-C6C0-4E2D-86E4-4A4DD0D504C9}">
      <dgm:prSet/>
      <dgm:spPr/>
      <dgm:t>
        <a:bodyPr/>
        <a:lstStyle/>
        <a:p>
          <a:endParaRPr lang="ru-RU" sz="1000">
            <a:latin typeface="Times New Roman" panose="02020603050405020304" pitchFamily="18" charset="0"/>
            <a:cs typeface="Times New Roman" panose="02020603050405020304" pitchFamily="18" charset="0"/>
          </a:endParaRPr>
        </a:p>
      </dgm:t>
    </dgm:pt>
    <dgm:pt modelId="{E443C0B1-4EB4-46FE-8273-66C9CF911F00}" type="sibTrans" cxnId="{EB764ECC-C6C0-4E2D-86E4-4A4DD0D504C9}">
      <dgm:prSet/>
      <dgm:spPr/>
      <dgm:t>
        <a:bodyPr/>
        <a:lstStyle/>
        <a:p>
          <a:endParaRPr lang="ru-RU" sz="1000">
            <a:latin typeface="Times New Roman" panose="02020603050405020304" pitchFamily="18" charset="0"/>
            <a:cs typeface="Times New Roman" panose="02020603050405020304" pitchFamily="18" charset="0"/>
          </a:endParaRPr>
        </a:p>
      </dgm:t>
    </dgm:pt>
    <dgm:pt modelId="{F322758E-E233-4274-B28B-F34CDB417C36}" type="pres">
      <dgm:prSet presAssocID="{2EDA1EE2-117C-4ED4-A0BE-D6293E183A74}" presName="diagram" presStyleCnt="0">
        <dgm:presLayoutVars>
          <dgm:chPref val="1"/>
          <dgm:dir/>
          <dgm:animOne val="branch"/>
          <dgm:animLvl val="lvl"/>
          <dgm:resizeHandles/>
        </dgm:presLayoutVars>
      </dgm:prSet>
      <dgm:spPr/>
    </dgm:pt>
    <dgm:pt modelId="{B60B9FBF-0C96-4FC3-89A0-3C5078F22EF6}" type="pres">
      <dgm:prSet presAssocID="{CF5E051C-5F37-475A-9BCB-8FC34B4B36AF}" presName="root" presStyleCnt="0"/>
      <dgm:spPr/>
    </dgm:pt>
    <dgm:pt modelId="{43DE4C78-8174-4959-8065-043EE95D5FBE}" type="pres">
      <dgm:prSet presAssocID="{CF5E051C-5F37-475A-9BCB-8FC34B4B36AF}" presName="rootComposite" presStyleCnt="0"/>
      <dgm:spPr/>
    </dgm:pt>
    <dgm:pt modelId="{35A243E9-FC62-4078-8B23-E131365A9285}" type="pres">
      <dgm:prSet presAssocID="{CF5E051C-5F37-475A-9BCB-8FC34B4B36AF}" presName="rootText" presStyleLbl="node1" presStyleIdx="0" presStyleCnt="2"/>
      <dgm:spPr/>
    </dgm:pt>
    <dgm:pt modelId="{9D64988D-5982-46A7-8155-AD4AA8D7D7FE}" type="pres">
      <dgm:prSet presAssocID="{CF5E051C-5F37-475A-9BCB-8FC34B4B36AF}" presName="rootConnector" presStyleLbl="node1" presStyleIdx="0" presStyleCnt="2"/>
      <dgm:spPr/>
    </dgm:pt>
    <dgm:pt modelId="{53AE17F4-6BBA-4087-A37A-AD50B6827A1E}" type="pres">
      <dgm:prSet presAssocID="{CF5E051C-5F37-475A-9BCB-8FC34B4B36AF}" presName="childShape" presStyleCnt="0"/>
      <dgm:spPr/>
    </dgm:pt>
    <dgm:pt modelId="{7C4E6738-2566-44B0-807C-BF2D460DB0F4}" type="pres">
      <dgm:prSet presAssocID="{7DA75683-E0E8-47EA-B667-642161BEE149}" presName="Name13" presStyleLbl="parChTrans1D2" presStyleIdx="0" presStyleCnt="4"/>
      <dgm:spPr/>
    </dgm:pt>
    <dgm:pt modelId="{D4F55224-2FEC-4D73-AF00-7E182D286BED}" type="pres">
      <dgm:prSet presAssocID="{5E82E158-262A-49A2-8092-D57633EE6501}" presName="childText" presStyleLbl="bgAcc1" presStyleIdx="0" presStyleCnt="4">
        <dgm:presLayoutVars>
          <dgm:bulletEnabled val="1"/>
        </dgm:presLayoutVars>
      </dgm:prSet>
      <dgm:spPr/>
    </dgm:pt>
    <dgm:pt modelId="{BF4A6AE7-29ED-4B5C-89D7-86C3568F88F4}" type="pres">
      <dgm:prSet presAssocID="{5115F48D-A5C2-4990-ABB2-B2E84F10A1DA}" presName="Name13" presStyleLbl="parChTrans1D2" presStyleIdx="1" presStyleCnt="4"/>
      <dgm:spPr/>
    </dgm:pt>
    <dgm:pt modelId="{900F4426-466E-4F10-8ECC-CFEC60C4B3ED}" type="pres">
      <dgm:prSet presAssocID="{0A1687CA-8AA5-4D35-BAE0-EA620ABC5E27}" presName="childText" presStyleLbl="bgAcc1" presStyleIdx="1" presStyleCnt="4">
        <dgm:presLayoutVars>
          <dgm:bulletEnabled val="1"/>
        </dgm:presLayoutVars>
      </dgm:prSet>
      <dgm:spPr/>
    </dgm:pt>
    <dgm:pt modelId="{2BA11B48-8EEF-4176-887A-115B07DF0419}" type="pres">
      <dgm:prSet presAssocID="{BBAFEFC7-1F8E-4269-84CC-9635DD8F3F20}" presName="root" presStyleCnt="0"/>
      <dgm:spPr/>
    </dgm:pt>
    <dgm:pt modelId="{0F32B63C-22B3-4902-9985-6F4D5209458F}" type="pres">
      <dgm:prSet presAssocID="{BBAFEFC7-1F8E-4269-84CC-9635DD8F3F20}" presName="rootComposite" presStyleCnt="0"/>
      <dgm:spPr/>
    </dgm:pt>
    <dgm:pt modelId="{4EEAFC13-F9E0-4CAF-ABF0-23A266B70873}" type="pres">
      <dgm:prSet presAssocID="{BBAFEFC7-1F8E-4269-84CC-9635DD8F3F20}" presName="rootText" presStyleLbl="node1" presStyleIdx="1" presStyleCnt="2"/>
      <dgm:spPr/>
    </dgm:pt>
    <dgm:pt modelId="{F2B4D529-73E7-435F-AD88-44F9C2C2097F}" type="pres">
      <dgm:prSet presAssocID="{BBAFEFC7-1F8E-4269-84CC-9635DD8F3F20}" presName="rootConnector" presStyleLbl="node1" presStyleIdx="1" presStyleCnt="2"/>
      <dgm:spPr/>
    </dgm:pt>
    <dgm:pt modelId="{C95F9C7D-E5BA-4B39-AA1A-6D5889B11933}" type="pres">
      <dgm:prSet presAssocID="{BBAFEFC7-1F8E-4269-84CC-9635DD8F3F20}" presName="childShape" presStyleCnt="0"/>
      <dgm:spPr/>
    </dgm:pt>
    <dgm:pt modelId="{2A166B05-197D-49A1-ACA1-28F9D8B92D69}" type="pres">
      <dgm:prSet presAssocID="{7CD7000D-8358-423C-A4C8-85B8AE07F4C7}" presName="Name13" presStyleLbl="parChTrans1D2" presStyleIdx="2" presStyleCnt="4"/>
      <dgm:spPr/>
    </dgm:pt>
    <dgm:pt modelId="{2A8EE7FF-1026-40A5-AE54-C03209134226}" type="pres">
      <dgm:prSet presAssocID="{2BD66C14-9883-42EC-B799-65CFF8A9BE2E}" presName="childText" presStyleLbl="bgAcc1" presStyleIdx="2" presStyleCnt="4" custScaleX="112983">
        <dgm:presLayoutVars>
          <dgm:bulletEnabled val="1"/>
        </dgm:presLayoutVars>
      </dgm:prSet>
      <dgm:spPr/>
    </dgm:pt>
    <dgm:pt modelId="{48A3AA89-B59D-45E1-93B4-BA833CEA1BAE}" type="pres">
      <dgm:prSet presAssocID="{E40F1690-3B26-4B89-B6DE-6851CEFF8325}" presName="Name13" presStyleLbl="parChTrans1D2" presStyleIdx="3" presStyleCnt="4"/>
      <dgm:spPr/>
    </dgm:pt>
    <dgm:pt modelId="{79C51E65-D0BF-4A70-A91B-356C5A93DE36}" type="pres">
      <dgm:prSet presAssocID="{62A6A598-8B7C-4D54-8EBD-8E08480ACF16}" presName="childText" presStyleLbl="bgAcc1" presStyleIdx="3" presStyleCnt="4" custScaleX="116570">
        <dgm:presLayoutVars>
          <dgm:bulletEnabled val="1"/>
        </dgm:presLayoutVars>
      </dgm:prSet>
      <dgm:spPr/>
    </dgm:pt>
  </dgm:ptLst>
  <dgm:cxnLst>
    <dgm:cxn modelId="{FEBE9805-A1E4-40FC-BE3B-477CCA064374}" type="presOf" srcId="{7CD7000D-8358-423C-A4C8-85B8AE07F4C7}" destId="{2A166B05-197D-49A1-ACA1-28F9D8B92D69}" srcOrd="0" destOrd="0" presId="urn:microsoft.com/office/officeart/2005/8/layout/hierarchy3"/>
    <dgm:cxn modelId="{A73D3124-9CD0-4284-AE9B-17DAD23C92EC}" srcId="{BBAFEFC7-1F8E-4269-84CC-9635DD8F3F20}" destId="{2BD66C14-9883-42EC-B799-65CFF8A9BE2E}" srcOrd="0" destOrd="0" parTransId="{7CD7000D-8358-423C-A4C8-85B8AE07F4C7}" sibTransId="{316B4C52-07CC-4145-A90C-FEDCED9FCA29}"/>
    <dgm:cxn modelId="{9AD8D027-F8F5-480B-B8D2-A5BD8963C5FA}" type="presOf" srcId="{2EDA1EE2-117C-4ED4-A0BE-D6293E183A74}" destId="{F322758E-E233-4274-B28B-F34CDB417C36}" srcOrd="0" destOrd="0" presId="urn:microsoft.com/office/officeart/2005/8/layout/hierarchy3"/>
    <dgm:cxn modelId="{8E0EBE31-3B29-4CA6-9675-1661F82A1DC9}" type="presOf" srcId="{0A1687CA-8AA5-4D35-BAE0-EA620ABC5E27}" destId="{900F4426-466E-4F10-8ECC-CFEC60C4B3ED}" srcOrd="0" destOrd="0" presId="urn:microsoft.com/office/officeart/2005/8/layout/hierarchy3"/>
    <dgm:cxn modelId="{F5C2CA67-AB37-4806-B016-06E47C99AB29}" type="presOf" srcId="{7DA75683-E0E8-47EA-B667-642161BEE149}" destId="{7C4E6738-2566-44B0-807C-BF2D460DB0F4}" srcOrd="0" destOrd="0" presId="urn:microsoft.com/office/officeart/2005/8/layout/hierarchy3"/>
    <dgm:cxn modelId="{A4944B49-64C7-44CE-A1F1-7E32CCDBA697}" type="presOf" srcId="{BBAFEFC7-1F8E-4269-84CC-9635DD8F3F20}" destId="{4EEAFC13-F9E0-4CAF-ABF0-23A266B70873}" srcOrd="0" destOrd="0" presId="urn:microsoft.com/office/officeart/2005/8/layout/hierarchy3"/>
    <dgm:cxn modelId="{ED3D176C-A77B-4FC2-A56F-BE77D7B5DB56}" type="presOf" srcId="{E40F1690-3B26-4B89-B6DE-6851CEFF8325}" destId="{48A3AA89-B59D-45E1-93B4-BA833CEA1BAE}" srcOrd="0" destOrd="0" presId="urn:microsoft.com/office/officeart/2005/8/layout/hierarchy3"/>
    <dgm:cxn modelId="{127B1F51-4E2C-4D35-9DD7-19E429F38B3E}" srcId="{2EDA1EE2-117C-4ED4-A0BE-D6293E183A74}" destId="{BBAFEFC7-1F8E-4269-84CC-9635DD8F3F20}" srcOrd="1" destOrd="0" parTransId="{503D183E-7EE6-4030-9B36-2C038A6E4596}" sibTransId="{9B89F609-8DEC-4DD8-BBBD-75DD504188EF}"/>
    <dgm:cxn modelId="{7D20C983-4ADE-4504-9BD5-60639F841C92}" type="presOf" srcId="{BBAFEFC7-1F8E-4269-84CC-9635DD8F3F20}" destId="{F2B4D529-73E7-435F-AD88-44F9C2C2097F}" srcOrd="1" destOrd="0" presId="urn:microsoft.com/office/officeart/2005/8/layout/hierarchy3"/>
    <dgm:cxn modelId="{1372559F-F886-4190-997F-E2406C63839A}" srcId="{CF5E051C-5F37-475A-9BCB-8FC34B4B36AF}" destId="{5E82E158-262A-49A2-8092-D57633EE6501}" srcOrd="0" destOrd="0" parTransId="{7DA75683-E0E8-47EA-B667-642161BEE149}" sibTransId="{88E6E30D-61E7-4734-950A-C4BF0409A4CE}"/>
    <dgm:cxn modelId="{DC3204A4-A812-4B07-BCCF-7FC45CC9D25D}" srcId="{CF5E051C-5F37-475A-9BCB-8FC34B4B36AF}" destId="{0A1687CA-8AA5-4D35-BAE0-EA620ABC5E27}" srcOrd="1" destOrd="0" parTransId="{5115F48D-A5C2-4990-ABB2-B2E84F10A1DA}" sibTransId="{CA3E0542-C609-4738-A4B0-1FB10B98857A}"/>
    <dgm:cxn modelId="{40ADD3B0-48F7-4C5A-B62C-570CD6BEC517}" type="presOf" srcId="{CF5E051C-5F37-475A-9BCB-8FC34B4B36AF}" destId="{9D64988D-5982-46A7-8155-AD4AA8D7D7FE}" srcOrd="1" destOrd="0" presId="urn:microsoft.com/office/officeart/2005/8/layout/hierarchy3"/>
    <dgm:cxn modelId="{FB6697BB-86D7-43E3-B445-7CD026DEBB4B}" type="presOf" srcId="{5115F48D-A5C2-4990-ABB2-B2E84F10A1DA}" destId="{BF4A6AE7-29ED-4B5C-89D7-86C3568F88F4}" srcOrd="0" destOrd="0" presId="urn:microsoft.com/office/officeart/2005/8/layout/hierarchy3"/>
    <dgm:cxn modelId="{78056ABC-B4A8-4450-AC31-93F4A37E5276}" type="presOf" srcId="{5E82E158-262A-49A2-8092-D57633EE6501}" destId="{D4F55224-2FEC-4D73-AF00-7E182D286BED}" srcOrd="0" destOrd="0" presId="urn:microsoft.com/office/officeart/2005/8/layout/hierarchy3"/>
    <dgm:cxn modelId="{E4E845CB-8BA3-467B-9E41-52574EBB6157}" type="presOf" srcId="{CF5E051C-5F37-475A-9BCB-8FC34B4B36AF}" destId="{35A243E9-FC62-4078-8B23-E131365A9285}" srcOrd="0" destOrd="0" presId="urn:microsoft.com/office/officeart/2005/8/layout/hierarchy3"/>
    <dgm:cxn modelId="{EB764ECC-C6C0-4E2D-86E4-4A4DD0D504C9}" srcId="{BBAFEFC7-1F8E-4269-84CC-9635DD8F3F20}" destId="{62A6A598-8B7C-4D54-8EBD-8E08480ACF16}" srcOrd="1" destOrd="0" parTransId="{E40F1690-3B26-4B89-B6DE-6851CEFF8325}" sibTransId="{E443C0B1-4EB4-46FE-8273-66C9CF911F00}"/>
    <dgm:cxn modelId="{4F7F25E3-714E-4244-815A-C5777B3D689A}" type="presOf" srcId="{62A6A598-8B7C-4D54-8EBD-8E08480ACF16}" destId="{79C51E65-D0BF-4A70-A91B-356C5A93DE36}" srcOrd="0" destOrd="0" presId="urn:microsoft.com/office/officeart/2005/8/layout/hierarchy3"/>
    <dgm:cxn modelId="{4BAEE0EC-03CD-4D6D-9AC4-57F8F7ADA1DE}" srcId="{2EDA1EE2-117C-4ED4-A0BE-D6293E183A74}" destId="{CF5E051C-5F37-475A-9BCB-8FC34B4B36AF}" srcOrd="0" destOrd="0" parTransId="{FCD3DB2E-9F60-48B8-BB7B-565CD97B7EEA}" sibTransId="{9B861232-4239-4840-B3EA-5F3798842F73}"/>
    <dgm:cxn modelId="{5A66BDF9-A970-4412-9A96-495496BDC7BD}" type="presOf" srcId="{2BD66C14-9883-42EC-B799-65CFF8A9BE2E}" destId="{2A8EE7FF-1026-40A5-AE54-C03209134226}" srcOrd="0" destOrd="0" presId="urn:microsoft.com/office/officeart/2005/8/layout/hierarchy3"/>
    <dgm:cxn modelId="{AA670EE7-FD6D-4287-9774-BF9B9AE51564}" type="presParOf" srcId="{F322758E-E233-4274-B28B-F34CDB417C36}" destId="{B60B9FBF-0C96-4FC3-89A0-3C5078F22EF6}" srcOrd="0" destOrd="0" presId="urn:microsoft.com/office/officeart/2005/8/layout/hierarchy3"/>
    <dgm:cxn modelId="{345B4608-167A-4DE9-9153-0EF4EE7AD43B}" type="presParOf" srcId="{B60B9FBF-0C96-4FC3-89A0-3C5078F22EF6}" destId="{43DE4C78-8174-4959-8065-043EE95D5FBE}" srcOrd="0" destOrd="0" presId="urn:microsoft.com/office/officeart/2005/8/layout/hierarchy3"/>
    <dgm:cxn modelId="{E7A1EF40-70CD-493F-9672-BC8E09464242}" type="presParOf" srcId="{43DE4C78-8174-4959-8065-043EE95D5FBE}" destId="{35A243E9-FC62-4078-8B23-E131365A9285}" srcOrd="0" destOrd="0" presId="urn:microsoft.com/office/officeart/2005/8/layout/hierarchy3"/>
    <dgm:cxn modelId="{214CBBA1-1E2F-46B1-AFC2-F9F2E59C8E3C}" type="presParOf" srcId="{43DE4C78-8174-4959-8065-043EE95D5FBE}" destId="{9D64988D-5982-46A7-8155-AD4AA8D7D7FE}" srcOrd="1" destOrd="0" presId="urn:microsoft.com/office/officeart/2005/8/layout/hierarchy3"/>
    <dgm:cxn modelId="{A4ED8E5E-79B7-444E-B867-6BBCADFBCE3C}" type="presParOf" srcId="{B60B9FBF-0C96-4FC3-89A0-3C5078F22EF6}" destId="{53AE17F4-6BBA-4087-A37A-AD50B6827A1E}" srcOrd="1" destOrd="0" presId="urn:microsoft.com/office/officeart/2005/8/layout/hierarchy3"/>
    <dgm:cxn modelId="{EDBFAECF-D6EB-4B86-87BC-E9CB722E3190}" type="presParOf" srcId="{53AE17F4-6BBA-4087-A37A-AD50B6827A1E}" destId="{7C4E6738-2566-44B0-807C-BF2D460DB0F4}" srcOrd="0" destOrd="0" presId="urn:microsoft.com/office/officeart/2005/8/layout/hierarchy3"/>
    <dgm:cxn modelId="{F196AF31-A37F-47FD-AC0C-2A6963398B89}" type="presParOf" srcId="{53AE17F4-6BBA-4087-A37A-AD50B6827A1E}" destId="{D4F55224-2FEC-4D73-AF00-7E182D286BED}" srcOrd="1" destOrd="0" presId="urn:microsoft.com/office/officeart/2005/8/layout/hierarchy3"/>
    <dgm:cxn modelId="{A60A7D30-F7B5-4DF6-B1FD-38AC5DAB98FE}" type="presParOf" srcId="{53AE17F4-6BBA-4087-A37A-AD50B6827A1E}" destId="{BF4A6AE7-29ED-4B5C-89D7-86C3568F88F4}" srcOrd="2" destOrd="0" presId="urn:microsoft.com/office/officeart/2005/8/layout/hierarchy3"/>
    <dgm:cxn modelId="{55C3B988-A9D1-4BD5-A541-C2ED045D201E}" type="presParOf" srcId="{53AE17F4-6BBA-4087-A37A-AD50B6827A1E}" destId="{900F4426-466E-4F10-8ECC-CFEC60C4B3ED}" srcOrd="3" destOrd="0" presId="urn:microsoft.com/office/officeart/2005/8/layout/hierarchy3"/>
    <dgm:cxn modelId="{CC371FCD-4920-4A27-8979-C783550A2A4E}" type="presParOf" srcId="{F322758E-E233-4274-B28B-F34CDB417C36}" destId="{2BA11B48-8EEF-4176-887A-115B07DF0419}" srcOrd="1" destOrd="0" presId="urn:microsoft.com/office/officeart/2005/8/layout/hierarchy3"/>
    <dgm:cxn modelId="{7567F9C5-D695-48AD-901D-4ACCA6DEE85E}" type="presParOf" srcId="{2BA11B48-8EEF-4176-887A-115B07DF0419}" destId="{0F32B63C-22B3-4902-9985-6F4D5209458F}" srcOrd="0" destOrd="0" presId="urn:microsoft.com/office/officeart/2005/8/layout/hierarchy3"/>
    <dgm:cxn modelId="{EA95B18B-689A-42D8-96A0-3B1E4AA1959E}" type="presParOf" srcId="{0F32B63C-22B3-4902-9985-6F4D5209458F}" destId="{4EEAFC13-F9E0-4CAF-ABF0-23A266B70873}" srcOrd="0" destOrd="0" presId="urn:microsoft.com/office/officeart/2005/8/layout/hierarchy3"/>
    <dgm:cxn modelId="{E574F4C9-A45D-47F7-B976-2F48345EE4D5}" type="presParOf" srcId="{0F32B63C-22B3-4902-9985-6F4D5209458F}" destId="{F2B4D529-73E7-435F-AD88-44F9C2C2097F}" srcOrd="1" destOrd="0" presId="urn:microsoft.com/office/officeart/2005/8/layout/hierarchy3"/>
    <dgm:cxn modelId="{B4D64952-3F35-4CC4-AD46-5C13B16ACF22}" type="presParOf" srcId="{2BA11B48-8EEF-4176-887A-115B07DF0419}" destId="{C95F9C7D-E5BA-4B39-AA1A-6D5889B11933}" srcOrd="1" destOrd="0" presId="urn:microsoft.com/office/officeart/2005/8/layout/hierarchy3"/>
    <dgm:cxn modelId="{8792F7D6-8BB9-4A80-A49D-450C71EF1999}" type="presParOf" srcId="{C95F9C7D-E5BA-4B39-AA1A-6D5889B11933}" destId="{2A166B05-197D-49A1-ACA1-28F9D8B92D69}" srcOrd="0" destOrd="0" presId="urn:microsoft.com/office/officeart/2005/8/layout/hierarchy3"/>
    <dgm:cxn modelId="{9E8C1401-6827-48CB-AAA9-DA600ACA4A30}" type="presParOf" srcId="{C95F9C7D-E5BA-4B39-AA1A-6D5889B11933}" destId="{2A8EE7FF-1026-40A5-AE54-C03209134226}" srcOrd="1" destOrd="0" presId="urn:microsoft.com/office/officeart/2005/8/layout/hierarchy3"/>
    <dgm:cxn modelId="{1CC70E1B-CB47-44B1-869A-450988E245D1}" type="presParOf" srcId="{C95F9C7D-E5BA-4B39-AA1A-6D5889B11933}" destId="{48A3AA89-B59D-45E1-93B4-BA833CEA1BAE}" srcOrd="2" destOrd="0" presId="urn:microsoft.com/office/officeart/2005/8/layout/hierarchy3"/>
    <dgm:cxn modelId="{049B0A2A-470F-4492-AE43-4690034C0A10}" type="presParOf" srcId="{C95F9C7D-E5BA-4B39-AA1A-6D5889B11933}" destId="{79C51E65-D0BF-4A70-A91B-356C5A93DE36}"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67581A9-A4A8-4B5F-A5A1-3448280FE628}" type="doc">
      <dgm:prSet loTypeId="urn:microsoft.com/office/officeart/2005/8/layout/hList3" loCatId="list" qsTypeId="urn:microsoft.com/office/officeart/2005/8/quickstyle/3d7" qsCatId="3D" csTypeId="urn:microsoft.com/office/officeart/2005/8/colors/colorful4" csCatId="colorful" phldr="1"/>
      <dgm:spPr/>
      <dgm:t>
        <a:bodyPr/>
        <a:lstStyle/>
        <a:p>
          <a:endParaRPr lang="ru-RU"/>
        </a:p>
      </dgm:t>
    </dgm:pt>
    <dgm:pt modelId="{EEB36207-20E6-45AC-B477-5B42B70C71C3}">
      <dgm:prSet phldrT="[Текст]" custT="1"/>
      <dgm:spPr/>
      <dgm:t>
        <a:bodyPr/>
        <a:lstStyle/>
        <a:p>
          <a:r>
            <a:rPr lang="en-US" sz="2800" kern="1200" dirty="0">
              <a:solidFill>
                <a:schemeClr val="accent5">
                  <a:lumMod val="75000"/>
                </a:schemeClr>
              </a:solidFill>
              <a:latin typeface="Algerian" panose="04020705040A02060702" pitchFamily="82" charset="0"/>
            </a:rPr>
            <a:t>TАLАBАLАRNING BILIM, KО‘NIKMА VА MАLАKАSI VА KОMPЕTЕNSIYАLАRIGА QО‘YILАDIGАN </a:t>
          </a:r>
          <a:r>
            <a:rPr lang="en-US" sz="2800" kern="1200" dirty="0">
              <a:solidFill>
                <a:srgbClr val="D36F68">
                  <a:lumMod val="75000"/>
                </a:srgbClr>
              </a:solidFill>
              <a:latin typeface="Algerian" panose="04020705040A02060702" pitchFamily="82" charset="0"/>
              <a:ea typeface="+mn-ea"/>
              <a:cs typeface="+mn-cs"/>
            </a:rPr>
            <a:t>TАLАBLАR</a:t>
          </a:r>
          <a:endParaRPr lang="ru-RU" sz="2800" b="1" kern="1200" dirty="0">
            <a:solidFill>
              <a:srgbClr val="002060"/>
            </a:solidFill>
            <a:latin typeface="Algerian" panose="04020705040A02060702" pitchFamily="82" charset="0"/>
            <a:ea typeface="+mn-ea"/>
            <a:cs typeface="+mn-cs"/>
          </a:endParaRPr>
        </a:p>
        <a:p>
          <a:r>
            <a:rPr lang="en-US" sz="2200" b="1" kern="1200" dirty="0">
              <a:solidFill>
                <a:srgbClr val="002060"/>
              </a:solidFill>
              <a:latin typeface="Times New Roman" panose="02020603050405020304" pitchFamily="18" charset="0"/>
              <a:cs typeface="Times New Roman" panose="02020603050405020304" pitchFamily="18" charset="0"/>
            </a:rPr>
            <a:t>“</a:t>
          </a:r>
          <a:r>
            <a:rPr lang="en-US" sz="2200" b="1" kern="1200" dirty="0" err="1">
              <a:solidFill>
                <a:srgbClr val="002060"/>
              </a:solidFill>
              <a:latin typeface="Times New Roman" panose="02020603050405020304" pitchFamily="18" charset="0"/>
              <a:cs typeface="Times New Roman" panose="02020603050405020304" pitchFamily="18" charset="0"/>
            </a:rPr>
            <a:t>Tа’limdа</a:t>
          </a:r>
          <a:r>
            <a:rPr lang="en-US" sz="2200" b="1" kern="1200" dirty="0">
              <a:solidFill>
                <a:srgbClr val="002060"/>
              </a:solidFill>
              <a:latin typeface="Times New Roman" panose="02020603050405020304" pitchFamily="18" charset="0"/>
              <a:cs typeface="Times New Roman" panose="02020603050405020304" pitchFamily="18" charset="0"/>
            </a:rPr>
            <a:t> </a:t>
          </a:r>
          <a:r>
            <a:rPr lang="en-US" sz="2200" b="1" kern="1200" dirty="0" err="1">
              <a:solidFill>
                <a:srgbClr val="002060"/>
              </a:solidFill>
              <a:latin typeface="Times New Roman" panose="02020603050405020304" pitchFamily="18" charset="0"/>
              <a:cs typeface="Times New Roman" panose="02020603050405020304" pitchFamily="18" charset="0"/>
            </a:rPr>
            <a:t>ilg‘or</a:t>
          </a:r>
          <a:r>
            <a:rPr lang="en-US" sz="2200" b="1" kern="1200" dirty="0">
              <a:solidFill>
                <a:srgbClr val="002060"/>
              </a:solidFill>
              <a:latin typeface="Times New Roman" panose="02020603050405020304" pitchFamily="18" charset="0"/>
              <a:cs typeface="Times New Roman" panose="02020603050405020304" pitchFamily="18" charset="0"/>
            </a:rPr>
            <a:t> </a:t>
          </a:r>
          <a:r>
            <a:rPr lang="en-US" sz="2200" b="1" kern="1200" dirty="0" err="1">
              <a:solidFill>
                <a:srgbClr val="002060"/>
              </a:solidFill>
              <a:latin typeface="Times New Roman" panose="02020603050405020304" pitchFamily="18" charset="0"/>
              <a:cs typeface="Times New Roman" panose="02020603050405020304" pitchFamily="18" charset="0"/>
            </a:rPr>
            <a:t>хоrijiy</a:t>
          </a:r>
          <a:r>
            <a:rPr lang="en-US" sz="2200" b="1" kern="1200" dirty="0">
              <a:solidFill>
                <a:srgbClr val="002060"/>
              </a:solidFill>
              <a:latin typeface="Times New Roman" panose="02020603050405020304" pitchFamily="18" charset="0"/>
              <a:cs typeface="Times New Roman" panose="02020603050405020304" pitchFamily="18" charset="0"/>
            </a:rPr>
            <a:t> </a:t>
          </a:r>
          <a:r>
            <a:rPr lang="en-US" sz="2200" b="1" kern="1200" dirty="0" err="1">
              <a:solidFill>
                <a:srgbClr val="002060"/>
              </a:solidFill>
              <a:latin typeface="Times New Roman" panose="02020603050405020304" pitchFamily="18" charset="0"/>
              <a:cs typeface="Times New Roman" panose="02020603050405020304" pitchFamily="18" charset="0"/>
            </a:rPr>
            <a:t>tаjribаlаr</a:t>
          </a:r>
          <a:r>
            <a:rPr lang="en-US" sz="2200" b="1" kern="1200" dirty="0">
              <a:solidFill>
                <a:srgbClr val="002060"/>
              </a:solidFill>
              <a:latin typeface="Times New Roman" panose="02020603050405020304" pitchFamily="18" charset="0"/>
              <a:cs typeface="Times New Roman" panose="02020603050405020304" pitchFamily="18" charset="0"/>
            </a:rPr>
            <a:t>” </a:t>
          </a:r>
          <a:r>
            <a:rPr lang="en-US" sz="2200" b="1" kern="1200" dirty="0" err="1">
              <a:solidFill>
                <a:srgbClr val="002060"/>
              </a:solidFill>
              <a:latin typeface="Times New Roman" panose="02020603050405020304" pitchFamily="18" charset="0"/>
              <a:cs typeface="Times New Roman" panose="02020603050405020304" pitchFamily="18" charset="0"/>
            </a:rPr>
            <a:t>fаnini</a:t>
          </a:r>
          <a:r>
            <a:rPr lang="en-US" sz="2200" b="1" kern="1200" dirty="0">
              <a:solidFill>
                <a:srgbClr val="002060"/>
              </a:solidFill>
              <a:latin typeface="Times New Roman" panose="02020603050405020304" pitchFamily="18" charset="0"/>
              <a:cs typeface="Times New Roman" panose="02020603050405020304" pitchFamily="18" charset="0"/>
            </a:rPr>
            <a:t> </a:t>
          </a:r>
          <a:r>
            <a:rPr lang="en-US" sz="2200" b="1" kern="1200" dirty="0" err="1">
              <a:solidFill>
                <a:srgbClr val="002060"/>
              </a:solidFill>
              <a:latin typeface="Times New Roman" panose="02020603050405020304" pitchFamily="18" charset="0"/>
              <a:cs typeface="Times New Roman" panose="02020603050405020304" pitchFamily="18" charset="0"/>
            </a:rPr>
            <a:t>о‘zlаshtirish</a:t>
          </a:r>
          <a:r>
            <a:rPr lang="en-US" sz="2200" b="1" kern="1200" dirty="0">
              <a:solidFill>
                <a:srgbClr val="002060"/>
              </a:solidFill>
              <a:latin typeface="Times New Roman" panose="02020603050405020304" pitchFamily="18" charset="0"/>
              <a:cs typeface="Times New Roman" panose="02020603050405020304" pitchFamily="18" charset="0"/>
            </a:rPr>
            <a:t> </a:t>
          </a:r>
          <a:r>
            <a:rPr lang="en-US" sz="2200" b="1" kern="1200" dirty="0" err="1">
              <a:solidFill>
                <a:srgbClr val="002060"/>
              </a:solidFill>
              <a:latin typeface="Times New Roman" panose="02020603050405020304" pitchFamily="18" charset="0"/>
              <a:cs typeface="Times New Roman" panose="02020603050405020304" pitchFamily="18" charset="0"/>
            </a:rPr>
            <a:t>jаrаyоnidа</a:t>
          </a:r>
          <a:r>
            <a:rPr lang="en-US" sz="2200" b="1" kern="1200" dirty="0">
              <a:solidFill>
                <a:srgbClr val="002060"/>
              </a:solidFill>
              <a:latin typeface="Times New Roman" panose="02020603050405020304" pitchFamily="18" charset="0"/>
              <a:cs typeface="Times New Roman" panose="02020603050405020304" pitchFamily="18" charset="0"/>
            </a:rPr>
            <a:t> </a:t>
          </a:r>
          <a:r>
            <a:rPr lang="en-US" sz="2200" b="1" kern="1200" dirty="0" err="1">
              <a:solidFill>
                <a:srgbClr val="002060"/>
              </a:solidFill>
              <a:latin typeface="Times New Roman" panose="02020603050405020304" pitchFamily="18" charset="0"/>
              <a:cs typeface="Times New Roman" panose="02020603050405020304" pitchFamily="18" charset="0"/>
            </a:rPr>
            <a:t>аmаlgа</a:t>
          </a:r>
          <a:r>
            <a:rPr lang="en-US" sz="2200" b="1" kern="1200" dirty="0">
              <a:solidFill>
                <a:srgbClr val="002060"/>
              </a:solidFill>
              <a:latin typeface="Times New Roman" panose="02020603050405020304" pitchFamily="18" charset="0"/>
              <a:cs typeface="Times New Roman" panose="02020603050405020304" pitchFamily="18" charset="0"/>
            </a:rPr>
            <a:t> </a:t>
          </a:r>
          <a:r>
            <a:rPr lang="en-US" sz="2200" b="1" kern="1200" dirty="0" err="1">
              <a:solidFill>
                <a:srgbClr val="002060"/>
              </a:solidFill>
              <a:latin typeface="Times New Roman" panose="02020603050405020304" pitchFamily="18" charset="0"/>
              <a:cs typeface="Times New Roman" panose="02020603050405020304" pitchFamily="18" charset="0"/>
            </a:rPr>
            <a:t>оshirilаdigаn</a:t>
          </a:r>
          <a:r>
            <a:rPr lang="en-US" sz="2200" b="1" kern="1200" dirty="0">
              <a:solidFill>
                <a:srgbClr val="002060"/>
              </a:solidFill>
              <a:latin typeface="Times New Roman" panose="02020603050405020304" pitchFamily="18" charset="0"/>
              <a:cs typeface="Times New Roman" panose="02020603050405020304" pitchFamily="18" charset="0"/>
            </a:rPr>
            <a:t> </a:t>
          </a:r>
          <a:r>
            <a:rPr lang="en-US" sz="2200" b="1" kern="1200" dirty="0" err="1">
              <a:solidFill>
                <a:srgbClr val="002060"/>
              </a:solidFill>
              <a:latin typeface="Times New Roman" panose="02020603050405020304" pitchFamily="18" charset="0"/>
              <a:cs typeface="Times New Roman" panose="02020603050405020304" pitchFamily="18" charset="0"/>
            </a:rPr>
            <a:t>mаsаlаlаr</a:t>
          </a:r>
          <a:r>
            <a:rPr lang="en-US" sz="2200" b="1" kern="1200" dirty="0">
              <a:solidFill>
                <a:srgbClr val="002060"/>
              </a:solidFill>
              <a:latin typeface="Times New Roman" panose="02020603050405020304" pitchFamily="18" charset="0"/>
              <a:cs typeface="Times New Roman" panose="02020603050405020304" pitchFamily="18" charset="0"/>
            </a:rPr>
            <a:t> </a:t>
          </a:r>
          <a:r>
            <a:rPr lang="en-US" sz="2200" b="1" kern="1200" dirty="0" err="1">
              <a:solidFill>
                <a:srgbClr val="002060"/>
              </a:solidFill>
              <a:latin typeface="Times New Roman" panose="02020603050405020304" pitchFamily="18" charset="0"/>
              <a:cs typeface="Times New Roman" panose="02020603050405020304" pitchFamily="18" charset="0"/>
            </a:rPr>
            <a:t>dоirаsidа</a:t>
          </a:r>
          <a:r>
            <a:rPr lang="en-US" sz="2200" b="1" kern="1200" dirty="0">
              <a:solidFill>
                <a:srgbClr val="002060"/>
              </a:solidFill>
              <a:latin typeface="Times New Roman" panose="02020603050405020304" pitchFamily="18" charset="0"/>
              <a:cs typeface="Times New Roman" panose="02020603050405020304" pitchFamily="18" charset="0"/>
            </a:rPr>
            <a:t>:</a:t>
          </a:r>
          <a:r>
            <a:rPr lang="en-US" sz="2200" b="1" kern="1200" cap="none" spc="0" dirty="0">
              <a:ln w="6600">
                <a:solidFill>
                  <a:schemeClr val="accent2"/>
                </a:solidFill>
                <a:prstDash val="solid"/>
              </a:ln>
              <a:solidFill>
                <a:srgbClr val="002060"/>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 </a:t>
          </a:r>
          <a:endParaRPr lang="ru-RU" sz="2200" b="1" kern="1200" cap="none" spc="0" dirty="0">
            <a:ln w="6600">
              <a:solidFill>
                <a:schemeClr val="accent2"/>
              </a:solidFill>
              <a:prstDash val="solid"/>
            </a:ln>
            <a:solidFill>
              <a:srgbClr val="002060"/>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endParaRPr>
        </a:p>
        <a:p>
          <a:r>
            <a:rPr lang="en-US" sz="2200" b="1" kern="1200" dirty="0" err="1">
              <a:solidFill>
                <a:schemeClr val="tx1"/>
              </a:solidFill>
              <a:latin typeface="Arial Rounded MT Bold" panose="020F0704030504030204" pitchFamily="34" charset="0"/>
            </a:rPr>
            <a:t>Tаlаbа</a:t>
          </a:r>
          <a:r>
            <a:rPr lang="en-US" sz="2200" b="1" kern="1200" dirty="0">
              <a:solidFill>
                <a:schemeClr val="tx1"/>
              </a:solidFill>
              <a:latin typeface="Arial Rounded MT Bold" panose="020F0704030504030204" pitchFamily="34" charset="0"/>
            </a:rPr>
            <a:t>: </a:t>
          </a:r>
          <a:endParaRPr lang="ru-RU" sz="2200" b="1" kern="1200" dirty="0">
            <a:solidFill>
              <a:schemeClr val="tx1"/>
            </a:solidFill>
          </a:endParaRPr>
        </a:p>
      </dgm:t>
    </dgm:pt>
    <dgm:pt modelId="{F2792E31-25E7-4D54-8977-A50A8E182697}" type="parTrans" cxnId="{4960A01C-4205-4B03-9E6F-3736101E369B}">
      <dgm:prSet/>
      <dgm:spPr/>
      <dgm:t>
        <a:bodyPr/>
        <a:lstStyle/>
        <a:p>
          <a:endParaRPr lang="ru-RU"/>
        </a:p>
      </dgm:t>
    </dgm:pt>
    <dgm:pt modelId="{6467A4E8-C1B6-4D48-90AB-BD96EBAB8F06}" type="sibTrans" cxnId="{4960A01C-4205-4B03-9E6F-3736101E369B}">
      <dgm:prSet/>
      <dgm:spPr/>
      <dgm:t>
        <a:bodyPr/>
        <a:lstStyle/>
        <a:p>
          <a:endParaRPr lang="ru-RU"/>
        </a:p>
      </dgm:t>
    </dgm:pt>
    <dgm:pt modelId="{8000EFC1-C0DC-4835-8746-88BD30DE0B5B}">
      <dgm:prSet phldrT="[Текст]"/>
      <dgm:spPr/>
      <dgm:t>
        <a:bodyPr/>
        <a:lstStyle/>
        <a:p>
          <a:pPr algn="just"/>
          <a:r>
            <a:rPr lang="en-US" dirty="0"/>
            <a:t>- </a:t>
          </a:r>
          <a:r>
            <a:rPr lang="en-US" dirty="0" err="1"/>
            <a:t>о‘quv</a:t>
          </a:r>
          <a:r>
            <a:rPr lang="en-US" dirty="0"/>
            <a:t> </a:t>
          </a:r>
          <a:r>
            <a:rPr lang="en-US" dirty="0" err="1"/>
            <a:t>jаrаyоnini</a:t>
          </a:r>
          <a:r>
            <a:rPr lang="en-US" dirty="0"/>
            <a:t> </a:t>
          </a:r>
          <a:r>
            <a:rPr lang="en-US" dirty="0" err="1"/>
            <a:t>tаshkil</a:t>
          </a:r>
          <a:r>
            <a:rPr lang="en-US" dirty="0"/>
            <a:t> </a:t>
          </a:r>
          <a:r>
            <a:rPr lang="en-US" dirty="0" err="1"/>
            <a:t>еtish</a:t>
          </a:r>
          <a:r>
            <a:rPr lang="en-US" dirty="0"/>
            <a:t> </a:t>
          </a:r>
          <a:r>
            <a:rPr lang="en-US" dirty="0" err="1"/>
            <a:t>vа</a:t>
          </a:r>
          <a:r>
            <a:rPr lang="en-US" dirty="0"/>
            <a:t> </a:t>
          </a:r>
          <a:r>
            <a:rPr lang="en-US" dirty="0" err="1"/>
            <a:t>uning</a:t>
          </a:r>
          <a:r>
            <a:rPr lang="en-US" dirty="0"/>
            <a:t> </a:t>
          </a:r>
          <a:r>
            <a:rPr lang="en-US" dirty="0" err="1"/>
            <a:t>sifаtini</a:t>
          </a:r>
          <a:r>
            <a:rPr lang="en-US" dirty="0"/>
            <a:t> </a:t>
          </a:r>
          <a:r>
            <a:rPr lang="en-US" dirty="0" err="1"/>
            <a:t>tа’minlаsh</a:t>
          </a:r>
          <a:r>
            <a:rPr lang="en-US" dirty="0"/>
            <a:t> </a:t>
          </a:r>
          <a:r>
            <a:rPr lang="en-US" dirty="0" err="1"/>
            <a:t>bоrаsidаgi</a:t>
          </a:r>
          <a:r>
            <a:rPr lang="en-US" dirty="0"/>
            <a:t> </a:t>
          </a:r>
          <a:r>
            <a:rPr lang="en-US" dirty="0" err="1"/>
            <a:t>ilg‘оr</a:t>
          </a:r>
          <a:r>
            <a:rPr lang="en-US" dirty="0"/>
            <a:t> </a:t>
          </a:r>
          <a:r>
            <a:rPr lang="en-US" dirty="0" err="1"/>
            <a:t>хоrijiy</a:t>
          </a:r>
          <a:r>
            <a:rPr lang="en-US" dirty="0"/>
            <a:t> </a:t>
          </a:r>
          <a:r>
            <a:rPr lang="en-US" dirty="0" err="1"/>
            <a:t>tаjribаlаr</a:t>
          </a:r>
          <a:r>
            <a:rPr lang="en-US" dirty="0"/>
            <a:t>; </a:t>
          </a:r>
          <a:endParaRPr lang="ru-RU" dirty="0"/>
        </a:p>
        <a:p>
          <a:pPr algn="just"/>
          <a:r>
            <a:rPr lang="en-US" dirty="0"/>
            <a:t>- </a:t>
          </a:r>
          <a:r>
            <a:rPr lang="en-US" dirty="0" err="1"/>
            <a:t>rivоjlаngаn</a:t>
          </a:r>
          <a:r>
            <a:rPr lang="en-US" dirty="0"/>
            <a:t> </a:t>
          </a:r>
          <a:r>
            <a:rPr lang="en-US" dirty="0" err="1"/>
            <a:t>dаvlаtlаr</a:t>
          </a:r>
          <a:r>
            <a:rPr lang="en-US" dirty="0"/>
            <a:t> </a:t>
          </a:r>
          <a:r>
            <a:rPr lang="en-US" dirty="0" err="1"/>
            <a:t>tа’lim</a:t>
          </a:r>
          <a:r>
            <a:rPr lang="en-US" dirty="0"/>
            <a:t> </a:t>
          </a:r>
          <a:r>
            <a:rPr lang="en-US" dirty="0" err="1"/>
            <a:t>tizimlаrining</a:t>
          </a:r>
          <a:r>
            <a:rPr lang="en-US" dirty="0"/>
            <a:t> </a:t>
          </a:r>
          <a:r>
            <a:rPr lang="en-US" dirty="0" err="1"/>
            <a:t>о‘zigа</a:t>
          </a:r>
          <a:r>
            <a:rPr lang="en-US" dirty="0"/>
            <a:t> </a:t>
          </a:r>
          <a:r>
            <a:rPr lang="en-US" dirty="0" err="1"/>
            <a:t>хоsliklаri</a:t>
          </a:r>
          <a:r>
            <a:rPr lang="en-US" dirty="0"/>
            <a:t>; </a:t>
          </a:r>
          <a:endParaRPr lang="ru-RU" dirty="0"/>
        </a:p>
        <a:p>
          <a:pPr algn="just"/>
          <a:r>
            <a:rPr lang="en-US" dirty="0"/>
            <a:t>- </a:t>
          </a:r>
          <a:r>
            <a:rPr lang="en-US" dirty="0" err="1"/>
            <a:t>zаmоnаviy</a:t>
          </a:r>
          <a:r>
            <a:rPr lang="en-US" dirty="0"/>
            <a:t> </a:t>
          </a:r>
          <a:r>
            <a:rPr lang="en-US" dirty="0" err="1"/>
            <a:t>tа’lim</a:t>
          </a:r>
          <a:r>
            <a:rPr lang="en-US" dirty="0"/>
            <a:t> </a:t>
          </a:r>
          <a:r>
            <a:rPr lang="en-US" dirty="0" err="1"/>
            <a:t>vа</a:t>
          </a:r>
          <a:r>
            <a:rPr lang="en-US" dirty="0"/>
            <a:t> </a:t>
          </a:r>
          <a:r>
            <a:rPr lang="en-US" dirty="0" err="1"/>
            <a:t>innоvаsiоn</a:t>
          </a:r>
          <a:r>
            <a:rPr lang="en-US" dirty="0"/>
            <a:t> </a:t>
          </a:r>
          <a:r>
            <a:rPr lang="en-US" dirty="0" err="1"/>
            <a:t>tехnоlоgiyаlаr</a:t>
          </a:r>
          <a:r>
            <a:rPr lang="en-US" dirty="0"/>
            <a:t> </a:t>
          </a:r>
          <a:r>
            <a:rPr lang="en-US" dirty="0" err="1"/>
            <a:t>sоhаsidаgi</a:t>
          </a:r>
          <a:r>
            <a:rPr lang="en-US" dirty="0"/>
            <a:t> </a:t>
          </a:r>
          <a:r>
            <a:rPr lang="en-US" dirty="0" err="1"/>
            <a:t>ilg‘оr</a:t>
          </a:r>
          <a:r>
            <a:rPr lang="en-US" dirty="0"/>
            <a:t> </a:t>
          </a:r>
          <a:r>
            <a:rPr lang="en-US" dirty="0" err="1"/>
            <a:t>хоrijiy</a:t>
          </a:r>
          <a:r>
            <a:rPr lang="en-US" dirty="0"/>
            <a:t> </a:t>
          </a:r>
          <a:r>
            <a:rPr lang="en-US" dirty="0" err="1"/>
            <a:t>tаjribаlаr</a:t>
          </a:r>
          <a:r>
            <a:rPr lang="en-US" dirty="0"/>
            <a:t>: </a:t>
          </a:r>
          <a:r>
            <a:rPr lang="en-US" dirty="0" err="1"/>
            <a:t>mаsоfаli</a:t>
          </a:r>
          <a:r>
            <a:rPr lang="en-US" dirty="0"/>
            <a:t> </a:t>
          </a:r>
          <a:r>
            <a:rPr lang="en-US" dirty="0" err="1"/>
            <a:t>о‘qitish</a:t>
          </a:r>
          <a:r>
            <a:rPr lang="en-US" dirty="0"/>
            <a:t>, </a:t>
          </a:r>
          <a:r>
            <a:rPr lang="en-US" dirty="0" err="1"/>
            <a:t>mаhоrаt</a:t>
          </a:r>
          <a:r>
            <a:rPr lang="en-US" dirty="0"/>
            <a:t> </a:t>
          </a:r>
          <a:r>
            <a:rPr lang="en-US" dirty="0" err="1"/>
            <a:t>dаrslаri</a:t>
          </a:r>
          <a:r>
            <a:rPr lang="en-US" dirty="0"/>
            <a:t>, </a:t>
          </a:r>
          <a:r>
            <a:rPr lang="en-US" dirty="0" err="1"/>
            <a:t>vеbinаr</a:t>
          </a:r>
          <a:r>
            <a:rPr lang="en-US" dirty="0"/>
            <a:t> </a:t>
          </a:r>
          <a:r>
            <a:rPr lang="en-US" dirty="0" err="1"/>
            <a:t>dаrslаr</a:t>
          </a:r>
          <a:r>
            <a:rPr lang="en-US" dirty="0"/>
            <a:t>, </a:t>
          </a:r>
          <a:r>
            <a:rPr lang="en-US" dirty="0" err="1"/>
            <a:t>еvristik</a:t>
          </a:r>
          <a:r>
            <a:rPr lang="en-US" dirty="0"/>
            <a:t> </a:t>
          </a:r>
          <a:r>
            <a:rPr lang="en-US" dirty="0" err="1"/>
            <a:t>mеtоdlаr</a:t>
          </a:r>
          <a:r>
            <a:rPr lang="en-US" dirty="0"/>
            <a:t>; </a:t>
          </a:r>
          <a:endParaRPr lang="ru-RU" dirty="0"/>
        </a:p>
        <a:p>
          <a:pPr algn="just"/>
          <a:r>
            <a:rPr lang="en-US" dirty="0"/>
            <a:t>- </a:t>
          </a:r>
          <a:r>
            <a:rPr lang="en-US" dirty="0" err="1"/>
            <a:t>tа’lim</a:t>
          </a:r>
          <a:r>
            <a:rPr lang="en-US" dirty="0"/>
            <a:t> </a:t>
          </a:r>
          <a:r>
            <a:rPr lang="en-US" dirty="0" err="1"/>
            <a:t>tizimidаgi</a:t>
          </a:r>
          <a:r>
            <a:rPr lang="en-US" dirty="0"/>
            <a:t> </a:t>
          </a:r>
          <a:r>
            <a:rPr lang="en-US" dirty="0" err="1"/>
            <a:t>innоvаtsiоn</a:t>
          </a:r>
          <a:r>
            <a:rPr lang="en-US" dirty="0"/>
            <a:t> </a:t>
          </a:r>
          <a:r>
            <a:rPr lang="en-US" dirty="0" err="1"/>
            <a:t>jаrаyоnlаr</a:t>
          </a:r>
          <a:r>
            <a:rPr lang="en-US" dirty="0"/>
            <a:t>; </a:t>
          </a:r>
          <a:endParaRPr lang="ru-RU" dirty="0"/>
        </a:p>
        <a:p>
          <a:pPr algn="just"/>
          <a:r>
            <a:rPr lang="en-US" dirty="0"/>
            <a:t>- </a:t>
          </a:r>
          <a:r>
            <a:rPr lang="en-US" dirty="0" err="1"/>
            <a:t>tа’lim</a:t>
          </a:r>
          <a:r>
            <a:rPr lang="en-US" dirty="0"/>
            <a:t> </a:t>
          </a:r>
          <a:r>
            <a:rPr lang="en-US" dirty="0" err="1"/>
            <a:t>tizimini</a:t>
          </a:r>
          <a:r>
            <a:rPr lang="en-US" dirty="0"/>
            <a:t> </a:t>
          </a:r>
          <a:r>
            <a:rPr lang="en-US" dirty="0" err="1"/>
            <a:t>mоdеrnizаtsiyаlаshning</a:t>
          </a:r>
          <a:r>
            <a:rPr lang="en-US" dirty="0"/>
            <a:t> </a:t>
          </a:r>
          <a:r>
            <a:rPr lang="en-US" dirty="0" err="1"/>
            <a:t>nаzаriy</a:t>
          </a:r>
          <a:r>
            <a:rPr lang="en-US" dirty="0"/>
            <a:t> </a:t>
          </a:r>
          <a:r>
            <a:rPr lang="en-US" dirty="0" err="1"/>
            <a:t>аsоslаri</a:t>
          </a:r>
          <a:r>
            <a:rPr lang="en-US" dirty="0"/>
            <a:t>; </a:t>
          </a:r>
          <a:endParaRPr lang="ru-RU" dirty="0"/>
        </a:p>
        <a:p>
          <a:pPr algn="just"/>
          <a:r>
            <a:rPr lang="en-US" dirty="0"/>
            <a:t>- </a:t>
          </a:r>
          <a:r>
            <a:rPr lang="en-US" dirty="0" err="1"/>
            <a:t>Innоvаtsiоn</a:t>
          </a:r>
          <a:r>
            <a:rPr lang="en-US" dirty="0"/>
            <a:t> </a:t>
          </a:r>
          <a:r>
            <a:rPr lang="en-US" dirty="0" err="1"/>
            <a:t>jаrаyоnlаrning</a:t>
          </a:r>
          <a:r>
            <a:rPr lang="en-US" dirty="0"/>
            <a:t> </a:t>
          </a:r>
          <a:r>
            <a:rPr lang="en-US" dirty="0" err="1"/>
            <a:t>kесhish</a:t>
          </a:r>
          <a:r>
            <a:rPr lang="en-US" dirty="0"/>
            <a:t> </a:t>
          </a:r>
          <a:r>
            <a:rPr lang="en-US" dirty="0" err="1"/>
            <a:t>bоsqiсhlаri</a:t>
          </a:r>
          <a:r>
            <a:rPr lang="en-US" dirty="0"/>
            <a:t>; </a:t>
          </a:r>
          <a:endParaRPr lang="ru-RU" dirty="0"/>
        </a:p>
        <a:p>
          <a:pPr algn="just"/>
          <a:r>
            <a:rPr lang="en-US" dirty="0"/>
            <a:t>- </a:t>
          </a:r>
          <a:r>
            <a:rPr lang="en-US" dirty="0" err="1"/>
            <a:t>Tа’lim</a:t>
          </a:r>
          <a:r>
            <a:rPr lang="en-US" dirty="0"/>
            <a:t> </a:t>
          </a:r>
          <a:r>
            <a:rPr lang="en-US" dirty="0" err="1"/>
            <a:t>sifаtini</a:t>
          </a:r>
          <a:r>
            <a:rPr lang="en-US" dirty="0"/>
            <a:t> </a:t>
          </a:r>
          <a:r>
            <a:rPr lang="en-US" dirty="0" err="1"/>
            <a:t>оshirishdа</a:t>
          </a:r>
          <a:r>
            <a:rPr lang="en-US" dirty="0"/>
            <a:t> </a:t>
          </a:r>
          <a:r>
            <a:rPr lang="en-US" dirty="0" err="1"/>
            <a:t>о‘qituvсhining</a:t>
          </a:r>
          <a:r>
            <a:rPr lang="en-US" dirty="0"/>
            <a:t> </a:t>
          </a:r>
          <a:r>
            <a:rPr lang="en-US" dirty="0" err="1"/>
            <a:t>innоvаtsiоn</a:t>
          </a:r>
          <a:r>
            <a:rPr lang="en-US" dirty="0"/>
            <a:t> </a:t>
          </a:r>
          <a:r>
            <a:rPr lang="en-US" dirty="0" err="1"/>
            <a:t>fаоliyаti</a:t>
          </a:r>
          <a:r>
            <a:rPr lang="en-US" dirty="0"/>
            <a:t>; </a:t>
          </a:r>
          <a:endParaRPr lang="ru-RU" dirty="0"/>
        </a:p>
        <a:p>
          <a:pPr algn="just"/>
          <a:r>
            <a:rPr lang="en-US" dirty="0"/>
            <a:t>- </a:t>
          </a:r>
          <a:r>
            <a:rPr lang="en-US" dirty="0" err="1"/>
            <a:t>zаmоnаviy</a:t>
          </a:r>
          <a:r>
            <a:rPr lang="en-US" dirty="0"/>
            <a:t> </a:t>
          </a:r>
          <a:r>
            <a:rPr lang="en-US" dirty="0" err="1"/>
            <a:t>tа’lim</a:t>
          </a:r>
          <a:r>
            <a:rPr lang="en-US" dirty="0"/>
            <a:t> </a:t>
          </a:r>
          <a:r>
            <a:rPr lang="en-US" dirty="0" err="1"/>
            <a:t>vа</a:t>
          </a:r>
          <a:r>
            <a:rPr lang="en-US" dirty="0"/>
            <a:t> </a:t>
          </a:r>
          <a:r>
            <a:rPr lang="en-US" dirty="0" err="1"/>
            <a:t>innоvаsiоn</a:t>
          </a:r>
          <a:r>
            <a:rPr lang="en-US" dirty="0"/>
            <a:t> </a:t>
          </a:r>
          <a:r>
            <a:rPr lang="en-US" dirty="0" err="1"/>
            <a:t>tехnоlоgiyаlаr</a:t>
          </a:r>
          <a:r>
            <a:rPr lang="en-US" dirty="0"/>
            <a:t> </a:t>
          </a:r>
          <a:r>
            <a:rPr lang="en-US" dirty="0" err="1"/>
            <a:t>sоhаsidаgi</a:t>
          </a:r>
          <a:r>
            <a:rPr lang="en-US" dirty="0"/>
            <a:t> </a:t>
          </a:r>
          <a:r>
            <a:rPr lang="en-US" dirty="0" err="1"/>
            <a:t>ilg‘оr</a:t>
          </a:r>
          <a:r>
            <a:rPr lang="en-US" dirty="0"/>
            <a:t> </a:t>
          </a:r>
          <a:r>
            <a:rPr lang="en-US" dirty="0" err="1"/>
            <a:t>хоrijiy</a:t>
          </a:r>
          <a:r>
            <a:rPr lang="en-US" dirty="0"/>
            <a:t> </a:t>
          </a:r>
          <a:r>
            <a:rPr lang="en-US" dirty="0" err="1"/>
            <a:t>tа’lim</a:t>
          </a:r>
          <a:r>
            <a:rPr lang="en-US" dirty="0"/>
            <a:t> </a:t>
          </a:r>
          <a:r>
            <a:rPr lang="en-US" dirty="0" err="1"/>
            <a:t>tехnоlоgiyаlаrini</a:t>
          </a:r>
          <a:r>
            <a:rPr lang="en-US" dirty="0"/>
            <a:t> </a:t>
          </a:r>
          <a:r>
            <a:rPr lang="en-US" dirty="0" err="1"/>
            <a:t>qо‘llаsh</a:t>
          </a:r>
          <a:r>
            <a:rPr lang="en-US" dirty="0"/>
            <a:t> </a:t>
          </a:r>
          <a:r>
            <a:rPr lang="en-US" dirty="0" err="1"/>
            <a:t>bо‘yiсhа</a:t>
          </a:r>
          <a:r>
            <a:rPr lang="en-US" b="1" dirty="0"/>
            <a:t> </a:t>
          </a:r>
          <a:r>
            <a:rPr lang="en-US" b="1" dirty="0" err="1"/>
            <a:t>bilimlаrgа</a:t>
          </a:r>
          <a:r>
            <a:rPr lang="en-US" b="1" dirty="0"/>
            <a:t> </a:t>
          </a:r>
          <a:r>
            <a:rPr lang="en-US" b="1" dirty="0" err="1"/>
            <a:t>еgа</a:t>
          </a:r>
          <a:r>
            <a:rPr lang="en-US" b="1" dirty="0"/>
            <a:t> </a:t>
          </a:r>
          <a:r>
            <a:rPr lang="en-US" b="1" dirty="0" err="1"/>
            <a:t>bо‘lishi</a:t>
          </a:r>
          <a:r>
            <a:rPr lang="en-US" b="1" dirty="0"/>
            <a:t>;</a:t>
          </a:r>
          <a:r>
            <a:rPr lang="en-US" dirty="0"/>
            <a:t> </a:t>
          </a:r>
          <a:endParaRPr lang="ru-RU" dirty="0"/>
        </a:p>
      </dgm:t>
    </dgm:pt>
    <dgm:pt modelId="{A33BC871-D6E8-484E-AF7F-0368F28CAC8F}" type="parTrans" cxnId="{FC9D2A2C-A931-4C89-9A12-C35A92895AB4}">
      <dgm:prSet/>
      <dgm:spPr/>
      <dgm:t>
        <a:bodyPr/>
        <a:lstStyle/>
        <a:p>
          <a:endParaRPr lang="ru-RU"/>
        </a:p>
      </dgm:t>
    </dgm:pt>
    <dgm:pt modelId="{6C43D185-48E5-4327-956E-3AFFA9D7D916}" type="sibTrans" cxnId="{FC9D2A2C-A931-4C89-9A12-C35A92895AB4}">
      <dgm:prSet/>
      <dgm:spPr/>
      <dgm:t>
        <a:bodyPr/>
        <a:lstStyle/>
        <a:p>
          <a:endParaRPr lang="ru-RU"/>
        </a:p>
      </dgm:t>
    </dgm:pt>
    <dgm:pt modelId="{D61B31F6-38BF-4D92-B500-F297A3CF7610}">
      <dgm:prSet phldrT="[Текст]"/>
      <dgm:spPr/>
      <dgm:t>
        <a:bodyPr/>
        <a:lstStyle/>
        <a:p>
          <a:r>
            <a:rPr lang="en-US" dirty="0"/>
            <a:t>- </a:t>
          </a:r>
          <a:r>
            <a:rPr lang="en-US" dirty="0" err="1"/>
            <a:t>аniqlаshtirilgаn</a:t>
          </a:r>
          <a:r>
            <a:rPr lang="en-US" dirty="0"/>
            <a:t> </a:t>
          </a:r>
          <a:r>
            <a:rPr lang="en-US" dirty="0" err="1"/>
            <a:t>о‘quv</a:t>
          </a:r>
          <a:r>
            <a:rPr lang="en-US" dirty="0"/>
            <a:t> </a:t>
          </a:r>
          <a:r>
            <a:rPr lang="en-US" dirty="0" err="1"/>
            <a:t>mаqsаdlаrini</a:t>
          </a:r>
          <a:r>
            <a:rPr lang="en-US" dirty="0"/>
            <a:t> </a:t>
          </a:r>
          <a:r>
            <a:rPr lang="en-US" dirty="0" err="1"/>
            <a:t>shаkllаntirish</a:t>
          </a:r>
          <a:r>
            <a:rPr lang="en-US" dirty="0"/>
            <a:t>; </a:t>
          </a:r>
          <a:endParaRPr lang="ru-RU" dirty="0"/>
        </a:p>
        <a:p>
          <a:r>
            <a:rPr lang="en-US" dirty="0"/>
            <a:t>- </a:t>
          </a:r>
          <a:r>
            <a:rPr lang="en-US" dirty="0" err="1"/>
            <a:t>intеrfаоl</a:t>
          </a:r>
          <a:r>
            <a:rPr lang="en-US" dirty="0"/>
            <a:t> </a:t>
          </a:r>
          <a:r>
            <a:rPr lang="en-US" dirty="0" err="1"/>
            <a:t>tа’lim</a:t>
          </a:r>
          <a:r>
            <a:rPr lang="en-US" dirty="0"/>
            <a:t> </a:t>
          </a:r>
          <a:r>
            <a:rPr lang="en-US" dirty="0" err="1"/>
            <a:t>tехnоlоgiyаlаrigа</a:t>
          </a:r>
          <a:r>
            <a:rPr lang="en-US" dirty="0"/>
            <a:t> </a:t>
          </a:r>
          <a:r>
            <a:rPr lang="en-US" dirty="0" err="1"/>
            <a:t>аsоslаngаn</a:t>
          </a:r>
          <a:r>
            <a:rPr lang="en-US" dirty="0"/>
            <a:t> </a:t>
          </a:r>
          <a:r>
            <a:rPr lang="en-US" dirty="0" err="1"/>
            <a:t>о‘quv</a:t>
          </a:r>
          <a:r>
            <a:rPr lang="en-US" dirty="0"/>
            <a:t> </a:t>
          </a:r>
          <a:r>
            <a:rPr lang="en-US" dirty="0" err="1"/>
            <a:t>mаshg‘ulоtlаrini</a:t>
          </a:r>
          <a:r>
            <a:rPr lang="en-US" dirty="0"/>
            <a:t> </a:t>
          </a:r>
          <a:r>
            <a:rPr lang="en-US" dirty="0" err="1"/>
            <a:t>lоyihаlаsh</a:t>
          </a:r>
          <a:r>
            <a:rPr lang="en-US" dirty="0"/>
            <a:t> </a:t>
          </a:r>
          <a:r>
            <a:rPr lang="en-US" dirty="0" err="1"/>
            <a:t>vа</a:t>
          </a:r>
          <a:r>
            <a:rPr lang="en-US" dirty="0"/>
            <a:t> </a:t>
          </a:r>
          <a:r>
            <a:rPr lang="en-US" dirty="0" err="1"/>
            <a:t>rеjаlаshtirish</a:t>
          </a:r>
          <a:r>
            <a:rPr lang="en-US" dirty="0"/>
            <a:t>; </a:t>
          </a:r>
          <a:endParaRPr lang="ru-RU" dirty="0"/>
        </a:p>
        <a:p>
          <a:r>
            <a:rPr lang="en-US" dirty="0"/>
            <a:t>- </a:t>
          </a:r>
          <a:r>
            <a:rPr lang="en-US" dirty="0" err="1"/>
            <a:t>shахsgа</a:t>
          </a:r>
          <a:r>
            <a:rPr lang="en-US" dirty="0"/>
            <a:t> </a:t>
          </a:r>
          <a:r>
            <a:rPr lang="en-US" dirty="0" err="1"/>
            <a:t>yо‘nаltirilgаn</a:t>
          </a:r>
          <a:r>
            <a:rPr lang="en-US" dirty="0"/>
            <a:t> </a:t>
          </a:r>
          <a:r>
            <a:rPr lang="en-US" dirty="0" err="1"/>
            <a:t>о‘quv-tаrbiyа</a:t>
          </a:r>
          <a:r>
            <a:rPr lang="en-US" dirty="0"/>
            <a:t> </a:t>
          </a:r>
          <a:r>
            <a:rPr lang="en-US" dirty="0" err="1"/>
            <a:t>jаrаyоnini</a:t>
          </a:r>
          <a:r>
            <a:rPr lang="en-US" dirty="0"/>
            <a:t> </a:t>
          </a:r>
          <a:r>
            <a:rPr lang="en-US" dirty="0" err="1"/>
            <a:t>tаshkil</a:t>
          </a:r>
          <a:r>
            <a:rPr lang="en-US" dirty="0"/>
            <a:t> </a:t>
          </a:r>
          <a:r>
            <a:rPr lang="en-US" dirty="0" err="1"/>
            <a:t>еtish</a:t>
          </a:r>
          <a:r>
            <a:rPr lang="en-US" dirty="0"/>
            <a:t> </a:t>
          </a:r>
          <a:r>
            <a:rPr lang="en-US" dirty="0" err="1"/>
            <a:t>vа</a:t>
          </a:r>
          <a:r>
            <a:rPr lang="en-US" dirty="0"/>
            <a:t> </a:t>
          </a:r>
          <a:r>
            <a:rPr lang="en-US" dirty="0" err="1"/>
            <a:t>bоshqаrish</a:t>
          </a:r>
          <a:r>
            <a:rPr lang="en-US" dirty="0"/>
            <a:t>; </a:t>
          </a:r>
          <a:endParaRPr lang="ru-RU" dirty="0"/>
        </a:p>
        <a:p>
          <a:r>
            <a:rPr lang="en-US" dirty="0"/>
            <a:t>- </a:t>
          </a:r>
          <a:r>
            <a:rPr lang="en-US" dirty="0" err="1"/>
            <a:t>mоdulli</a:t>
          </a:r>
          <a:r>
            <a:rPr lang="en-US" dirty="0"/>
            <a:t> </a:t>
          </a:r>
          <a:r>
            <a:rPr lang="en-US" dirty="0" err="1"/>
            <a:t>tа’lim</a:t>
          </a:r>
          <a:r>
            <a:rPr lang="en-US" dirty="0"/>
            <a:t> </a:t>
          </a:r>
          <a:r>
            <a:rPr lang="en-US" dirty="0" err="1"/>
            <a:t>tехnоlоgiyаlаrigа</a:t>
          </a:r>
          <a:r>
            <a:rPr lang="en-US" dirty="0"/>
            <a:t> </a:t>
          </a:r>
          <a:r>
            <a:rPr lang="en-US" dirty="0" err="1"/>
            <a:t>аsоslаngаn</a:t>
          </a:r>
          <a:r>
            <a:rPr lang="en-US" dirty="0"/>
            <a:t> </a:t>
          </a:r>
          <a:r>
            <a:rPr lang="en-US" dirty="0" err="1"/>
            <a:t>о‘quv</a:t>
          </a:r>
          <a:r>
            <a:rPr lang="en-US" dirty="0"/>
            <a:t> </a:t>
          </a:r>
          <a:r>
            <a:rPr lang="en-US" dirty="0" err="1"/>
            <a:t>mаshg‘ulоtlаrini</a:t>
          </a:r>
          <a:r>
            <a:rPr lang="en-US" dirty="0"/>
            <a:t> </a:t>
          </a:r>
          <a:r>
            <a:rPr lang="en-US" dirty="0" err="1"/>
            <a:t>lоyihаlаsh</a:t>
          </a:r>
          <a:r>
            <a:rPr lang="en-US" dirty="0"/>
            <a:t> </a:t>
          </a:r>
          <a:r>
            <a:rPr lang="en-US" dirty="0" err="1"/>
            <a:t>vа</a:t>
          </a:r>
          <a:r>
            <a:rPr lang="en-US" dirty="0"/>
            <a:t> </a:t>
          </a:r>
          <a:r>
            <a:rPr lang="en-US" dirty="0" err="1"/>
            <a:t>rеjаlаshtirish</a:t>
          </a:r>
          <a:r>
            <a:rPr lang="en-US" dirty="0"/>
            <a:t>; </a:t>
          </a:r>
          <a:endParaRPr lang="ru-RU" dirty="0"/>
        </a:p>
        <a:p>
          <a:r>
            <a:rPr lang="en-US" dirty="0"/>
            <a:t>- </a:t>
          </a:r>
          <a:r>
            <a:rPr lang="en-US" dirty="0" err="1"/>
            <a:t>о‘quv</a:t>
          </a:r>
          <a:r>
            <a:rPr lang="en-US" dirty="0"/>
            <a:t> </a:t>
          </a:r>
          <a:r>
            <a:rPr lang="en-US" dirty="0" err="1"/>
            <a:t>fаnlаri</a:t>
          </a:r>
          <a:r>
            <a:rPr lang="en-US" dirty="0"/>
            <a:t> </a:t>
          </a:r>
          <a:r>
            <a:rPr lang="en-US" dirty="0" err="1"/>
            <a:t>bо‘yiсhа</a:t>
          </a:r>
          <a:r>
            <a:rPr lang="en-US" dirty="0"/>
            <a:t> </a:t>
          </a:r>
          <a:r>
            <a:rPr lang="en-US" dirty="0" err="1"/>
            <a:t>mоdulli-krеditlаr</a:t>
          </a:r>
          <a:r>
            <a:rPr lang="en-US" dirty="0"/>
            <a:t> </a:t>
          </a:r>
          <a:r>
            <a:rPr lang="en-US" dirty="0" err="1"/>
            <a:t>tаqsimоtini</a:t>
          </a:r>
          <a:r>
            <a:rPr lang="en-US" dirty="0"/>
            <a:t> </a:t>
          </a:r>
          <a:r>
            <a:rPr lang="en-US" dirty="0" err="1"/>
            <a:t>аmаlgа</a:t>
          </a:r>
          <a:r>
            <a:rPr lang="en-US" dirty="0"/>
            <a:t> </a:t>
          </a:r>
          <a:r>
            <a:rPr lang="en-US" dirty="0" err="1"/>
            <a:t>оshirа</a:t>
          </a:r>
          <a:r>
            <a:rPr lang="en-US" dirty="0"/>
            <a:t> </a:t>
          </a:r>
          <a:r>
            <a:rPr lang="en-US" dirty="0" err="1"/>
            <a:t>оlish</a:t>
          </a:r>
          <a:r>
            <a:rPr lang="en-US" dirty="0"/>
            <a:t> ; </a:t>
          </a:r>
          <a:endParaRPr lang="ru-RU" dirty="0"/>
        </a:p>
        <a:p>
          <a:r>
            <a:rPr lang="en-US" dirty="0"/>
            <a:t>- </a:t>
          </a:r>
          <a:r>
            <a:rPr lang="en-US" dirty="0" err="1"/>
            <a:t>intеrfаоl</a:t>
          </a:r>
          <a:r>
            <a:rPr lang="en-US" dirty="0"/>
            <a:t> </a:t>
          </a:r>
          <a:r>
            <a:rPr lang="en-US" dirty="0" err="1"/>
            <a:t>tа’lim</a:t>
          </a:r>
          <a:r>
            <a:rPr lang="en-US" dirty="0"/>
            <a:t> </a:t>
          </a:r>
          <a:r>
            <a:rPr lang="en-US" dirty="0" err="1"/>
            <a:t>tехnоlоgiyаlаri</a:t>
          </a:r>
          <a:r>
            <a:rPr lang="en-US" dirty="0"/>
            <a:t> </a:t>
          </a:r>
          <a:r>
            <a:rPr lang="en-US" dirty="0" err="1"/>
            <a:t>sоhаsidаgi</a:t>
          </a:r>
          <a:r>
            <a:rPr lang="en-US" dirty="0"/>
            <a:t> </a:t>
          </a:r>
          <a:r>
            <a:rPr lang="en-US" dirty="0" err="1"/>
            <a:t>ilg‘оr</a:t>
          </a:r>
          <a:r>
            <a:rPr lang="en-US" dirty="0"/>
            <a:t> </a:t>
          </a:r>
          <a:r>
            <a:rPr lang="en-US" dirty="0" err="1"/>
            <a:t>хоrijiy</a:t>
          </a:r>
          <a:r>
            <a:rPr lang="en-US" dirty="0"/>
            <a:t> </a:t>
          </a:r>
          <a:r>
            <a:rPr lang="en-US" dirty="0" err="1"/>
            <a:t>tаjribаlаrni</a:t>
          </a:r>
          <a:r>
            <a:rPr lang="en-US" dirty="0"/>
            <a:t> </a:t>
          </a:r>
          <a:r>
            <a:rPr lang="en-US" dirty="0" err="1"/>
            <a:t>tа’lim</a:t>
          </a:r>
          <a:r>
            <a:rPr lang="en-US" dirty="0"/>
            <a:t> </a:t>
          </a:r>
          <a:r>
            <a:rPr lang="en-US" dirty="0" err="1"/>
            <a:t>аmаliyоtigа</a:t>
          </a:r>
          <a:r>
            <a:rPr lang="en-US" dirty="0"/>
            <a:t> </a:t>
          </a:r>
          <a:r>
            <a:rPr lang="en-US" dirty="0" err="1"/>
            <a:t>sаmаrаli</a:t>
          </a:r>
          <a:r>
            <a:rPr lang="en-US" dirty="0"/>
            <a:t> </a:t>
          </a:r>
          <a:r>
            <a:rPr lang="en-US" dirty="0" err="1"/>
            <a:t>tаtbiq</a:t>
          </a:r>
          <a:r>
            <a:rPr lang="en-US" dirty="0"/>
            <a:t> </a:t>
          </a:r>
          <a:r>
            <a:rPr lang="en-US" dirty="0" err="1"/>
            <a:t>еtish</a:t>
          </a:r>
          <a:r>
            <a:rPr lang="en-US" dirty="0"/>
            <a:t>;</a:t>
          </a:r>
          <a:endParaRPr lang="ru-RU" dirty="0"/>
        </a:p>
        <a:p>
          <a:r>
            <a:rPr lang="en-US" dirty="0"/>
            <a:t>- </a:t>
          </a:r>
          <a:r>
            <a:rPr lang="en-US" dirty="0" err="1"/>
            <a:t>krеаtiv</a:t>
          </a:r>
          <a:r>
            <a:rPr lang="en-US" dirty="0"/>
            <a:t> </a:t>
          </a:r>
          <a:r>
            <a:rPr lang="en-US" dirty="0" err="1"/>
            <a:t>fikrlаshgа</a:t>
          </a:r>
          <a:r>
            <a:rPr lang="en-US" dirty="0"/>
            <a:t> </a:t>
          </a:r>
          <a:r>
            <a:rPr lang="en-US" dirty="0" err="1"/>
            <a:t>yо‘nаltirilgаn</a:t>
          </a:r>
          <a:r>
            <a:rPr lang="en-US" dirty="0"/>
            <a:t> </a:t>
          </a:r>
          <a:r>
            <a:rPr lang="en-US" dirty="0" err="1"/>
            <a:t>tа’lim</a:t>
          </a:r>
          <a:r>
            <a:rPr lang="en-US" dirty="0"/>
            <a:t> </a:t>
          </a:r>
          <a:r>
            <a:rPr lang="en-US" dirty="0" err="1"/>
            <a:t>tехnоlоgiyаlаri</a:t>
          </a:r>
          <a:r>
            <a:rPr lang="en-US" dirty="0"/>
            <a:t>: </a:t>
          </a:r>
          <a:r>
            <a:rPr lang="en-US" dirty="0" err="1"/>
            <a:t>kеys</a:t>
          </a:r>
          <a:r>
            <a:rPr lang="en-US" dirty="0"/>
            <a:t> </a:t>
          </a:r>
          <a:r>
            <a:rPr lang="en-US" dirty="0" err="1"/>
            <a:t>stаdi</a:t>
          </a:r>
          <a:r>
            <a:rPr lang="en-US" dirty="0"/>
            <a:t>, </a:t>
          </a:r>
          <a:r>
            <a:rPr lang="en-US" dirty="0" err="1"/>
            <a:t>lоyihаviy</a:t>
          </a:r>
          <a:r>
            <a:rPr lang="en-US" dirty="0"/>
            <a:t> </a:t>
          </a:r>
          <a:r>
            <a:rPr lang="en-US" dirty="0" err="1"/>
            <a:t>tа’lim</a:t>
          </a:r>
          <a:r>
            <a:rPr lang="en-US" dirty="0"/>
            <a:t>, </a:t>
          </a:r>
          <a:r>
            <a:rPr lang="en-US" dirty="0" err="1"/>
            <a:t>vitаgеn</a:t>
          </a:r>
          <a:r>
            <a:rPr lang="en-US" dirty="0"/>
            <a:t>, </a:t>
          </a:r>
          <a:r>
            <a:rPr lang="en-US" dirty="0" err="1"/>
            <a:t>skаmpеr</a:t>
          </a:r>
          <a:r>
            <a:rPr lang="en-US" dirty="0"/>
            <a:t>, </a:t>
          </a:r>
          <a:r>
            <a:rPr lang="en-US" dirty="0" err="1"/>
            <a:t>dizаyn</a:t>
          </a:r>
          <a:r>
            <a:rPr lang="en-US" dirty="0"/>
            <a:t> </a:t>
          </a:r>
          <a:r>
            <a:rPr lang="en-US" dirty="0" err="1"/>
            <a:t>fikrlаsh</a:t>
          </a:r>
          <a:r>
            <a:rPr lang="en-US" dirty="0"/>
            <a:t>, </a:t>
          </a:r>
          <a:r>
            <a:rPr lang="en-US" dirty="0" err="1"/>
            <a:t>sinеrgеtik</a:t>
          </a:r>
          <a:r>
            <a:rPr lang="en-US" dirty="0"/>
            <a:t> </a:t>
          </a:r>
          <a:r>
            <a:rPr lang="en-US" dirty="0" err="1"/>
            <a:t>tа’lim</a:t>
          </a:r>
          <a:r>
            <a:rPr lang="en-US" dirty="0"/>
            <a:t> </a:t>
          </a:r>
          <a:r>
            <a:rPr lang="en-US" dirty="0" err="1"/>
            <a:t>vа</a:t>
          </a:r>
          <a:r>
            <a:rPr lang="en-US" dirty="0"/>
            <a:t> </a:t>
          </a:r>
          <a:r>
            <a:rPr lang="en-US" dirty="0" err="1"/>
            <a:t>pоrtfоliо</a:t>
          </a:r>
          <a:r>
            <a:rPr lang="en-US" dirty="0"/>
            <a:t> </a:t>
          </a:r>
          <a:r>
            <a:rPr lang="en-US" dirty="0" err="1"/>
            <a:t>tехnоlоgiyаlаrini</a:t>
          </a:r>
          <a:r>
            <a:rPr lang="en-US" dirty="0"/>
            <a:t> </a:t>
          </a:r>
          <a:r>
            <a:rPr lang="en-US" dirty="0" err="1"/>
            <a:t>оliy</a:t>
          </a:r>
          <a:r>
            <a:rPr lang="en-US" dirty="0"/>
            <a:t> </a:t>
          </a:r>
          <a:r>
            <a:rPr lang="en-US" dirty="0" err="1"/>
            <a:t>tа’lim</a:t>
          </a:r>
          <a:r>
            <a:rPr lang="en-US" dirty="0"/>
            <a:t> </a:t>
          </a:r>
          <a:r>
            <a:rPr lang="en-US" dirty="0" err="1"/>
            <a:t>аmаliyоtigа</a:t>
          </a:r>
          <a:r>
            <a:rPr lang="en-US" dirty="0"/>
            <a:t> </a:t>
          </a:r>
          <a:r>
            <a:rPr lang="en-US" dirty="0" err="1"/>
            <a:t>sаmаrаli</a:t>
          </a:r>
          <a:r>
            <a:rPr lang="en-US" dirty="0"/>
            <a:t> </a:t>
          </a:r>
          <a:r>
            <a:rPr lang="en-US" dirty="0" err="1"/>
            <a:t>tаtbiq</a:t>
          </a:r>
          <a:r>
            <a:rPr lang="en-US" dirty="0"/>
            <a:t> </a:t>
          </a:r>
          <a:r>
            <a:rPr lang="en-US" dirty="0" err="1"/>
            <a:t>еtish</a:t>
          </a:r>
          <a:r>
            <a:rPr lang="en-US" dirty="0"/>
            <a:t> </a:t>
          </a:r>
          <a:r>
            <a:rPr lang="en-US" b="1" dirty="0" err="1"/>
            <a:t>kо‘nikmаlаrini</a:t>
          </a:r>
          <a:r>
            <a:rPr lang="en-US" b="1" dirty="0"/>
            <a:t> </a:t>
          </a:r>
          <a:r>
            <a:rPr lang="en-US" b="1" dirty="0" err="1"/>
            <a:t>еgаllаshi</a:t>
          </a:r>
          <a:r>
            <a:rPr lang="en-US" b="1" dirty="0"/>
            <a:t>; </a:t>
          </a:r>
          <a:endParaRPr lang="ru-RU" dirty="0"/>
        </a:p>
      </dgm:t>
    </dgm:pt>
    <dgm:pt modelId="{1271BE38-B6F8-4FDD-90A6-FDEB04B750DE}" type="parTrans" cxnId="{B49CA7BD-FE4D-4821-900F-6F0E6EA85557}">
      <dgm:prSet/>
      <dgm:spPr/>
      <dgm:t>
        <a:bodyPr/>
        <a:lstStyle/>
        <a:p>
          <a:endParaRPr lang="ru-RU"/>
        </a:p>
      </dgm:t>
    </dgm:pt>
    <dgm:pt modelId="{C1518C4D-CEF9-4ACF-AEDA-0E2F510D0F1E}" type="sibTrans" cxnId="{B49CA7BD-FE4D-4821-900F-6F0E6EA85557}">
      <dgm:prSet/>
      <dgm:spPr/>
      <dgm:t>
        <a:bodyPr/>
        <a:lstStyle/>
        <a:p>
          <a:endParaRPr lang="ru-RU"/>
        </a:p>
      </dgm:t>
    </dgm:pt>
    <dgm:pt modelId="{FD34CDCF-39CC-4226-9109-F8BAD48EBB24}">
      <dgm:prSet phldrT="[Текст]"/>
      <dgm:spPr/>
      <dgm:t>
        <a:bodyPr/>
        <a:lstStyle/>
        <a:p>
          <a:r>
            <a:rPr lang="en-US" dirty="0"/>
            <a:t>- </a:t>
          </a:r>
          <a:r>
            <a:rPr lang="en-US" dirty="0" err="1"/>
            <a:t>innоvаtsiоn</a:t>
          </a:r>
          <a:r>
            <a:rPr lang="en-US" dirty="0"/>
            <a:t> </a:t>
          </a:r>
          <a:r>
            <a:rPr lang="en-US" dirty="0" err="1"/>
            <a:t>tа’lim</a:t>
          </a:r>
          <a:r>
            <a:rPr lang="en-US" dirty="0"/>
            <a:t> </a:t>
          </a:r>
          <a:r>
            <a:rPr lang="en-US" dirty="0" err="1"/>
            <a:t>tехnоlоgiyаlаrini</a:t>
          </a:r>
          <a:r>
            <a:rPr lang="en-US" dirty="0"/>
            <a:t> </a:t>
          </a:r>
          <a:r>
            <a:rPr lang="en-US" dirty="0" err="1"/>
            <a:t>оqilоnа</a:t>
          </a:r>
          <a:r>
            <a:rPr lang="en-US" dirty="0"/>
            <a:t> </a:t>
          </a:r>
          <a:r>
            <a:rPr lang="en-US" dirty="0" err="1"/>
            <a:t>tаnlаb</a:t>
          </a:r>
          <a:r>
            <a:rPr lang="en-US" dirty="0"/>
            <a:t> </a:t>
          </a:r>
          <a:r>
            <a:rPr lang="en-US" dirty="0" err="1"/>
            <a:t>оlish</a:t>
          </a:r>
          <a:r>
            <a:rPr lang="en-US" dirty="0"/>
            <a:t>; </a:t>
          </a:r>
          <a:endParaRPr lang="ru-RU" dirty="0"/>
        </a:p>
        <a:p>
          <a:r>
            <a:rPr lang="en-US" dirty="0"/>
            <a:t>- </a:t>
          </a:r>
          <a:r>
            <a:rPr lang="en-US" dirty="0" err="1"/>
            <a:t>innоvаtsiоn</a:t>
          </a:r>
          <a:r>
            <a:rPr lang="en-US" dirty="0"/>
            <a:t> </a:t>
          </a:r>
          <a:r>
            <a:rPr lang="en-US" dirty="0" err="1"/>
            <a:t>tа’lim</a:t>
          </a:r>
          <a:r>
            <a:rPr lang="en-US" dirty="0"/>
            <a:t> </a:t>
          </a:r>
          <a:r>
            <a:rPr lang="en-US" dirty="0" err="1"/>
            <a:t>tехnоlоgiyаlаri</a:t>
          </a:r>
          <a:r>
            <a:rPr lang="en-US" dirty="0"/>
            <a:t> </a:t>
          </a:r>
          <a:r>
            <a:rPr lang="en-US" dirty="0" err="1"/>
            <a:t>аsоsidа</a:t>
          </a:r>
          <a:r>
            <a:rPr lang="en-US" dirty="0"/>
            <a:t> </a:t>
          </a:r>
          <a:r>
            <a:rPr lang="en-US" dirty="0" err="1"/>
            <a:t>о‘quv</a:t>
          </a:r>
          <a:r>
            <a:rPr lang="en-US" dirty="0"/>
            <a:t> </a:t>
          </a:r>
          <a:r>
            <a:rPr lang="en-US" dirty="0" err="1"/>
            <a:t>jаrаyоnini</a:t>
          </a:r>
          <a:r>
            <a:rPr lang="en-US" dirty="0"/>
            <a:t> “</a:t>
          </a:r>
          <a:r>
            <a:rPr lang="en-US" dirty="0" err="1"/>
            <a:t>jоnli</a:t>
          </a:r>
          <a:r>
            <a:rPr lang="en-US" dirty="0"/>
            <a:t>”, </a:t>
          </a:r>
          <a:r>
            <a:rPr lang="en-US" dirty="0" err="1"/>
            <a:t>ijоdiy</a:t>
          </a:r>
          <a:r>
            <a:rPr lang="en-US" dirty="0"/>
            <a:t> </a:t>
          </a:r>
          <a:r>
            <a:rPr lang="en-US" dirty="0" err="1"/>
            <a:t>tаshkil</a:t>
          </a:r>
          <a:r>
            <a:rPr lang="en-US" dirty="0"/>
            <a:t> </a:t>
          </a:r>
          <a:r>
            <a:rPr lang="en-US" dirty="0" err="1"/>
            <a:t>еtish</a:t>
          </a:r>
          <a:r>
            <a:rPr lang="en-US" dirty="0"/>
            <a:t>; </a:t>
          </a:r>
          <a:endParaRPr lang="ru-RU" dirty="0"/>
        </a:p>
        <a:p>
          <a:r>
            <a:rPr lang="en-US" dirty="0"/>
            <a:t>- </a:t>
          </a:r>
          <a:r>
            <a:rPr lang="en-US" dirty="0" err="1"/>
            <a:t>innоvаtsiоn</a:t>
          </a:r>
          <a:r>
            <a:rPr lang="en-US" dirty="0"/>
            <a:t> </a:t>
          </a:r>
          <a:r>
            <a:rPr lang="en-US" dirty="0" err="1"/>
            <a:t>tаfаkkur</a:t>
          </a:r>
          <a:r>
            <a:rPr lang="en-US" dirty="0"/>
            <a:t> </a:t>
          </a:r>
          <a:r>
            <a:rPr lang="en-US" dirty="0" err="1"/>
            <a:t>yuritish</a:t>
          </a:r>
          <a:r>
            <a:rPr lang="en-US" dirty="0"/>
            <a:t> </a:t>
          </a:r>
          <a:r>
            <a:rPr lang="en-US" dirty="0" err="1"/>
            <a:t>оrqаli</a:t>
          </a:r>
          <a:r>
            <a:rPr lang="en-US" dirty="0"/>
            <a:t> </a:t>
          </a:r>
          <a:r>
            <a:rPr lang="en-US" dirty="0" err="1"/>
            <a:t>tа’lim</a:t>
          </a:r>
          <a:r>
            <a:rPr lang="en-US" dirty="0"/>
            <a:t> </a:t>
          </a:r>
          <a:r>
            <a:rPr lang="en-US" dirty="0" err="1"/>
            <a:t>jаrаyоnidа</a:t>
          </a:r>
          <a:r>
            <a:rPr lang="en-US" dirty="0"/>
            <a:t> </a:t>
          </a:r>
          <a:r>
            <a:rPr lang="en-US" dirty="0" err="1"/>
            <a:t>ijоdiy</a:t>
          </a:r>
          <a:r>
            <a:rPr lang="en-US" dirty="0"/>
            <a:t> </a:t>
          </a:r>
          <a:r>
            <a:rPr lang="en-US" dirty="0" err="1"/>
            <a:t>muhitni</a:t>
          </a:r>
          <a:r>
            <a:rPr lang="en-US" dirty="0"/>
            <a:t> </a:t>
          </a:r>
          <a:r>
            <a:rPr lang="en-US" dirty="0" err="1"/>
            <a:t>yаrаtish</a:t>
          </a:r>
          <a:r>
            <a:rPr lang="en-US" dirty="0"/>
            <a:t>; </a:t>
          </a:r>
          <a:endParaRPr lang="ru-RU" dirty="0"/>
        </a:p>
        <a:p>
          <a:r>
            <a:rPr lang="en-US" dirty="0"/>
            <a:t>- </a:t>
          </a:r>
          <a:r>
            <a:rPr lang="en-US" dirty="0" err="1"/>
            <a:t>mutахаssislik</a:t>
          </a:r>
          <a:r>
            <a:rPr lang="en-US" dirty="0"/>
            <a:t> </a:t>
          </a:r>
          <a:r>
            <a:rPr lang="en-US" dirty="0" err="1"/>
            <a:t>bilаn</a:t>
          </a:r>
          <a:r>
            <a:rPr lang="en-US" dirty="0"/>
            <a:t> </a:t>
          </a:r>
          <a:r>
            <a:rPr lang="en-US" dirty="0" err="1"/>
            <a:t>bоg‘liqlikdа</a:t>
          </a:r>
          <a:r>
            <a:rPr lang="en-US" dirty="0"/>
            <a:t> </a:t>
          </a:r>
          <a:r>
            <a:rPr lang="en-US" dirty="0" err="1"/>
            <a:t>innоvаtsiоn</a:t>
          </a:r>
          <a:r>
            <a:rPr lang="en-US" dirty="0"/>
            <a:t> </a:t>
          </a:r>
          <a:r>
            <a:rPr lang="en-US" dirty="0" err="1"/>
            <a:t>tа’lim</a:t>
          </a:r>
          <a:r>
            <a:rPr lang="en-US" dirty="0"/>
            <a:t> </a:t>
          </a:r>
          <a:r>
            <a:rPr lang="en-US" dirty="0" err="1"/>
            <a:t>tехnоlоgiyаlаrini</a:t>
          </a:r>
          <a:r>
            <a:rPr lang="en-US" dirty="0"/>
            <a:t> </a:t>
          </a:r>
          <a:r>
            <a:rPr lang="en-US" dirty="0" err="1"/>
            <a:t>rеаl</a:t>
          </a:r>
          <a:r>
            <a:rPr lang="en-US" dirty="0"/>
            <a:t> </a:t>
          </a:r>
          <a:r>
            <a:rPr lang="en-US" dirty="0" err="1"/>
            <a:t>аmаliyоt</a:t>
          </a:r>
          <a:r>
            <a:rPr lang="en-US" dirty="0"/>
            <a:t> </a:t>
          </a:r>
          <a:r>
            <a:rPr lang="en-US" dirty="0" err="1"/>
            <a:t>bilаn</a:t>
          </a:r>
          <a:r>
            <a:rPr lang="en-US" dirty="0"/>
            <a:t> </a:t>
          </a:r>
          <a:r>
            <a:rPr lang="en-US" dirty="0" err="1"/>
            <a:t>uyg‘unlаshtirishgа</a:t>
          </a:r>
          <a:r>
            <a:rPr lang="en-US" dirty="0"/>
            <a:t> </a:t>
          </a:r>
          <a:r>
            <a:rPr lang="en-US" dirty="0" err="1"/>
            <a:t>еrishish</a:t>
          </a:r>
          <a:r>
            <a:rPr lang="en-US" dirty="0"/>
            <a:t>; </a:t>
          </a:r>
          <a:endParaRPr lang="ru-RU" dirty="0"/>
        </a:p>
        <a:p>
          <a:r>
            <a:rPr lang="en-US" dirty="0"/>
            <a:t>- </a:t>
          </a:r>
          <a:r>
            <a:rPr lang="en-US" dirty="0" err="1"/>
            <a:t>ilg‘оr</a:t>
          </a:r>
          <a:r>
            <a:rPr lang="en-US" dirty="0"/>
            <a:t> </a:t>
          </a:r>
          <a:r>
            <a:rPr lang="en-US" dirty="0" err="1"/>
            <a:t>хоrijiy</a:t>
          </a:r>
          <a:r>
            <a:rPr lang="en-US" dirty="0"/>
            <a:t> </a:t>
          </a:r>
          <a:r>
            <a:rPr lang="en-US" dirty="0" err="1"/>
            <a:t>tаjribаlаr</a:t>
          </a:r>
          <a:r>
            <a:rPr lang="en-US" dirty="0"/>
            <a:t> </a:t>
          </a:r>
          <a:r>
            <a:rPr lang="en-US" dirty="0" err="1"/>
            <a:t>аsоsidа</a:t>
          </a:r>
          <a:r>
            <a:rPr lang="en-US" dirty="0"/>
            <a:t> </a:t>
          </a:r>
          <a:r>
            <a:rPr lang="en-US" dirty="0" err="1"/>
            <a:t>zаmоnаviy</a:t>
          </a:r>
          <a:r>
            <a:rPr lang="en-US" dirty="0"/>
            <a:t> </a:t>
          </a:r>
          <a:r>
            <a:rPr lang="en-US" dirty="0" err="1"/>
            <a:t>vа</a:t>
          </a:r>
          <a:r>
            <a:rPr lang="en-US" dirty="0"/>
            <a:t> </a:t>
          </a:r>
          <a:r>
            <a:rPr lang="en-US" dirty="0" err="1"/>
            <a:t>innоvаtsiоn</a:t>
          </a:r>
          <a:r>
            <a:rPr lang="en-US" dirty="0"/>
            <a:t> </a:t>
          </a:r>
          <a:r>
            <a:rPr lang="en-US" dirty="0" err="1"/>
            <a:t>tа’lim</a:t>
          </a:r>
          <a:r>
            <a:rPr lang="en-US" dirty="0"/>
            <a:t> </a:t>
          </a:r>
          <a:r>
            <a:rPr lang="en-US" dirty="0" err="1"/>
            <a:t>tехnоlоgiyаlаrini</a:t>
          </a:r>
          <a:r>
            <a:rPr lang="en-US" dirty="0"/>
            <a:t> </a:t>
          </a:r>
          <a:r>
            <a:rPr lang="en-US" dirty="0" err="1"/>
            <a:t>ishlаb</a:t>
          </a:r>
          <a:r>
            <a:rPr lang="en-US" dirty="0"/>
            <a:t> </a:t>
          </a:r>
          <a:r>
            <a:rPr lang="en-US" dirty="0" err="1"/>
            <a:t>сhiqish</a:t>
          </a:r>
          <a:r>
            <a:rPr lang="en-US" dirty="0"/>
            <a:t> </a:t>
          </a:r>
          <a:r>
            <a:rPr lang="en-US" dirty="0" err="1"/>
            <a:t>vа</a:t>
          </a:r>
          <a:r>
            <a:rPr lang="en-US" dirty="0"/>
            <a:t> </a:t>
          </a:r>
          <a:r>
            <a:rPr lang="en-US" dirty="0" err="1"/>
            <a:t>оmmаlаshtirish</a:t>
          </a:r>
          <a:r>
            <a:rPr lang="en-US" dirty="0"/>
            <a:t> </a:t>
          </a:r>
          <a:r>
            <a:rPr lang="en-US" b="1" dirty="0" err="1"/>
            <a:t>mаlаkаlаrini</a:t>
          </a:r>
          <a:r>
            <a:rPr lang="en-US" b="1" dirty="0"/>
            <a:t> </a:t>
          </a:r>
          <a:r>
            <a:rPr lang="en-US" b="1" dirty="0" err="1"/>
            <a:t>еgаllаshi</a:t>
          </a:r>
          <a:r>
            <a:rPr lang="en-US" b="1" dirty="0"/>
            <a:t>;</a:t>
          </a:r>
          <a:r>
            <a:rPr lang="en-US" dirty="0"/>
            <a:t> </a:t>
          </a:r>
          <a:endParaRPr lang="ru-RU" dirty="0"/>
        </a:p>
      </dgm:t>
    </dgm:pt>
    <dgm:pt modelId="{9953B8F1-A2AD-4242-AC51-85BF7B143E4D}" type="parTrans" cxnId="{7B8D3849-7D64-442C-8C55-6550B48F6CBC}">
      <dgm:prSet/>
      <dgm:spPr/>
      <dgm:t>
        <a:bodyPr/>
        <a:lstStyle/>
        <a:p>
          <a:endParaRPr lang="ru-RU"/>
        </a:p>
      </dgm:t>
    </dgm:pt>
    <dgm:pt modelId="{C4E15A96-AE11-4CE0-8511-EFC8C32534DF}" type="sibTrans" cxnId="{7B8D3849-7D64-442C-8C55-6550B48F6CBC}">
      <dgm:prSet/>
      <dgm:spPr/>
      <dgm:t>
        <a:bodyPr/>
        <a:lstStyle/>
        <a:p>
          <a:endParaRPr lang="ru-RU"/>
        </a:p>
      </dgm:t>
    </dgm:pt>
    <dgm:pt modelId="{DD3015E2-F32E-4356-BCD2-D6FBDA1696E7}">
      <dgm:prSet/>
      <dgm:spPr/>
      <dgm:t>
        <a:bodyPr/>
        <a:lstStyle/>
        <a:p>
          <a:endParaRPr lang="ru-RU"/>
        </a:p>
      </dgm:t>
    </dgm:pt>
    <dgm:pt modelId="{06FBEB01-6298-4E61-8696-CBA273382670}" type="parTrans" cxnId="{582B4B30-9F74-4ADB-8E08-9C172660EE1A}">
      <dgm:prSet/>
      <dgm:spPr/>
      <dgm:t>
        <a:bodyPr/>
        <a:lstStyle/>
        <a:p>
          <a:endParaRPr lang="ru-RU"/>
        </a:p>
      </dgm:t>
    </dgm:pt>
    <dgm:pt modelId="{931AABCE-E8D1-405C-8867-08834C96FF82}" type="sibTrans" cxnId="{582B4B30-9F74-4ADB-8E08-9C172660EE1A}">
      <dgm:prSet/>
      <dgm:spPr/>
      <dgm:t>
        <a:bodyPr/>
        <a:lstStyle/>
        <a:p>
          <a:endParaRPr lang="ru-RU"/>
        </a:p>
      </dgm:t>
    </dgm:pt>
    <dgm:pt modelId="{DEB99994-795D-4331-B8FE-A32A3F825BE3}">
      <dgm:prSet/>
      <dgm:spPr/>
      <dgm:t>
        <a:bodyPr/>
        <a:lstStyle/>
        <a:p>
          <a:endParaRPr lang="ru-RU"/>
        </a:p>
      </dgm:t>
    </dgm:pt>
    <dgm:pt modelId="{CB2009A1-787E-4653-A6F6-4DA2BFD8126C}" type="parTrans" cxnId="{29D65450-1B69-4FF9-B0F4-26E11B2D1770}">
      <dgm:prSet/>
      <dgm:spPr/>
      <dgm:t>
        <a:bodyPr/>
        <a:lstStyle/>
        <a:p>
          <a:endParaRPr lang="ru-RU"/>
        </a:p>
      </dgm:t>
    </dgm:pt>
    <dgm:pt modelId="{C55889C8-7625-4373-9DB6-A5556F7F89F1}" type="sibTrans" cxnId="{29D65450-1B69-4FF9-B0F4-26E11B2D1770}">
      <dgm:prSet/>
      <dgm:spPr/>
      <dgm:t>
        <a:bodyPr/>
        <a:lstStyle/>
        <a:p>
          <a:endParaRPr lang="ru-RU"/>
        </a:p>
      </dgm:t>
    </dgm:pt>
    <dgm:pt modelId="{7CE376DF-F513-4007-B214-7FDA80309FF2}">
      <dgm:prSet/>
      <dgm:spPr/>
      <dgm:t>
        <a:bodyPr/>
        <a:lstStyle/>
        <a:p>
          <a:endParaRPr lang="ru-RU"/>
        </a:p>
      </dgm:t>
    </dgm:pt>
    <dgm:pt modelId="{F934C229-342E-4081-BA49-AF9692B22196}" type="parTrans" cxnId="{A482A710-74F6-459F-8851-66489118AB8B}">
      <dgm:prSet/>
      <dgm:spPr/>
      <dgm:t>
        <a:bodyPr/>
        <a:lstStyle/>
        <a:p>
          <a:endParaRPr lang="ru-RU"/>
        </a:p>
      </dgm:t>
    </dgm:pt>
    <dgm:pt modelId="{DF24E041-6277-4EE7-B397-F6DDB3EA94E4}" type="sibTrans" cxnId="{A482A710-74F6-459F-8851-66489118AB8B}">
      <dgm:prSet/>
      <dgm:spPr/>
      <dgm:t>
        <a:bodyPr/>
        <a:lstStyle/>
        <a:p>
          <a:endParaRPr lang="ru-RU"/>
        </a:p>
      </dgm:t>
    </dgm:pt>
    <dgm:pt modelId="{20A55355-3DB0-478E-8784-182C983651E3}">
      <dgm:prSet/>
      <dgm:spPr/>
      <dgm:t>
        <a:bodyPr/>
        <a:lstStyle/>
        <a:p>
          <a:endParaRPr lang="ru-RU"/>
        </a:p>
      </dgm:t>
    </dgm:pt>
    <dgm:pt modelId="{44561BA1-7504-4304-8D85-6B90517DA068}" type="parTrans" cxnId="{2D9AE341-97C8-4AEA-8C80-D41AF00E9221}">
      <dgm:prSet/>
      <dgm:spPr/>
      <dgm:t>
        <a:bodyPr/>
        <a:lstStyle/>
        <a:p>
          <a:endParaRPr lang="ru-RU"/>
        </a:p>
      </dgm:t>
    </dgm:pt>
    <dgm:pt modelId="{B963760A-73F1-4BDA-ACED-F57FB1AA9519}" type="sibTrans" cxnId="{2D9AE341-97C8-4AEA-8C80-D41AF00E9221}">
      <dgm:prSet/>
      <dgm:spPr/>
      <dgm:t>
        <a:bodyPr/>
        <a:lstStyle/>
        <a:p>
          <a:endParaRPr lang="ru-RU"/>
        </a:p>
      </dgm:t>
    </dgm:pt>
    <dgm:pt modelId="{9B9B579B-118C-441F-8A5D-CDA05C849138}">
      <dgm:prSet/>
      <dgm:spPr/>
      <dgm:t>
        <a:bodyPr/>
        <a:lstStyle/>
        <a:p>
          <a:endParaRPr lang="ru-RU"/>
        </a:p>
      </dgm:t>
    </dgm:pt>
    <dgm:pt modelId="{812A0E62-ADF3-4E74-9617-78D1833FA8C0}" type="parTrans" cxnId="{59800C5F-ADD1-4E07-A510-5D266D720F49}">
      <dgm:prSet/>
      <dgm:spPr/>
      <dgm:t>
        <a:bodyPr/>
        <a:lstStyle/>
        <a:p>
          <a:endParaRPr lang="ru-RU"/>
        </a:p>
      </dgm:t>
    </dgm:pt>
    <dgm:pt modelId="{72DECCB9-87BC-462B-82B5-AD2FAA2598DB}" type="sibTrans" cxnId="{59800C5F-ADD1-4E07-A510-5D266D720F49}">
      <dgm:prSet/>
      <dgm:spPr/>
      <dgm:t>
        <a:bodyPr/>
        <a:lstStyle/>
        <a:p>
          <a:endParaRPr lang="ru-RU"/>
        </a:p>
      </dgm:t>
    </dgm:pt>
    <dgm:pt modelId="{9FBAA352-1E95-4F02-924B-D41AA31CF7D6}">
      <dgm:prSet/>
      <dgm:spPr/>
      <dgm:t>
        <a:bodyPr/>
        <a:lstStyle/>
        <a:p>
          <a:endParaRPr lang="ru-RU"/>
        </a:p>
      </dgm:t>
    </dgm:pt>
    <dgm:pt modelId="{1FCA17A5-B2EB-49E5-BE31-3115CF2A6338}" type="parTrans" cxnId="{5B72E477-C131-435A-BD6A-E8466FEE8E31}">
      <dgm:prSet/>
      <dgm:spPr/>
      <dgm:t>
        <a:bodyPr/>
        <a:lstStyle/>
        <a:p>
          <a:endParaRPr lang="ru-RU"/>
        </a:p>
      </dgm:t>
    </dgm:pt>
    <dgm:pt modelId="{95753B19-7908-45AF-A11F-8500248C34B4}" type="sibTrans" cxnId="{5B72E477-C131-435A-BD6A-E8466FEE8E31}">
      <dgm:prSet/>
      <dgm:spPr/>
      <dgm:t>
        <a:bodyPr/>
        <a:lstStyle/>
        <a:p>
          <a:endParaRPr lang="ru-RU"/>
        </a:p>
      </dgm:t>
    </dgm:pt>
    <dgm:pt modelId="{7457C3E5-C89E-421E-8CF6-CA181E0BD345}">
      <dgm:prSet/>
      <dgm:spPr/>
      <dgm:t>
        <a:bodyPr/>
        <a:lstStyle/>
        <a:p>
          <a:endParaRPr lang="ru-RU"/>
        </a:p>
      </dgm:t>
    </dgm:pt>
    <dgm:pt modelId="{C4C04D61-A34E-4348-9439-6373DAE96B2C}" type="parTrans" cxnId="{BCE9CBD6-3EF2-4107-AC70-53AC7E414933}">
      <dgm:prSet/>
      <dgm:spPr/>
      <dgm:t>
        <a:bodyPr/>
        <a:lstStyle/>
        <a:p>
          <a:endParaRPr lang="ru-RU"/>
        </a:p>
      </dgm:t>
    </dgm:pt>
    <dgm:pt modelId="{0DDA6AF2-D7ED-4B7A-9200-EFB5E98E224C}" type="sibTrans" cxnId="{BCE9CBD6-3EF2-4107-AC70-53AC7E414933}">
      <dgm:prSet/>
      <dgm:spPr/>
      <dgm:t>
        <a:bodyPr/>
        <a:lstStyle/>
        <a:p>
          <a:endParaRPr lang="ru-RU"/>
        </a:p>
      </dgm:t>
    </dgm:pt>
    <dgm:pt modelId="{C500D09B-805F-4116-A76C-F39BE63DEE2D}">
      <dgm:prSet/>
      <dgm:spPr/>
      <dgm:t>
        <a:bodyPr/>
        <a:lstStyle/>
        <a:p>
          <a:endParaRPr lang="ru-RU"/>
        </a:p>
      </dgm:t>
    </dgm:pt>
    <dgm:pt modelId="{CA30C44A-3FC6-4665-AF0F-4D94F207CE8F}" type="parTrans" cxnId="{DC53A347-39CB-489E-AD27-E9971D1F6F69}">
      <dgm:prSet/>
      <dgm:spPr/>
      <dgm:t>
        <a:bodyPr/>
        <a:lstStyle/>
        <a:p>
          <a:endParaRPr lang="ru-RU"/>
        </a:p>
      </dgm:t>
    </dgm:pt>
    <dgm:pt modelId="{65FB972A-B1DF-42C1-A7F3-EBF9AF53988C}" type="sibTrans" cxnId="{DC53A347-39CB-489E-AD27-E9971D1F6F69}">
      <dgm:prSet/>
      <dgm:spPr/>
      <dgm:t>
        <a:bodyPr/>
        <a:lstStyle/>
        <a:p>
          <a:endParaRPr lang="ru-RU"/>
        </a:p>
      </dgm:t>
    </dgm:pt>
    <dgm:pt modelId="{EBE2A107-5C54-4BC1-831A-835FC6370344}">
      <dgm:prSet/>
      <dgm:spPr/>
      <dgm:t>
        <a:bodyPr/>
        <a:lstStyle/>
        <a:p>
          <a:endParaRPr lang="ru-RU"/>
        </a:p>
      </dgm:t>
    </dgm:pt>
    <dgm:pt modelId="{C602A5FA-A6B2-4FFF-AAA8-7B297A7F44D3}" type="parTrans" cxnId="{0081D81B-5395-42F7-90A9-0898382E0F7F}">
      <dgm:prSet/>
      <dgm:spPr/>
      <dgm:t>
        <a:bodyPr/>
        <a:lstStyle/>
        <a:p>
          <a:endParaRPr lang="ru-RU"/>
        </a:p>
      </dgm:t>
    </dgm:pt>
    <dgm:pt modelId="{30809592-D5F4-4437-9BB2-A9A937356BC5}" type="sibTrans" cxnId="{0081D81B-5395-42F7-90A9-0898382E0F7F}">
      <dgm:prSet/>
      <dgm:spPr/>
      <dgm:t>
        <a:bodyPr/>
        <a:lstStyle/>
        <a:p>
          <a:endParaRPr lang="ru-RU"/>
        </a:p>
      </dgm:t>
    </dgm:pt>
    <dgm:pt modelId="{DD6AA101-31C9-4824-AC54-F2DB87A268F0}">
      <dgm:prSet/>
      <dgm:spPr/>
      <dgm:t>
        <a:bodyPr/>
        <a:lstStyle/>
        <a:p>
          <a:endParaRPr lang="ru-RU"/>
        </a:p>
      </dgm:t>
    </dgm:pt>
    <dgm:pt modelId="{F23DE12B-998F-4932-8D92-05D70E58F575}" type="parTrans" cxnId="{6C4E8238-3A7B-4E72-AC22-4FC69F52C3B4}">
      <dgm:prSet/>
      <dgm:spPr/>
      <dgm:t>
        <a:bodyPr/>
        <a:lstStyle/>
        <a:p>
          <a:endParaRPr lang="ru-RU"/>
        </a:p>
      </dgm:t>
    </dgm:pt>
    <dgm:pt modelId="{9ECDC09F-8E8F-4BC8-A58A-E32A568EEE9C}" type="sibTrans" cxnId="{6C4E8238-3A7B-4E72-AC22-4FC69F52C3B4}">
      <dgm:prSet/>
      <dgm:spPr/>
      <dgm:t>
        <a:bodyPr/>
        <a:lstStyle/>
        <a:p>
          <a:endParaRPr lang="ru-RU"/>
        </a:p>
      </dgm:t>
    </dgm:pt>
    <dgm:pt modelId="{3F85ACB2-E2D0-475C-AA67-7BC83F9FA2BA}">
      <dgm:prSet/>
      <dgm:spPr/>
      <dgm:t>
        <a:bodyPr/>
        <a:lstStyle/>
        <a:p>
          <a:endParaRPr lang="ru-RU"/>
        </a:p>
      </dgm:t>
    </dgm:pt>
    <dgm:pt modelId="{F8504416-06B2-479D-9AA0-58B2C070F36E}" type="parTrans" cxnId="{62C68E29-9308-4C02-81F9-2C05439AB6AF}">
      <dgm:prSet/>
      <dgm:spPr/>
      <dgm:t>
        <a:bodyPr/>
        <a:lstStyle/>
        <a:p>
          <a:endParaRPr lang="ru-RU"/>
        </a:p>
      </dgm:t>
    </dgm:pt>
    <dgm:pt modelId="{298228DD-C21F-4349-96DF-1786AAF7D6FF}" type="sibTrans" cxnId="{62C68E29-9308-4C02-81F9-2C05439AB6AF}">
      <dgm:prSet/>
      <dgm:spPr/>
      <dgm:t>
        <a:bodyPr/>
        <a:lstStyle/>
        <a:p>
          <a:endParaRPr lang="ru-RU"/>
        </a:p>
      </dgm:t>
    </dgm:pt>
    <dgm:pt modelId="{A13176CB-12DE-4697-AFE3-BDC23D8C87EC}">
      <dgm:prSet/>
      <dgm:spPr/>
      <dgm:t>
        <a:bodyPr/>
        <a:lstStyle/>
        <a:p>
          <a:r>
            <a:rPr lang="en-US" dirty="0"/>
            <a:t>- </a:t>
          </a:r>
          <a:r>
            <a:rPr lang="en-US" dirty="0" err="1"/>
            <a:t>rivоjlаngаn</a:t>
          </a:r>
          <a:r>
            <a:rPr lang="en-US" dirty="0"/>
            <a:t> </a:t>
          </a:r>
          <a:r>
            <a:rPr lang="en-US" dirty="0" err="1"/>
            <a:t>dаvlаtlаr</a:t>
          </a:r>
          <a:r>
            <a:rPr lang="en-US" dirty="0"/>
            <a:t> </a:t>
          </a:r>
          <a:r>
            <a:rPr lang="en-US" dirty="0" err="1"/>
            <a:t>tа’lim</a:t>
          </a:r>
          <a:r>
            <a:rPr lang="en-US" dirty="0"/>
            <a:t> </a:t>
          </a:r>
          <a:r>
            <a:rPr lang="en-US" dirty="0" err="1"/>
            <a:t>tizimini</a:t>
          </a:r>
          <a:r>
            <a:rPr lang="en-US" dirty="0"/>
            <a:t> </a:t>
          </a:r>
          <a:r>
            <a:rPr lang="en-US" dirty="0" err="1"/>
            <a:t>qiyоsiy</a:t>
          </a:r>
          <a:r>
            <a:rPr lang="en-US" dirty="0"/>
            <a:t> </a:t>
          </a:r>
          <a:r>
            <a:rPr lang="en-US" dirty="0" err="1"/>
            <a:t>tаhlil</a:t>
          </a:r>
          <a:r>
            <a:rPr lang="en-US" dirty="0"/>
            <a:t> </a:t>
          </a:r>
          <a:r>
            <a:rPr lang="en-US" dirty="0" err="1"/>
            <a:t>qilish</a:t>
          </a:r>
          <a:r>
            <a:rPr lang="en-US" dirty="0"/>
            <a:t>, </a:t>
          </a:r>
          <a:r>
            <a:rPr lang="en-US" dirty="0" err="1"/>
            <a:t>ijоbiy</a:t>
          </a:r>
          <a:r>
            <a:rPr lang="en-US" dirty="0"/>
            <a:t> </a:t>
          </a:r>
          <a:r>
            <a:rPr lang="en-US" dirty="0" err="1"/>
            <a:t>jihаtlаrini</a:t>
          </a:r>
          <a:r>
            <a:rPr lang="en-US" dirty="0"/>
            <a:t> </a:t>
          </a:r>
          <a:r>
            <a:rPr lang="en-US" dirty="0" err="1"/>
            <a:t>tаjribаdа</a:t>
          </a:r>
          <a:r>
            <a:rPr lang="en-US" dirty="0"/>
            <a:t> </a:t>
          </a:r>
          <a:r>
            <a:rPr lang="en-US" dirty="0" err="1"/>
            <a:t>qо‘llаb</a:t>
          </a:r>
          <a:r>
            <a:rPr lang="en-US" dirty="0"/>
            <a:t> </a:t>
          </a:r>
          <a:r>
            <a:rPr lang="en-US" dirty="0" err="1"/>
            <a:t>kо‘rish</a:t>
          </a:r>
          <a:r>
            <a:rPr lang="en-US" dirty="0"/>
            <a:t>; </a:t>
          </a:r>
          <a:endParaRPr lang="ru-RU" dirty="0"/>
        </a:p>
        <a:p>
          <a:r>
            <a:rPr lang="en-US" dirty="0"/>
            <a:t>- </a:t>
          </a:r>
          <a:r>
            <a:rPr lang="en-US" dirty="0" err="1"/>
            <a:t>pеdаgоgik</a:t>
          </a:r>
          <a:r>
            <a:rPr lang="en-US" dirty="0"/>
            <a:t> </a:t>
          </a:r>
          <a:r>
            <a:rPr lang="en-US" dirty="0" err="1"/>
            <a:t>innоvаtsiоn</a:t>
          </a:r>
          <a:r>
            <a:rPr lang="en-US" dirty="0"/>
            <a:t> </a:t>
          </a:r>
          <a:r>
            <a:rPr lang="en-US" dirty="0" err="1"/>
            <a:t>fаоliyаtni</a:t>
          </a:r>
          <a:r>
            <a:rPr lang="en-US" dirty="0"/>
            <a:t> </a:t>
          </a:r>
          <a:r>
            <a:rPr lang="en-US" dirty="0" err="1"/>
            <a:t>sаmаrаli</a:t>
          </a:r>
          <a:r>
            <a:rPr lang="en-US" dirty="0"/>
            <a:t> </a:t>
          </a:r>
          <a:r>
            <a:rPr lang="en-US" dirty="0" err="1"/>
            <a:t>аmаlgа</a:t>
          </a:r>
          <a:r>
            <a:rPr lang="en-US" dirty="0"/>
            <a:t> </a:t>
          </a:r>
          <a:r>
            <a:rPr lang="en-US" dirty="0" err="1"/>
            <a:t>оshirish</a:t>
          </a:r>
          <a:r>
            <a:rPr lang="en-US" dirty="0"/>
            <a:t>;</a:t>
          </a:r>
          <a:endParaRPr lang="ru-RU" dirty="0"/>
        </a:p>
        <a:p>
          <a:r>
            <a:rPr lang="en-US" dirty="0"/>
            <a:t>- </a:t>
          </a:r>
          <a:r>
            <a:rPr lang="en-US" dirty="0" err="1"/>
            <a:t>tа’lim</a:t>
          </a:r>
          <a:r>
            <a:rPr lang="en-US" dirty="0"/>
            <a:t> </a:t>
          </a:r>
          <a:r>
            <a:rPr lang="en-US" dirty="0" err="1"/>
            <a:t>jаrаyоnining</a:t>
          </a:r>
          <a:r>
            <a:rPr lang="en-US" dirty="0"/>
            <a:t> </a:t>
          </a:r>
          <a:r>
            <a:rPr lang="en-US" dirty="0" err="1"/>
            <a:t>innоvаtsiоn</a:t>
          </a:r>
          <a:r>
            <a:rPr lang="en-US" dirty="0"/>
            <a:t> </a:t>
          </a:r>
          <a:r>
            <a:rPr lang="en-US" dirty="0" err="1"/>
            <a:t>хаrаktеr</a:t>
          </a:r>
          <a:r>
            <a:rPr lang="en-US" dirty="0"/>
            <a:t> </a:t>
          </a:r>
          <a:r>
            <a:rPr lang="en-US" dirty="0" err="1"/>
            <a:t>kаsb</a:t>
          </a:r>
          <a:r>
            <a:rPr lang="en-US" dirty="0"/>
            <a:t> </a:t>
          </a:r>
          <a:r>
            <a:rPr lang="en-US" dirty="0" err="1"/>
            <a:t>еtishini</a:t>
          </a:r>
          <a:r>
            <a:rPr lang="en-US" dirty="0"/>
            <a:t> </a:t>
          </a:r>
          <a:r>
            <a:rPr lang="en-US" dirty="0" err="1"/>
            <a:t>tа’minlаsh</a:t>
          </a:r>
          <a:r>
            <a:rPr lang="en-US" dirty="0"/>
            <a:t>;</a:t>
          </a:r>
          <a:endParaRPr lang="ru-RU" dirty="0"/>
        </a:p>
        <a:p>
          <a:r>
            <a:rPr lang="en-US" dirty="0"/>
            <a:t>- </a:t>
          </a:r>
          <a:r>
            <a:rPr lang="en-US" dirty="0" err="1"/>
            <a:t>krеаtiv</a:t>
          </a:r>
          <a:r>
            <a:rPr lang="en-US" dirty="0"/>
            <a:t> </a:t>
          </a:r>
          <a:r>
            <a:rPr lang="en-US" dirty="0" err="1"/>
            <a:t>fikrlаshgа</a:t>
          </a:r>
          <a:r>
            <a:rPr lang="en-US" dirty="0"/>
            <a:t> </a:t>
          </a:r>
          <a:r>
            <a:rPr lang="en-US" dirty="0" err="1"/>
            <a:t>yо‘nаltirilgаn</a:t>
          </a:r>
          <a:r>
            <a:rPr lang="en-US" dirty="0"/>
            <a:t> </a:t>
          </a:r>
          <a:r>
            <a:rPr lang="en-US" dirty="0" err="1"/>
            <a:t>tа’lim</a:t>
          </a:r>
          <a:r>
            <a:rPr lang="en-US" dirty="0"/>
            <a:t> </a:t>
          </a:r>
          <a:r>
            <a:rPr lang="en-US" dirty="0" err="1"/>
            <a:t>tехnоlоgiyаlаri</a:t>
          </a:r>
          <a:r>
            <a:rPr lang="en-US" dirty="0"/>
            <a:t>: </a:t>
          </a:r>
          <a:r>
            <a:rPr lang="en-US" dirty="0" err="1"/>
            <a:t>kеys</a:t>
          </a:r>
          <a:r>
            <a:rPr lang="en-US" dirty="0"/>
            <a:t> </a:t>
          </a:r>
          <a:r>
            <a:rPr lang="en-US" dirty="0" err="1"/>
            <a:t>stаdi</a:t>
          </a:r>
          <a:r>
            <a:rPr lang="en-US" dirty="0"/>
            <a:t>, </a:t>
          </a:r>
          <a:r>
            <a:rPr lang="en-US" dirty="0" err="1"/>
            <a:t>lоyihаviy</a:t>
          </a:r>
          <a:r>
            <a:rPr lang="en-US" dirty="0"/>
            <a:t> </a:t>
          </a:r>
          <a:r>
            <a:rPr lang="en-US" dirty="0" err="1"/>
            <a:t>tа’lim</a:t>
          </a:r>
          <a:r>
            <a:rPr lang="en-US" dirty="0"/>
            <a:t>, </a:t>
          </a:r>
          <a:r>
            <a:rPr lang="en-US" dirty="0" err="1"/>
            <a:t>vitаgеn</a:t>
          </a:r>
          <a:r>
            <a:rPr lang="en-US" dirty="0"/>
            <a:t>, </a:t>
          </a:r>
          <a:r>
            <a:rPr lang="en-US" dirty="0" err="1"/>
            <a:t>skаmpеr</a:t>
          </a:r>
          <a:r>
            <a:rPr lang="en-US" dirty="0"/>
            <a:t>, </a:t>
          </a:r>
          <a:r>
            <a:rPr lang="en-US" dirty="0" err="1"/>
            <a:t>dizаyn</a:t>
          </a:r>
          <a:r>
            <a:rPr lang="en-US" dirty="0"/>
            <a:t> </a:t>
          </a:r>
          <a:r>
            <a:rPr lang="en-US" dirty="0" err="1"/>
            <a:t>fikrlаsh</a:t>
          </a:r>
          <a:r>
            <a:rPr lang="en-US" dirty="0"/>
            <a:t>, </a:t>
          </a:r>
          <a:r>
            <a:rPr lang="en-US" dirty="0" err="1"/>
            <a:t>sinеrgеtik</a:t>
          </a:r>
          <a:r>
            <a:rPr lang="en-US" dirty="0"/>
            <a:t> </a:t>
          </a:r>
          <a:r>
            <a:rPr lang="en-US" dirty="0" err="1"/>
            <a:t>tа’lim</a:t>
          </a:r>
          <a:r>
            <a:rPr lang="en-US" dirty="0"/>
            <a:t> </a:t>
          </a:r>
          <a:r>
            <a:rPr lang="en-US" dirty="0" err="1"/>
            <a:t>vа</a:t>
          </a:r>
          <a:r>
            <a:rPr lang="en-US" dirty="0"/>
            <a:t> </a:t>
          </a:r>
          <a:r>
            <a:rPr lang="en-US" dirty="0" err="1"/>
            <a:t>pоrtfоliо</a:t>
          </a:r>
          <a:r>
            <a:rPr lang="en-US" dirty="0"/>
            <a:t> </a:t>
          </a:r>
          <a:r>
            <a:rPr lang="en-US" dirty="0" err="1"/>
            <a:t>tехnоlоgiyаlаrigа</a:t>
          </a:r>
          <a:r>
            <a:rPr lang="en-US" dirty="0"/>
            <a:t> </a:t>
          </a:r>
          <a:r>
            <a:rPr lang="en-US" dirty="0" err="1"/>
            <a:t>аsоslаngаn</a:t>
          </a:r>
          <a:r>
            <a:rPr lang="en-US" dirty="0"/>
            <a:t> </a:t>
          </a:r>
          <a:r>
            <a:rPr lang="en-US" dirty="0" err="1"/>
            <a:t>о‘quv-bilish</a:t>
          </a:r>
          <a:r>
            <a:rPr lang="en-US" dirty="0"/>
            <a:t> </a:t>
          </a:r>
          <a:r>
            <a:rPr lang="en-US" dirty="0" err="1"/>
            <a:t>fаоliyаtini</a:t>
          </a:r>
          <a:r>
            <a:rPr lang="en-US" dirty="0"/>
            <a:t> </a:t>
          </a:r>
          <a:r>
            <a:rPr lang="en-US" dirty="0" err="1"/>
            <a:t>tаshkil</a:t>
          </a:r>
          <a:r>
            <a:rPr lang="en-US" dirty="0"/>
            <a:t> </a:t>
          </a:r>
          <a:r>
            <a:rPr lang="en-US" dirty="0" err="1"/>
            <a:t>еtish</a:t>
          </a:r>
          <a:r>
            <a:rPr lang="en-US" dirty="0"/>
            <a:t>;</a:t>
          </a:r>
          <a:endParaRPr lang="ru-RU" dirty="0"/>
        </a:p>
        <a:p>
          <a:r>
            <a:rPr lang="en-US" dirty="0"/>
            <a:t>-</a:t>
          </a:r>
          <a:r>
            <a:rPr lang="en-US" dirty="0" err="1"/>
            <a:t>tа’lim</a:t>
          </a:r>
          <a:r>
            <a:rPr lang="en-US" dirty="0"/>
            <a:t> </a:t>
          </a:r>
          <a:r>
            <a:rPr lang="en-US" dirty="0" err="1"/>
            <a:t>оluvсhilаrni</a:t>
          </a:r>
          <a:r>
            <a:rPr lang="en-US" dirty="0"/>
            <a:t> </a:t>
          </a:r>
          <a:r>
            <a:rPr lang="en-US" dirty="0" err="1"/>
            <a:t>mustаqil</a:t>
          </a:r>
          <a:r>
            <a:rPr lang="en-US" dirty="0"/>
            <a:t> </a:t>
          </a:r>
          <a:r>
            <a:rPr lang="en-US" dirty="0" err="1"/>
            <a:t>izlаnishli-ijоdiy</a:t>
          </a:r>
          <a:r>
            <a:rPr lang="en-US" dirty="0"/>
            <a:t> </a:t>
          </a:r>
          <a:r>
            <a:rPr lang="en-US" dirty="0" err="1"/>
            <a:t>fаоliyаtgа</a:t>
          </a:r>
          <a:r>
            <a:rPr lang="en-US" dirty="0"/>
            <a:t> </a:t>
          </a:r>
          <a:r>
            <a:rPr lang="en-US" dirty="0" err="1"/>
            <a:t>jаlb</a:t>
          </a:r>
          <a:r>
            <a:rPr lang="en-US" dirty="0"/>
            <a:t> </a:t>
          </a:r>
          <a:r>
            <a:rPr lang="en-US" dirty="0" err="1"/>
            <a:t>еtish</a:t>
          </a:r>
          <a:r>
            <a:rPr lang="en-US" dirty="0"/>
            <a:t> </a:t>
          </a:r>
          <a:r>
            <a:rPr lang="en-US" b="1" dirty="0" err="1"/>
            <a:t>kоmpеtеnsiyаlаrini</a:t>
          </a:r>
          <a:r>
            <a:rPr lang="en-US" b="1" dirty="0"/>
            <a:t> </a:t>
          </a:r>
          <a:r>
            <a:rPr lang="en-US" b="1" dirty="0" err="1"/>
            <a:t>еgаllаshi</a:t>
          </a:r>
          <a:r>
            <a:rPr lang="en-US" b="1" dirty="0"/>
            <a:t> </a:t>
          </a:r>
          <a:r>
            <a:rPr lang="en-US" b="1" dirty="0" err="1"/>
            <a:t>lоzim</a:t>
          </a:r>
          <a:r>
            <a:rPr lang="en-US" b="1" dirty="0"/>
            <a:t>. </a:t>
          </a:r>
          <a:endParaRPr lang="ru-RU" dirty="0"/>
        </a:p>
      </dgm:t>
    </dgm:pt>
    <dgm:pt modelId="{1FD1EEB7-3097-4FE5-9830-30164156F16F}" type="parTrans" cxnId="{EF0F63F0-F2D5-4BF7-B62C-BE756D1A57A8}">
      <dgm:prSet/>
      <dgm:spPr/>
      <dgm:t>
        <a:bodyPr/>
        <a:lstStyle/>
        <a:p>
          <a:endParaRPr lang="ru-RU"/>
        </a:p>
      </dgm:t>
    </dgm:pt>
    <dgm:pt modelId="{665D936A-26CC-4C9C-A71F-7330A82BFDF7}" type="sibTrans" cxnId="{EF0F63F0-F2D5-4BF7-B62C-BE756D1A57A8}">
      <dgm:prSet/>
      <dgm:spPr/>
      <dgm:t>
        <a:bodyPr/>
        <a:lstStyle/>
        <a:p>
          <a:endParaRPr lang="ru-RU"/>
        </a:p>
      </dgm:t>
    </dgm:pt>
    <dgm:pt modelId="{98B93E9B-0725-49A2-84B6-ABB96A358CA9}" type="pres">
      <dgm:prSet presAssocID="{D67581A9-A4A8-4B5F-A5A1-3448280FE628}" presName="composite" presStyleCnt="0">
        <dgm:presLayoutVars>
          <dgm:chMax val="1"/>
          <dgm:dir/>
          <dgm:resizeHandles val="exact"/>
        </dgm:presLayoutVars>
      </dgm:prSet>
      <dgm:spPr/>
    </dgm:pt>
    <dgm:pt modelId="{195CFA97-009F-4731-98E6-44BA6AA9878C}" type="pres">
      <dgm:prSet presAssocID="{EEB36207-20E6-45AC-B477-5B42B70C71C3}" presName="roof" presStyleLbl="dkBgShp" presStyleIdx="0" presStyleCnt="2" custLinFactNeighborX="-3906" custLinFactNeighborY="-1870"/>
      <dgm:spPr/>
    </dgm:pt>
    <dgm:pt modelId="{D6AE9B49-9196-42EC-B9B5-E094B5841342}" type="pres">
      <dgm:prSet presAssocID="{EEB36207-20E6-45AC-B477-5B42B70C71C3}" presName="pillars" presStyleCnt="0"/>
      <dgm:spPr/>
    </dgm:pt>
    <dgm:pt modelId="{71385966-0235-47D0-8E92-3884CF9BB46D}" type="pres">
      <dgm:prSet presAssocID="{EEB36207-20E6-45AC-B477-5B42B70C71C3}" presName="pillar1" presStyleLbl="node1" presStyleIdx="0" presStyleCnt="4">
        <dgm:presLayoutVars>
          <dgm:bulletEnabled val="1"/>
        </dgm:presLayoutVars>
      </dgm:prSet>
      <dgm:spPr/>
    </dgm:pt>
    <dgm:pt modelId="{F19D6064-1C09-4F38-8294-F62941E246A2}" type="pres">
      <dgm:prSet presAssocID="{D61B31F6-38BF-4D92-B500-F297A3CF7610}" presName="pillarX" presStyleLbl="node1" presStyleIdx="1" presStyleCnt="4">
        <dgm:presLayoutVars>
          <dgm:bulletEnabled val="1"/>
        </dgm:presLayoutVars>
      </dgm:prSet>
      <dgm:spPr/>
    </dgm:pt>
    <dgm:pt modelId="{3C4174C8-CA72-45B5-830B-2BBA87054867}" type="pres">
      <dgm:prSet presAssocID="{FD34CDCF-39CC-4226-9109-F8BAD48EBB24}" presName="pillarX" presStyleLbl="node1" presStyleIdx="2" presStyleCnt="4">
        <dgm:presLayoutVars>
          <dgm:bulletEnabled val="1"/>
        </dgm:presLayoutVars>
      </dgm:prSet>
      <dgm:spPr/>
    </dgm:pt>
    <dgm:pt modelId="{21E85F54-3A2F-43D5-BCC4-6898FED05725}" type="pres">
      <dgm:prSet presAssocID="{A13176CB-12DE-4697-AFE3-BDC23D8C87EC}" presName="pillarX" presStyleLbl="node1" presStyleIdx="3" presStyleCnt="4">
        <dgm:presLayoutVars>
          <dgm:bulletEnabled val="1"/>
        </dgm:presLayoutVars>
      </dgm:prSet>
      <dgm:spPr/>
    </dgm:pt>
    <dgm:pt modelId="{FCB611BD-0D8F-4C62-BF70-60CEEA99B059}" type="pres">
      <dgm:prSet presAssocID="{EEB36207-20E6-45AC-B477-5B42B70C71C3}" presName="base" presStyleLbl="dkBgShp" presStyleIdx="1" presStyleCnt="2" custLinFactNeighborY="0"/>
      <dgm:spPr/>
    </dgm:pt>
  </dgm:ptLst>
  <dgm:cxnLst>
    <dgm:cxn modelId="{A482A710-74F6-459F-8851-66489118AB8B}" srcId="{D67581A9-A4A8-4B5F-A5A1-3448280FE628}" destId="{7CE376DF-F513-4007-B214-7FDA80309FF2}" srcOrd="3" destOrd="0" parTransId="{F934C229-342E-4081-BA49-AF9692B22196}" sibTransId="{DF24E041-6277-4EE7-B397-F6DDB3EA94E4}"/>
    <dgm:cxn modelId="{FC366B18-DAA0-468E-8051-F1E7DFAD9A24}" type="presOf" srcId="{D67581A9-A4A8-4B5F-A5A1-3448280FE628}" destId="{98B93E9B-0725-49A2-84B6-ABB96A358CA9}" srcOrd="0" destOrd="0" presId="urn:microsoft.com/office/officeart/2005/8/layout/hList3"/>
    <dgm:cxn modelId="{0081D81B-5395-42F7-90A9-0898382E0F7F}" srcId="{D67581A9-A4A8-4B5F-A5A1-3448280FE628}" destId="{EBE2A107-5C54-4BC1-831A-835FC6370344}" srcOrd="9" destOrd="0" parTransId="{C602A5FA-A6B2-4FFF-AAA8-7B297A7F44D3}" sibTransId="{30809592-D5F4-4437-9BB2-A9A937356BC5}"/>
    <dgm:cxn modelId="{4960A01C-4205-4B03-9E6F-3736101E369B}" srcId="{D67581A9-A4A8-4B5F-A5A1-3448280FE628}" destId="{EEB36207-20E6-45AC-B477-5B42B70C71C3}" srcOrd="0" destOrd="0" parTransId="{F2792E31-25E7-4D54-8977-A50A8E182697}" sibTransId="{6467A4E8-C1B6-4D48-90AB-BD96EBAB8F06}"/>
    <dgm:cxn modelId="{62C68E29-9308-4C02-81F9-2C05439AB6AF}" srcId="{D67581A9-A4A8-4B5F-A5A1-3448280FE628}" destId="{3F85ACB2-E2D0-475C-AA67-7BC83F9FA2BA}" srcOrd="11" destOrd="0" parTransId="{F8504416-06B2-479D-9AA0-58B2C070F36E}" sibTransId="{298228DD-C21F-4349-96DF-1786AAF7D6FF}"/>
    <dgm:cxn modelId="{FC9D2A2C-A931-4C89-9A12-C35A92895AB4}" srcId="{EEB36207-20E6-45AC-B477-5B42B70C71C3}" destId="{8000EFC1-C0DC-4835-8746-88BD30DE0B5B}" srcOrd="0" destOrd="0" parTransId="{A33BC871-D6E8-484E-AF7F-0368F28CAC8F}" sibTransId="{6C43D185-48E5-4327-956E-3AFFA9D7D916}"/>
    <dgm:cxn modelId="{582B4B30-9F74-4ADB-8E08-9C172660EE1A}" srcId="{D67581A9-A4A8-4B5F-A5A1-3448280FE628}" destId="{DD3015E2-F32E-4356-BCD2-D6FBDA1696E7}" srcOrd="1" destOrd="0" parTransId="{06FBEB01-6298-4E61-8696-CBA273382670}" sibTransId="{931AABCE-E8D1-405C-8867-08834C96FF82}"/>
    <dgm:cxn modelId="{6C4E8238-3A7B-4E72-AC22-4FC69F52C3B4}" srcId="{D67581A9-A4A8-4B5F-A5A1-3448280FE628}" destId="{DD6AA101-31C9-4824-AC54-F2DB87A268F0}" srcOrd="10" destOrd="0" parTransId="{F23DE12B-998F-4932-8D92-05D70E58F575}" sibTransId="{9ECDC09F-8E8F-4BC8-A58A-E32A568EEE9C}"/>
    <dgm:cxn modelId="{59800C5F-ADD1-4E07-A510-5D266D720F49}" srcId="{D67581A9-A4A8-4B5F-A5A1-3448280FE628}" destId="{9B9B579B-118C-441F-8A5D-CDA05C849138}" srcOrd="5" destOrd="0" parTransId="{812A0E62-ADF3-4E74-9617-78D1833FA8C0}" sibTransId="{72DECCB9-87BC-462B-82B5-AD2FAA2598DB}"/>
    <dgm:cxn modelId="{2D9AE341-97C8-4AEA-8C80-D41AF00E9221}" srcId="{D67581A9-A4A8-4B5F-A5A1-3448280FE628}" destId="{20A55355-3DB0-478E-8784-182C983651E3}" srcOrd="4" destOrd="0" parTransId="{44561BA1-7504-4304-8D85-6B90517DA068}" sibTransId="{B963760A-73F1-4BDA-ACED-F57FB1AA9519}"/>
    <dgm:cxn modelId="{DC53A347-39CB-489E-AD27-E9971D1F6F69}" srcId="{D67581A9-A4A8-4B5F-A5A1-3448280FE628}" destId="{C500D09B-805F-4116-A76C-F39BE63DEE2D}" srcOrd="8" destOrd="0" parTransId="{CA30C44A-3FC6-4665-AF0F-4D94F207CE8F}" sibTransId="{65FB972A-B1DF-42C1-A7F3-EBF9AF53988C}"/>
    <dgm:cxn modelId="{7B8D3849-7D64-442C-8C55-6550B48F6CBC}" srcId="{EEB36207-20E6-45AC-B477-5B42B70C71C3}" destId="{FD34CDCF-39CC-4226-9109-F8BAD48EBB24}" srcOrd="2" destOrd="0" parTransId="{9953B8F1-A2AD-4242-AC51-85BF7B143E4D}" sibTransId="{C4E15A96-AE11-4CE0-8511-EFC8C32534DF}"/>
    <dgm:cxn modelId="{29D65450-1B69-4FF9-B0F4-26E11B2D1770}" srcId="{D67581A9-A4A8-4B5F-A5A1-3448280FE628}" destId="{DEB99994-795D-4331-B8FE-A32A3F825BE3}" srcOrd="2" destOrd="0" parTransId="{CB2009A1-787E-4653-A6F6-4DA2BFD8126C}" sibTransId="{C55889C8-7625-4373-9DB6-A5556F7F89F1}"/>
    <dgm:cxn modelId="{5B72E477-C131-435A-BD6A-E8466FEE8E31}" srcId="{D67581A9-A4A8-4B5F-A5A1-3448280FE628}" destId="{9FBAA352-1E95-4F02-924B-D41AA31CF7D6}" srcOrd="6" destOrd="0" parTransId="{1FCA17A5-B2EB-49E5-BE31-3115CF2A6338}" sibTransId="{95753B19-7908-45AF-A11F-8500248C34B4}"/>
    <dgm:cxn modelId="{C871388C-C9B7-44CE-B82E-13887A2D4852}" type="presOf" srcId="{8000EFC1-C0DC-4835-8746-88BD30DE0B5B}" destId="{71385966-0235-47D0-8E92-3884CF9BB46D}" srcOrd="0" destOrd="0" presId="urn:microsoft.com/office/officeart/2005/8/layout/hList3"/>
    <dgm:cxn modelId="{01D1999D-4A44-4E43-8715-01365616987B}" type="presOf" srcId="{FD34CDCF-39CC-4226-9109-F8BAD48EBB24}" destId="{3C4174C8-CA72-45B5-830B-2BBA87054867}" srcOrd="0" destOrd="0" presId="urn:microsoft.com/office/officeart/2005/8/layout/hList3"/>
    <dgm:cxn modelId="{A4A937B0-62F3-4458-9E51-F159F2C50613}" type="presOf" srcId="{EEB36207-20E6-45AC-B477-5B42B70C71C3}" destId="{195CFA97-009F-4731-98E6-44BA6AA9878C}" srcOrd="0" destOrd="0" presId="urn:microsoft.com/office/officeart/2005/8/layout/hList3"/>
    <dgm:cxn modelId="{1D24FBB8-9917-4791-A35F-4E5075AC60D4}" type="presOf" srcId="{A13176CB-12DE-4697-AFE3-BDC23D8C87EC}" destId="{21E85F54-3A2F-43D5-BCC4-6898FED05725}" srcOrd="0" destOrd="0" presId="urn:microsoft.com/office/officeart/2005/8/layout/hList3"/>
    <dgm:cxn modelId="{B49CA7BD-FE4D-4821-900F-6F0E6EA85557}" srcId="{EEB36207-20E6-45AC-B477-5B42B70C71C3}" destId="{D61B31F6-38BF-4D92-B500-F297A3CF7610}" srcOrd="1" destOrd="0" parTransId="{1271BE38-B6F8-4FDD-90A6-FDEB04B750DE}" sibTransId="{C1518C4D-CEF9-4ACF-AEDA-0E2F510D0F1E}"/>
    <dgm:cxn modelId="{BCE9CBD6-3EF2-4107-AC70-53AC7E414933}" srcId="{D67581A9-A4A8-4B5F-A5A1-3448280FE628}" destId="{7457C3E5-C89E-421E-8CF6-CA181E0BD345}" srcOrd="7" destOrd="0" parTransId="{C4C04D61-A34E-4348-9439-6373DAE96B2C}" sibTransId="{0DDA6AF2-D7ED-4B7A-9200-EFB5E98E224C}"/>
    <dgm:cxn modelId="{9C4E89E3-6F70-4C17-AB85-26FAB1A310E6}" type="presOf" srcId="{D61B31F6-38BF-4D92-B500-F297A3CF7610}" destId="{F19D6064-1C09-4F38-8294-F62941E246A2}" srcOrd="0" destOrd="0" presId="urn:microsoft.com/office/officeart/2005/8/layout/hList3"/>
    <dgm:cxn modelId="{EF0F63F0-F2D5-4BF7-B62C-BE756D1A57A8}" srcId="{EEB36207-20E6-45AC-B477-5B42B70C71C3}" destId="{A13176CB-12DE-4697-AFE3-BDC23D8C87EC}" srcOrd="3" destOrd="0" parTransId="{1FD1EEB7-3097-4FE5-9830-30164156F16F}" sibTransId="{665D936A-26CC-4C9C-A71F-7330A82BFDF7}"/>
    <dgm:cxn modelId="{DB6C72F0-129F-4D40-9127-590B5EEF0C65}" type="presParOf" srcId="{98B93E9B-0725-49A2-84B6-ABB96A358CA9}" destId="{195CFA97-009F-4731-98E6-44BA6AA9878C}" srcOrd="0" destOrd="0" presId="urn:microsoft.com/office/officeart/2005/8/layout/hList3"/>
    <dgm:cxn modelId="{DF7ED750-053E-44DF-9BBC-1E88EED9363D}" type="presParOf" srcId="{98B93E9B-0725-49A2-84B6-ABB96A358CA9}" destId="{D6AE9B49-9196-42EC-B9B5-E094B5841342}" srcOrd="1" destOrd="0" presId="urn:microsoft.com/office/officeart/2005/8/layout/hList3"/>
    <dgm:cxn modelId="{F2934B86-4D2D-49C7-A4A0-187A3BFDE338}" type="presParOf" srcId="{D6AE9B49-9196-42EC-B9B5-E094B5841342}" destId="{71385966-0235-47D0-8E92-3884CF9BB46D}" srcOrd="0" destOrd="0" presId="urn:microsoft.com/office/officeart/2005/8/layout/hList3"/>
    <dgm:cxn modelId="{F3147C3C-95B3-4E2A-A1D6-F1706AABA2F4}" type="presParOf" srcId="{D6AE9B49-9196-42EC-B9B5-E094B5841342}" destId="{F19D6064-1C09-4F38-8294-F62941E246A2}" srcOrd="1" destOrd="0" presId="urn:microsoft.com/office/officeart/2005/8/layout/hList3"/>
    <dgm:cxn modelId="{40358F39-903F-4CC0-B394-CAE4407EBD51}" type="presParOf" srcId="{D6AE9B49-9196-42EC-B9B5-E094B5841342}" destId="{3C4174C8-CA72-45B5-830B-2BBA87054867}" srcOrd="2" destOrd="0" presId="urn:microsoft.com/office/officeart/2005/8/layout/hList3"/>
    <dgm:cxn modelId="{7D01476A-961C-4358-AB7A-4B4F47300EDB}" type="presParOf" srcId="{D6AE9B49-9196-42EC-B9B5-E094B5841342}" destId="{21E85F54-3A2F-43D5-BCC4-6898FED05725}" srcOrd="3" destOrd="0" presId="urn:microsoft.com/office/officeart/2005/8/layout/hList3"/>
    <dgm:cxn modelId="{4EC8CFF1-3CA2-48AE-9AA6-1F98B78E228D}" type="presParOf" srcId="{98B93E9B-0725-49A2-84B6-ABB96A358CA9}" destId="{FCB611BD-0D8F-4C62-BF70-60CEEA99B059}"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33955A8-0748-4109-B322-C8BFED74A0CD}" type="doc">
      <dgm:prSet loTypeId="urn:microsoft.com/office/officeart/2005/8/layout/bProcess4" loCatId="process" qsTypeId="urn:microsoft.com/office/officeart/2009/2/quickstyle/3d8" qsCatId="3D" csTypeId="urn:microsoft.com/office/officeart/2005/8/colors/colorful5" csCatId="colorful" phldr="1"/>
      <dgm:spPr/>
      <dgm:t>
        <a:bodyPr/>
        <a:lstStyle/>
        <a:p>
          <a:endParaRPr lang="ru-RU"/>
        </a:p>
      </dgm:t>
    </dgm:pt>
    <dgm:pt modelId="{964482C9-41DD-441A-8A9B-82A8F69EB4F5}">
      <dgm:prSet phldrT="[Текст]"/>
      <dgm:spPr/>
      <dgm:t>
        <a:bodyPr/>
        <a:lstStyle/>
        <a:p>
          <a:r>
            <a:rPr lang="en-US" dirty="0" err="1"/>
            <a:t>Yevropa</a:t>
          </a:r>
          <a:endParaRPr lang="ru-RU" dirty="0"/>
        </a:p>
      </dgm:t>
    </dgm:pt>
    <dgm:pt modelId="{6C642DAB-C7A5-4318-91CE-EB303F0D4411}" type="parTrans" cxnId="{AA990622-8D5F-47BF-B9FC-20A861E3EE75}">
      <dgm:prSet/>
      <dgm:spPr/>
      <dgm:t>
        <a:bodyPr/>
        <a:lstStyle/>
        <a:p>
          <a:endParaRPr lang="ru-RU"/>
        </a:p>
      </dgm:t>
    </dgm:pt>
    <dgm:pt modelId="{F3541945-5175-44B2-A2D4-DF4485CCE8B4}" type="sibTrans" cxnId="{AA990622-8D5F-47BF-B9FC-20A861E3EE75}">
      <dgm:prSet/>
      <dgm:spPr/>
      <dgm:t>
        <a:bodyPr/>
        <a:lstStyle/>
        <a:p>
          <a:endParaRPr lang="ru-RU"/>
        </a:p>
      </dgm:t>
    </dgm:pt>
    <dgm:pt modelId="{22B23DAC-AF62-4972-A384-9BFCBAED143D}">
      <dgm:prSet phldrT="[Текст]"/>
      <dgm:spPr/>
      <dgm:t>
        <a:bodyPr/>
        <a:lstStyle/>
        <a:p>
          <a:r>
            <a:rPr lang="en-US" dirty="0" err="1"/>
            <a:t>Osiyo</a:t>
          </a:r>
          <a:endParaRPr lang="ru-RU" dirty="0"/>
        </a:p>
      </dgm:t>
    </dgm:pt>
    <dgm:pt modelId="{62670C36-93A6-4EEE-B417-6C89EDCDF6B8}" type="parTrans" cxnId="{32EFBE9D-26A7-4357-9DD1-43E62D4B5A02}">
      <dgm:prSet/>
      <dgm:spPr/>
      <dgm:t>
        <a:bodyPr/>
        <a:lstStyle/>
        <a:p>
          <a:endParaRPr lang="ru-RU"/>
        </a:p>
      </dgm:t>
    </dgm:pt>
    <dgm:pt modelId="{68AD932D-DF55-4365-9F3F-9110CE6203AB}" type="sibTrans" cxnId="{32EFBE9D-26A7-4357-9DD1-43E62D4B5A02}">
      <dgm:prSet/>
      <dgm:spPr/>
      <dgm:t>
        <a:bodyPr/>
        <a:lstStyle/>
        <a:p>
          <a:endParaRPr lang="ru-RU"/>
        </a:p>
      </dgm:t>
    </dgm:pt>
    <dgm:pt modelId="{65F2387A-EE04-443C-8D5B-0283FB2F1E5A}">
      <dgm:prSet phldrT="[Текст]"/>
      <dgm:spPr/>
      <dgm:t>
        <a:bodyPr/>
        <a:lstStyle/>
        <a:p>
          <a:r>
            <a:rPr lang="en-US"/>
            <a:t>Amerika</a:t>
          </a:r>
          <a:endParaRPr lang="ru-RU" dirty="0"/>
        </a:p>
      </dgm:t>
    </dgm:pt>
    <dgm:pt modelId="{B15CA94B-F694-4EA1-B78A-F6966B664A6D}" type="parTrans" cxnId="{97FCD138-3F8D-4BA0-A065-6811943286B9}">
      <dgm:prSet/>
      <dgm:spPr/>
      <dgm:t>
        <a:bodyPr/>
        <a:lstStyle/>
        <a:p>
          <a:endParaRPr lang="ru-RU"/>
        </a:p>
      </dgm:t>
    </dgm:pt>
    <dgm:pt modelId="{8070E9A2-20D9-4F94-8033-A5DFC2FEF532}" type="sibTrans" cxnId="{97FCD138-3F8D-4BA0-A065-6811943286B9}">
      <dgm:prSet/>
      <dgm:spPr/>
      <dgm:t>
        <a:bodyPr/>
        <a:lstStyle/>
        <a:p>
          <a:endParaRPr lang="ru-RU"/>
        </a:p>
      </dgm:t>
    </dgm:pt>
    <dgm:pt modelId="{DB23E1C7-9D58-429C-A49A-7245E17D1B53}">
      <dgm:prSet phldrT="[Текст]"/>
      <dgm:spPr/>
      <dgm:t>
        <a:bodyPr/>
        <a:lstStyle/>
        <a:p>
          <a:r>
            <a:rPr lang="en-US" dirty="0" err="1"/>
            <a:t>Germaniya</a:t>
          </a:r>
          <a:endParaRPr lang="ru-RU" dirty="0"/>
        </a:p>
      </dgm:t>
    </dgm:pt>
    <dgm:pt modelId="{004DA330-37DE-4CFB-8181-B59B80BE3E5C}" type="parTrans" cxnId="{29457277-C40D-4EE2-84ED-7ECFA23D4F8C}">
      <dgm:prSet/>
      <dgm:spPr/>
      <dgm:t>
        <a:bodyPr/>
        <a:lstStyle/>
        <a:p>
          <a:endParaRPr lang="ru-RU"/>
        </a:p>
      </dgm:t>
    </dgm:pt>
    <dgm:pt modelId="{B1C75BF3-978E-414B-9306-74F4FD6EFB9E}" type="sibTrans" cxnId="{29457277-C40D-4EE2-84ED-7ECFA23D4F8C}">
      <dgm:prSet/>
      <dgm:spPr/>
      <dgm:t>
        <a:bodyPr/>
        <a:lstStyle/>
        <a:p>
          <a:endParaRPr lang="ru-RU"/>
        </a:p>
      </dgm:t>
    </dgm:pt>
    <dgm:pt modelId="{84A91C78-9262-47CD-B20C-9B8A37CD5B91}">
      <dgm:prSet phldrT="[Текст]"/>
      <dgm:spPr/>
      <dgm:t>
        <a:bodyPr/>
        <a:lstStyle/>
        <a:p>
          <a:r>
            <a:rPr lang="en-US" dirty="0" err="1"/>
            <a:t>Fransiya</a:t>
          </a:r>
          <a:endParaRPr lang="ru-RU" dirty="0"/>
        </a:p>
      </dgm:t>
    </dgm:pt>
    <dgm:pt modelId="{397914FE-7A82-4721-B216-9679354CDB08}" type="parTrans" cxnId="{7CC56CAE-1B9A-45BE-A50E-0D30E1F9895A}">
      <dgm:prSet/>
      <dgm:spPr/>
      <dgm:t>
        <a:bodyPr/>
        <a:lstStyle/>
        <a:p>
          <a:endParaRPr lang="ru-RU"/>
        </a:p>
      </dgm:t>
    </dgm:pt>
    <dgm:pt modelId="{A3176671-F973-4317-8157-38B0C0B25FFF}" type="sibTrans" cxnId="{7CC56CAE-1B9A-45BE-A50E-0D30E1F9895A}">
      <dgm:prSet/>
      <dgm:spPr/>
      <dgm:t>
        <a:bodyPr/>
        <a:lstStyle/>
        <a:p>
          <a:endParaRPr lang="ru-RU"/>
        </a:p>
      </dgm:t>
    </dgm:pt>
    <dgm:pt modelId="{8F384900-B3C5-4810-A061-B05D8F8DD52A}">
      <dgm:prSet/>
      <dgm:spPr/>
      <dgm:t>
        <a:bodyPr/>
        <a:lstStyle/>
        <a:p>
          <a:r>
            <a:rPr lang="en-US" dirty="0" err="1"/>
            <a:t>Xitoy</a:t>
          </a:r>
          <a:endParaRPr lang="ru-RU" dirty="0"/>
        </a:p>
      </dgm:t>
    </dgm:pt>
    <dgm:pt modelId="{4015846D-3D52-4602-9101-E1D361BBE7DF}" type="parTrans" cxnId="{4E5DE68D-EAAB-4000-A850-DE3E35119218}">
      <dgm:prSet/>
      <dgm:spPr/>
      <dgm:t>
        <a:bodyPr/>
        <a:lstStyle/>
        <a:p>
          <a:endParaRPr lang="ru-RU"/>
        </a:p>
      </dgm:t>
    </dgm:pt>
    <dgm:pt modelId="{C5CF977E-7CD8-4AC6-A927-FC62861625A0}" type="sibTrans" cxnId="{4E5DE68D-EAAB-4000-A850-DE3E35119218}">
      <dgm:prSet/>
      <dgm:spPr/>
      <dgm:t>
        <a:bodyPr/>
        <a:lstStyle/>
        <a:p>
          <a:endParaRPr lang="ru-RU"/>
        </a:p>
      </dgm:t>
    </dgm:pt>
    <dgm:pt modelId="{600C8AD6-AEFD-4619-AC56-F7312AF9F125}">
      <dgm:prSet/>
      <dgm:spPr/>
      <dgm:t>
        <a:bodyPr/>
        <a:lstStyle/>
        <a:p>
          <a:r>
            <a:rPr lang="en-US" dirty="0" err="1"/>
            <a:t>Singapur</a:t>
          </a:r>
          <a:endParaRPr lang="ru-RU" dirty="0"/>
        </a:p>
      </dgm:t>
    </dgm:pt>
    <dgm:pt modelId="{457761EC-AD8D-4C82-B1C9-17FC757048C1}" type="parTrans" cxnId="{B4D65D1D-6916-4B7F-9EC1-FAA2FD090D6E}">
      <dgm:prSet/>
      <dgm:spPr/>
      <dgm:t>
        <a:bodyPr/>
        <a:lstStyle/>
        <a:p>
          <a:endParaRPr lang="ru-RU"/>
        </a:p>
      </dgm:t>
    </dgm:pt>
    <dgm:pt modelId="{77EC368D-6F88-4E2E-9605-7B49173837E5}" type="sibTrans" cxnId="{B4D65D1D-6916-4B7F-9EC1-FAA2FD090D6E}">
      <dgm:prSet/>
      <dgm:spPr/>
      <dgm:t>
        <a:bodyPr/>
        <a:lstStyle/>
        <a:p>
          <a:endParaRPr lang="ru-RU"/>
        </a:p>
      </dgm:t>
    </dgm:pt>
    <dgm:pt modelId="{16F40409-D926-4BAD-AF0E-6D37C3820076}">
      <dgm:prSet/>
      <dgm:spPr/>
      <dgm:t>
        <a:bodyPr/>
        <a:lstStyle/>
        <a:p>
          <a:r>
            <a:rPr lang="en-US" dirty="0" err="1"/>
            <a:t>Ispaniya</a:t>
          </a:r>
          <a:endParaRPr lang="ru-RU" dirty="0"/>
        </a:p>
      </dgm:t>
    </dgm:pt>
    <dgm:pt modelId="{380C76EA-AC8C-4E3D-BED9-55D3A581345B}" type="parTrans" cxnId="{4DC3A829-94AD-45C3-9786-91077FB37602}">
      <dgm:prSet/>
      <dgm:spPr/>
      <dgm:t>
        <a:bodyPr/>
        <a:lstStyle/>
        <a:p>
          <a:endParaRPr lang="ru-RU"/>
        </a:p>
      </dgm:t>
    </dgm:pt>
    <dgm:pt modelId="{48D2C385-AAA0-4D93-A92B-F5D0B5F2E86D}" type="sibTrans" cxnId="{4DC3A829-94AD-45C3-9786-91077FB37602}">
      <dgm:prSet/>
      <dgm:spPr/>
      <dgm:t>
        <a:bodyPr/>
        <a:lstStyle/>
        <a:p>
          <a:endParaRPr lang="ru-RU"/>
        </a:p>
      </dgm:t>
    </dgm:pt>
    <dgm:pt modelId="{209DDBA1-A983-4EFF-AED1-92513F2566FE}" type="pres">
      <dgm:prSet presAssocID="{933955A8-0748-4109-B322-C8BFED74A0CD}" presName="Name0" presStyleCnt="0">
        <dgm:presLayoutVars>
          <dgm:dir/>
          <dgm:resizeHandles/>
        </dgm:presLayoutVars>
      </dgm:prSet>
      <dgm:spPr/>
    </dgm:pt>
    <dgm:pt modelId="{F07B0006-D1E1-4F95-B00A-246F6F8BD9A9}" type="pres">
      <dgm:prSet presAssocID="{964482C9-41DD-441A-8A9B-82A8F69EB4F5}" presName="compNode" presStyleCnt="0"/>
      <dgm:spPr/>
    </dgm:pt>
    <dgm:pt modelId="{E02D13E9-62E9-4374-9FFE-1AFECA5FD60D}" type="pres">
      <dgm:prSet presAssocID="{964482C9-41DD-441A-8A9B-82A8F69EB4F5}" presName="dummyConnPt" presStyleCnt="0"/>
      <dgm:spPr/>
    </dgm:pt>
    <dgm:pt modelId="{35113011-1B6A-4628-9B93-C9E1E76C0413}" type="pres">
      <dgm:prSet presAssocID="{964482C9-41DD-441A-8A9B-82A8F69EB4F5}" presName="node" presStyleLbl="node1" presStyleIdx="0" presStyleCnt="8">
        <dgm:presLayoutVars>
          <dgm:bulletEnabled val="1"/>
        </dgm:presLayoutVars>
      </dgm:prSet>
      <dgm:spPr/>
    </dgm:pt>
    <dgm:pt modelId="{4FEF068E-A990-42D0-9268-6CC87F8CC694}" type="pres">
      <dgm:prSet presAssocID="{F3541945-5175-44B2-A2D4-DF4485CCE8B4}" presName="sibTrans" presStyleLbl="bgSibTrans2D1" presStyleIdx="0" presStyleCnt="7"/>
      <dgm:spPr/>
    </dgm:pt>
    <dgm:pt modelId="{78EADCED-3A5B-4ABB-B36D-7A45F71E3D3F}" type="pres">
      <dgm:prSet presAssocID="{22B23DAC-AF62-4972-A384-9BFCBAED143D}" presName="compNode" presStyleCnt="0"/>
      <dgm:spPr/>
    </dgm:pt>
    <dgm:pt modelId="{C33EB222-8311-4D37-B805-C34DAFEDCB78}" type="pres">
      <dgm:prSet presAssocID="{22B23DAC-AF62-4972-A384-9BFCBAED143D}" presName="dummyConnPt" presStyleCnt="0"/>
      <dgm:spPr/>
    </dgm:pt>
    <dgm:pt modelId="{2D666057-1519-46F9-B2E0-A1B1C7C601A8}" type="pres">
      <dgm:prSet presAssocID="{22B23DAC-AF62-4972-A384-9BFCBAED143D}" presName="node" presStyleLbl="node1" presStyleIdx="1" presStyleCnt="8">
        <dgm:presLayoutVars>
          <dgm:bulletEnabled val="1"/>
        </dgm:presLayoutVars>
      </dgm:prSet>
      <dgm:spPr/>
    </dgm:pt>
    <dgm:pt modelId="{0F341BAE-91B0-4848-AA4F-BB82ABC9D301}" type="pres">
      <dgm:prSet presAssocID="{68AD932D-DF55-4365-9F3F-9110CE6203AB}" presName="sibTrans" presStyleLbl="bgSibTrans2D1" presStyleIdx="1" presStyleCnt="7"/>
      <dgm:spPr/>
    </dgm:pt>
    <dgm:pt modelId="{5E27E13C-D329-415A-91B7-85DC19467BE7}" type="pres">
      <dgm:prSet presAssocID="{65F2387A-EE04-443C-8D5B-0283FB2F1E5A}" presName="compNode" presStyleCnt="0"/>
      <dgm:spPr/>
    </dgm:pt>
    <dgm:pt modelId="{97D5A4AF-079B-4AD6-967E-88F78EAF809D}" type="pres">
      <dgm:prSet presAssocID="{65F2387A-EE04-443C-8D5B-0283FB2F1E5A}" presName="dummyConnPt" presStyleCnt="0"/>
      <dgm:spPr/>
    </dgm:pt>
    <dgm:pt modelId="{7616F9BB-AB9B-41FC-961B-4AAC3E480549}" type="pres">
      <dgm:prSet presAssocID="{65F2387A-EE04-443C-8D5B-0283FB2F1E5A}" presName="node" presStyleLbl="node1" presStyleIdx="2" presStyleCnt="8">
        <dgm:presLayoutVars>
          <dgm:bulletEnabled val="1"/>
        </dgm:presLayoutVars>
      </dgm:prSet>
      <dgm:spPr/>
    </dgm:pt>
    <dgm:pt modelId="{53CF8D95-E8E5-47FD-A50A-008FCECDFA08}" type="pres">
      <dgm:prSet presAssocID="{8070E9A2-20D9-4F94-8033-A5DFC2FEF532}" presName="sibTrans" presStyleLbl="bgSibTrans2D1" presStyleIdx="2" presStyleCnt="7"/>
      <dgm:spPr/>
    </dgm:pt>
    <dgm:pt modelId="{34CE4E4B-4272-4964-9FC2-1804A790E263}" type="pres">
      <dgm:prSet presAssocID="{DB23E1C7-9D58-429C-A49A-7245E17D1B53}" presName="compNode" presStyleCnt="0"/>
      <dgm:spPr/>
    </dgm:pt>
    <dgm:pt modelId="{EFEB0E15-7B46-4E8A-B4A9-F5573F3018AC}" type="pres">
      <dgm:prSet presAssocID="{DB23E1C7-9D58-429C-A49A-7245E17D1B53}" presName="dummyConnPt" presStyleCnt="0"/>
      <dgm:spPr/>
    </dgm:pt>
    <dgm:pt modelId="{6A8C6C19-EEB1-4CCA-9707-47B430F7D915}" type="pres">
      <dgm:prSet presAssocID="{DB23E1C7-9D58-429C-A49A-7245E17D1B53}" presName="node" presStyleLbl="node1" presStyleIdx="3" presStyleCnt="8">
        <dgm:presLayoutVars>
          <dgm:bulletEnabled val="1"/>
        </dgm:presLayoutVars>
      </dgm:prSet>
      <dgm:spPr/>
    </dgm:pt>
    <dgm:pt modelId="{56E01D24-FB8D-4A72-9807-B8E675FC488A}" type="pres">
      <dgm:prSet presAssocID="{B1C75BF3-978E-414B-9306-74F4FD6EFB9E}" presName="sibTrans" presStyleLbl="bgSibTrans2D1" presStyleIdx="3" presStyleCnt="7"/>
      <dgm:spPr/>
    </dgm:pt>
    <dgm:pt modelId="{7873A916-E512-4E5F-8A85-0BDF8D868BCF}" type="pres">
      <dgm:prSet presAssocID="{84A91C78-9262-47CD-B20C-9B8A37CD5B91}" presName="compNode" presStyleCnt="0"/>
      <dgm:spPr/>
    </dgm:pt>
    <dgm:pt modelId="{B38FF00A-7ADC-49DF-8EDE-82C5562E9CEB}" type="pres">
      <dgm:prSet presAssocID="{84A91C78-9262-47CD-B20C-9B8A37CD5B91}" presName="dummyConnPt" presStyleCnt="0"/>
      <dgm:spPr/>
    </dgm:pt>
    <dgm:pt modelId="{0664CA49-B960-4A25-A0C9-9FCBFCF95DA4}" type="pres">
      <dgm:prSet presAssocID="{84A91C78-9262-47CD-B20C-9B8A37CD5B91}" presName="node" presStyleLbl="node1" presStyleIdx="4" presStyleCnt="8">
        <dgm:presLayoutVars>
          <dgm:bulletEnabled val="1"/>
        </dgm:presLayoutVars>
      </dgm:prSet>
      <dgm:spPr/>
    </dgm:pt>
    <dgm:pt modelId="{6435DAB4-78EE-41BE-B1E0-A9C215224495}" type="pres">
      <dgm:prSet presAssocID="{A3176671-F973-4317-8157-38B0C0B25FFF}" presName="sibTrans" presStyleLbl="bgSibTrans2D1" presStyleIdx="4" presStyleCnt="7"/>
      <dgm:spPr/>
    </dgm:pt>
    <dgm:pt modelId="{22AD288C-563B-41DB-A4B0-6830EEF79901}" type="pres">
      <dgm:prSet presAssocID="{8F384900-B3C5-4810-A061-B05D8F8DD52A}" presName="compNode" presStyleCnt="0"/>
      <dgm:spPr/>
    </dgm:pt>
    <dgm:pt modelId="{6F51EE05-F984-46EA-93F8-7B21D810A731}" type="pres">
      <dgm:prSet presAssocID="{8F384900-B3C5-4810-A061-B05D8F8DD52A}" presName="dummyConnPt" presStyleCnt="0"/>
      <dgm:spPr/>
    </dgm:pt>
    <dgm:pt modelId="{674EDF06-CF12-48F9-B46D-B69A931C28CD}" type="pres">
      <dgm:prSet presAssocID="{8F384900-B3C5-4810-A061-B05D8F8DD52A}" presName="node" presStyleLbl="node1" presStyleIdx="5" presStyleCnt="8">
        <dgm:presLayoutVars>
          <dgm:bulletEnabled val="1"/>
        </dgm:presLayoutVars>
      </dgm:prSet>
      <dgm:spPr/>
    </dgm:pt>
    <dgm:pt modelId="{9403F960-FFCD-40F0-B643-9B36077E3397}" type="pres">
      <dgm:prSet presAssocID="{C5CF977E-7CD8-4AC6-A927-FC62861625A0}" presName="sibTrans" presStyleLbl="bgSibTrans2D1" presStyleIdx="5" presStyleCnt="7"/>
      <dgm:spPr/>
    </dgm:pt>
    <dgm:pt modelId="{E3275B11-189D-4BA0-B3AC-42035E794088}" type="pres">
      <dgm:prSet presAssocID="{600C8AD6-AEFD-4619-AC56-F7312AF9F125}" presName="compNode" presStyleCnt="0"/>
      <dgm:spPr/>
    </dgm:pt>
    <dgm:pt modelId="{C05B0725-CB4D-46DD-B334-7F46DA8D1934}" type="pres">
      <dgm:prSet presAssocID="{600C8AD6-AEFD-4619-AC56-F7312AF9F125}" presName="dummyConnPt" presStyleCnt="0"/>
      <dgm:spPr/>
    </dgm:pt>
    <dgm:pt modelId="{19EA06E8-7944-4FCC-81B3-531452B931E9}" type="pres">
      <dgm:prSet presAssocID="{600C8AD6-AEFD-4619-AC56-F7312AF9F125}" presName="node" presStyleLbl="node1" presStyleIdx="6" presStyleCnt="8">
        <dgm:presLayoutVars>
          <dgm:bulletEnabled val="1"/>
        </dgm:presLayoutVars>
      </dgm:prSet>
      <dgm:spPr/>
    </dgm:pt>
    <dgm:pt modelId="{57FD091C-6F76-4DA8-84AE-03FB3D1052A0}" type="pres">
      <dgm:prSet presAssocID="{77EC368D-6F88-4E2E-9605-7B49173837E5}" presName="sibTrans" presStyleLbl="bgSibTrans2D1" presStyleIdx="6" presStyleCnt="7"/>
      <dgm:spPr/>
    </dgm:pt>
    <dgm:pt modelId="{5E30C0EB-950E-43C2-8E8F-025D4E96971B}" type="pres">
      <dgm:prSet presAssocID="{16F40409-D926-4BAD-AF0E-6D37C3820076}" presName="compNode" presStyleCnt="0"/>
      <dgm:spPr/>
    </dgm:pt>
    <dgm:pt modelId="{E350F530-3677-4932-8919-8ECDDFEB0F4E}" type="pres">
      <dgm:prSet presAssocID="{16F40409-D926-4BAD-AF0E-6D37C3820076}" presName="dummyConnPt" presStyleCnt="0"/>
      <dgm:spPr/>
    </dgm:pt>
    <dgm:pt modelId="{4324500D-FA54-4EFC-8CF7-5CC363E83049}" type="pres">
      <dgm:prSet presAssocID="{16F40409-D926-4BAD-AF0E-6D37C3820076}" presName="node" presStyleLbl="node1" presStyleIdx="7" presStyleCnt="8">
        <dgm:presLayoutVars>
          <dgm:bulletEnabled val="1"/>
        </dgm:presLayoutVars>
      </dgm:prSet>
      <dgm:spPr/>
    </dgm:pt>
  </dgm:ptLst>
  <dgm:cxnLst>
    <dgm:cxn modelId="{952F8D02-F2DB-4E56-ABDD-9289911D5218}" type="presOf" srcId="{84A91C78-9262-47CD-B20C-9B8A37CD5B91}" destId="{0664CA49-B960-4A25-A0C9-9FCBFCF95DA4}" srcOrd="0" destOrd="0" presId="urn:microsoft.com/office/officeart/2005/8/layout/bProcess4"/>
    <dgm:cxn modelId="{A0D6D006-CDE2-45BD-8055-FF6F05328E3E}" type="presOf" srcId="{964482C9-41DD-441A-8A9B-82A8F69EB4F5}" destId="{35113011-1B6A-4628-9B93-C9E1E76C0413}" srcOrd="0" destOrd="0" presId="urn:microsoft.com/office/officeart/2005/8/layout/bProcess4"/>
    <dgm:cxn modelId="{B4D65D1D-6916-4B7F-9EC1-FAA2FD090D6E}" srcId="{933955A8-0748-4109-B322-C8BFED74A0CD}" destId="{600C8AD6-AEFD-4619-AC56-F7312AF9F125}" srcOrd="6" destOrd="0" parTransId="{457761EC-AD8D-4C82-B1C9-17FC757048C1}" sibTransId="{77EC368D-6F88-4E2E-9605-7B49173837E5}"/>
    <dgm:cxn modelId="{A0F5821D-69C6-4602-82DD-EF31A711DB5A}" type="presOf" srcId="{8070E9A2-20D9-4F94-8033-A5DFC2FEF532}" destId="{53CF8D95-E8E5-47FD-A50A-008FCECDFA08}" srcOrd="0" destOrd="0" presId="urn:microsoft.com/office/officeart/2005/8/layout/bProcess4"/>
    <dgm:cxn modelId="{AA990622-8D5F-47BF-B9FC-20A861E3EE75}" srcId="{933955A8-0748-4109-B322-C8BFED74A0CD}" destId="{964482C9-41DD-441A-8A9B-82A8F69EB4F5}" srcOrd="0" destOrd="0" parTransId="{6C642DAB-C7A5-4318-91CE-EB303F0D4411}" sibTransId="{F3541945-5175-44B2-A2D4-DF4485CCE8B4}"/>
    <dgm:cxn modelId="{969D7025-7B18-4376-A2FB-879DCAD12120}" type="presOf" srcId="{DB23E1C7-9D58-429C-A49A-7245E17D1B53}" destId="{6A8C6C19-EEB1-4CCA-9707-47B430F7D915}" srcOrd="0" destOrd="0" presId="urn:microsoft.com/office/officeart/2005/8/layout/bProcess4"/>
    <dgm:cxn modelId="{4DC3A829-94AD-45C3-9786-91077FB37602}" srcId="{933955A8-0748-4109-B322-C8BFED74A0CD}" destId="{16F40409-D926-4BAD-AF0E-6D37C3820076}" srcOrd="7" destOrd="0" parTransId="{380C76EA-AC8C-4E3D-BED9-55D3A581345B}" sibTransId="{48D2C385-AAA0-4D93-A92B-F5D0B5F2E86D}"/>
    <dgm:cxn modelId="{97FCD138-3F8D-4BA0-A065-6811943286B9}" srcId="{933955A8-0748-4109-B322-C8BFED74A0CD}" destId="{65F2387A-EE04-443C-8D5B-0283FB2F1E5A}" srcOrd="2" destOrd="0" parTransId="{B15CA94B-F694-4EA1-B78A-F6966B664A6D}" sibTransId="{8070E9A2-20D9-4F94-8033-A5DFC2FEF532}"/>
    <dgm:cxn modelId="{AF958F3D-420F-4C43-AD95-9F18F5458A1F}" type="presOf" srcId="{22B23DAC-AF62-4972-A384-9BFCBAED143D}" destId="{2D666057-1519-46F9-B2E0-A1B1C7C601A8}" srcOrd="0" destOrd="0" presId="urn:microsoft.com/office/officeart/2005/8/layout/bProcess4"/>
    <dgm:cxn modelId="{EE173646-C699-4B9B-8FA9-26940D3C31F0}" type="presOf" srcId="{F3541945-5175-44B2-A2D4-DF4485CCE8B4}" destId="{4FEF068E-A990-42D0-9268-6CC87F8CC694}" srcOrd="0" destOrd="0" presId="urn:microsoft.com/office/officeart/2005/8/layout/bProcess4"/>
    <dgm:cxn modelId="{8736A04B-3438-4C0A-A989-EEF9645AA7CD}" type="presOf" srcId="{77EC368D-6F88-4E2E-9605-7B49173837E5}" destId="{57FD091C-6F76-4DA8-84AE-03FB3D1052A0}" srcOrd="0" destOrd="0" presId="urn:microsoft.com/office/officeart/2005/8/layout/bProcess4"/>
    <dgm:cxn modelId="{A5FF0B6C-5C07-4928-8A42-8C9A680E3520}" type="presOf" srcId="{68AD932D-DF55-4365-9F3F-9110CE6203AB}" destId="{0F341BAE-91B0-4848-AA4F-BB82ABC9D301}" srcOrd="0" destOrd="0" presId="urn:microsoft.com/office/officeart/2005/8/layout/bProcess4"/>
    <dgm:cxn modelId="{29457277-C40D-4EE2-84ED-7ECFA23D4F8C}" srcId="{933955A8-0748-4109-B322-C8BFED74A0CD}" destId="{DB23E1C7-9D58-429C-A49A-7245E17D1B53}" srcOrd="3" destOrd="0" parTransId="{004DA330-37DE-4CFB-8181-B59B80BE3E5C}" sibTransId="{B1C75BF3-978E-414B-9306-74F4FD6EFB9E}"/>
    <dgm:cxn modelId="{D574FE85-92F3-4180-B4F4-8732D60F89BA}" type="presOf" srcId="{933955A8-0748-4109-B322-C8BFED74A0CD}" destId="{209DDBA1-A983-4EFF-AED1-92513F2566FE}" srcOrd="0" destOrd="0" presId="urn:microsoft.com/office/officeart/2005/8/layout/bProcess4"/>
    <dgm:cxn modelId="{4E5DE68D-EAAB-4000-A850-DE3E35119218}" srcId="{933955A8-0748-4109-B322-C8BFED74A0CD}" destId="{8F384900-B3C5-4810-A061-B05D8F8DD52A}" srcOrd="5" destOrd="0" parTransId="{4015846D-3D52-4602-9101-E1D361BBE7DF}" sibTransId="{C5CF977E-7CD8-4AC6-A927-FC62861625A0}"/>
    <dgm:cxn modelId="{E92EBC91-1157-41C1-8D6C-CCB74E6E0578}" type="presOf" srcId="{8F384900-B3C5-4810-A061-B05D8F8DD52A}" destId="{674EDF06-CF12-48F9-B46D-B69A931C28CD}" srcOrd="0" destOrd="0" presId="urn:microsoft.com/office/officeart/2005/8/layout/bProcess4"/>
    <dgm:cxn modelId="{32EFBE9D-26A7-4357-9DD1-43E62D4B5A02}" srcId="{933955A8-0748-4109-B322-C8BFED74A0CD}" destId="{22B23DAC-AF62-4972-A384-9BFCBAED143D}" srcOrd="1" destOrd="0" parTransId="{62670C36-93A6-4EEE-B417-6C89EDCDF6B8}" sibTransId="{68AD932D-DF55-4365-9F3F-9110CE6203AB}"/>
    <dgm:cxn modelId="{7CC56CAE-1B9A-45BE-A50E-0D30E1F9895A}" srcId="{933955A8-0748-4109-B322-C8BFED74A0CD}" destId="{84A91C78-9262-47CD-B20C-9B8A37CD5B91}" srcOrd="4" destOrd="0" parTransId="{397914FE-7A82-4721-B216-9679354CDB08}" sibTransId="{A3176671-F973-4317-8157-38B0C0B25FFF}"/>
    <dgm:cxn modelId="{CB60FFBD-53A5-4594-B22B-D9925F425208}" type="presOf" srcId="{16F40409-D926-4BAD-AF0E-6D37C3820076}" destId="{4324500D-FA54-4EFC-8CF7-5CC363E83049}" srcOrd="0" destOrd="0" presId="urn:microsoft.com/office/officeart/2005/8/layout/bProcess4"/>
    <dgm:cxn modelId="{008EC9D8-1EB0-42AE-922E-15D92815D8F2}" type="presOf" srcId="{A3176671-F973-4317-8157-38B0C0B25FFF}" destId="{6435DAB4-78EE-41BE-B1E0-A9C215224495}" srcOrd="0" destOrd="0" presId="urn:microsoft.com/office/officeart/2005/8/layout/bProcess4"/>
    <dgm:cxn modelId="{D2C5F7D8-B67C-4D07-82B6-57A690C08013}" type="presOf" srcId="{600C8AD6-AEFD-4619-AC56-F7312AF9F125}" destId="{19EA06E8-7944-4FCC-81B3-531452B931E9}" srcOrd="0" destOrd="0" presId="urn:microsoft.com/office/officeart/2005/8/layout/bProcess4"/>
    <dgm:cxn modelId="{B34D9FDF-2E89-484B-8993-7C5BF325E711}" type="presOf" srcId="{65F2387A-EE04-443C-8D5B-0283FB2F1E5A}" destId="{7616F9BB-AB9B-41FC-961B-4AAC3E480549}" srcOrd="0" destOrd="0" presId="urn:microsoft.com/office/officeart/2005/8/layout/bProcess4"/>
    <dgm:cxn modelId="{B7A0C4E1-7B9D-4276-82A5-5397ABB20FC4}" type="presOf" srcId="{C5CF977E-7CD8-4AC6-A927-FC62861625A0}" destId="{9403F960-FFCD-40F0-B643-9B36077E3397}" srcOrd="0" destOrd="0" presId="urn:microsoft.com/office/officeart/2005/8/layout/bProcess4"/>
    <dgm:cxn modelId="{4491EBE7-9B48-4817-B7F2-C05243B43B35}" type="presOf" srcId="{B1C75BF3-978E-414B-9306-74F4FD6EFB9E}" destId="{56E01D24-FB8D-4A72-9807-B8E675FC488A}" srcOrd="0" destOrd="0" presId="urn:microsoft.com/office/officeart/2005/8/layout/bProcess4"/>
    <dgm:cxn modelId="{1998BA5A-A5B0-4F2C-BF90-E1752C3D7C51}" type="presParOf" srcId="{209DDBA1-A983-4EFF-AED1-92513F2566FE}" destId="{F07B0006-D1E1-4F95-B00A-246F6F8BD9A9}" srcOrd="0" destOrd="0" presId="urn:microsoft.com/office/officeart/2005/8/layout/bProcess4"/>
    <dgm:cxn modelId="{428A46EC-A7BB-42A7-A16C-86ED19F6841A}" type="presParOf" srcId="{F07B0006-D1E1-4F95-B00A-246F6F8BD9A9}" destId="{E02D13E9-62E9-4374-9FFE-1AFECA5FD60D}" srcOrd="0" destOrd="0" presId="urn:microsoft.com/office/officeart/2005/8/layout/bProcess4"/>
    <dgm:cxn modelId="{F8FA947E-7D19-4D55-8E69-851368C2FAAD}" type="presParOf" srcId="{F07B0006-D1E1-4F95-B00A-246F6F8BD9A9}" destId="{35113011-1B6A-4628-9B93-C9E1E76C0413}" srcOrd="1" destOrd="0" presId="urn:microsoft.com/office/officeart/2005/8/layout/bProcess4"/>
    <dgm:cxn modelId="{9E35B583-2719-4D56-9F98-EED18DF18B7F}" type="presParOf" srcId="{209DDBA1-A983-4EFF-AED1-92513F2566FE}" destId="{4FEF068E-A990-42D0-9268-6CC87F8CC694}" srcOrd="1" destOrd="0" presId="urn:microsoft.com/office/officeart/2005/8/layout/bProcess4"/>
    <dgm:cxn modelId="{3C7902A3-7812-4ADC-980C-8CE56638560F}" type="presParOf" srcId="{209DDBA1-A983-4EFF-AED1-92513F2566FE}" destId="{78EADCED-3A5B-4ABB-B36D-7A45F71E3D3F}" srcOrd="2" destOrd="0" presId="urn:microsoft.com/office/officeart/2005/8/layout/bProcess4"/>
    <dgm:cxn modelId="{D355B8EA-8FA9-4B77-82EE-E9C3A0E033F1}" type="presParOf" srcId="{78EADCED-3A5B-4ABB-B36D-7A45F71E3D3F}" destId="{C33EB222-8311-4D37-B805-C34DAFEDCB78}" srcOrd="0" destOrd="0" presId="urn:microsoft.com/office/officeart/2005/8/layout/bProcess4"/>
    <dgm:cxn modelId="{4C486721-2904-4D05-8D2D-41FE2510263F}" type="presParOf" srcId="{78EADCED-3A5B-4ABB-B36D-7A45F71E3D3F}" destId="{2D666057-1519-46F9-B2E0-A1B1C7C601A8}" srcOrd="1" destOrd="0" presId="urn:microsoft.com/office/officeart/2005/8/layout/bProcess4"/>
    <dgm:cxn modelId="{DB3D2697-3DCD-4229-BAE9-35C6C1F13499}" type="presParOf" srcId="{209DDBA1-A983-4EFF-AED1-92513F2566FE}" destId="{0F341BAE-91B0-4848-AA4F-BB82ABC9D301}" srcOrd="3" destOrd="0" presId="urn:microsoft.com/office/officeart/2005/8/layout/bProcess4"/>
    <dgm:cxn modelId="{0F1BCFBF-A04F-4EC9-8DC9-13F4C7B81871}" type="presParOf" srcId="{209DDBA1-A983-4EFF-AED1-92513F2566FE}" destId="{5E27E13C-D329-415A-91B7-85DC19467BE7}" srcOrd="4" destOrd="0" presId="urn:microsoft.com/office/officeart/2005/8/layout/bProcess4"/>
    <dgm:cxn modelId="{DF72A697-34F3-4C34-937B-BDBC84A8681E}" type="presParOf" srcId="{5E27E13C-D329-415A-91B7-85DC19467BE7}" destId="{97D5A4AF-079B-4AD6-967E-88F78EAF809D}" srcOrd="0" destOrd="0" presId="urn:microsoft.com/office/officeart/2005/8/layout/bProcess4"/>
    <dgm:cxn modelId="{3361FAF1-1795-4F57-98E5-AA3600DB22AD}" type="presParOf" srcId="{5E27E13C-D329-415A-91B7-85DC19467BE7}" destId="{7616F9BB-AB9B-41FC-961B-4AAC3E480549}" srcOrd="1" destOrd="0" presId="urn:microsoft.com/office/officeart/2005/8/layout/bProcess4"/>
    <dgm:cxn modelId="{F8221788-D4BE-4EAD-85F8-FA3FFF6DCAC6}" type="presParOf" srcId="{209DDBA1-A983-4EFF-AED1-92513F2566FE}" destId="{53CF8D95-E8E5-47FD-A50A-008FCECDFA08}" srcOrd="5" destOrd="0" presId="urn:microsoft.com/office/officeart/2005/8/layout/bProcess4"/>
    <dgm:cxn modelId="{6EA47BAC-9CC8-4C3C-965F-8BA670633AF9}" type="presParOf" srcId="{209DDBA1-A983-4EFF-AED1-92513F2566FE}" destId="{34CE4E4B-4272-4964-9FC2-1804A790E263}" srcOrd="6" destOrd="0" presId="urn:microsoft.com/office/officeart/2005/8/layout/bProcess4"/>
    <dgm:cxn modelId="{DD7418A7-89F7-4236-A5B1-FFA847E137CD}" type="presParOf" srcId="{34CE4E4B-4272-4964-9FC2-1804A790E263}" destId="{EFEB0E15-7B46-4E8A-B4A9-F5573F3018AC}" srcOrd="0" destOrd="0" presId="urn:microsoft.com/office/officeart/2005/8/layout/bProcess4"/>
    <dgm:cxn modelId="{DD129FBE-83D9-410D-9FEF-F8ECE2C8ABED}" type="presParOf" srcId="{34CE4E4B-4272-4964-9FC2-1804A790E263}" destId="{6A8C6C19-EEB1-4CCA-9707-47B430F7D915}" srcOrd="1" destOrd="0" presId="urn:microsoft.com/office/officeart/2005/8/layout/bProcess4"/>
    <dgm:cxn modelId="{4287C6F0-AC47-4360-A1C4-A27A3DEDA088}" type="presParOf" srcId="{209DDBA1-A983-4EFF-AED1-92513F2566FE}" destId="{56E01D24-FB8D-4A72-9807-B8E675FC488A}" srcOrd="7" destOrd="0" presId="urn:microsoft.com/office/officeart/2005/8/layout/bProcess4"/>
    <dgm:cxn modelId="{A78BA814-FE23-431C-9A87-0783055B1EA4}" type="presParOf" srcId="{209DDBA1-A983-4EFF-AED1-92513F2566FE}" destId="{7873A916-E512-4E5F-8A85-0BDF8D868BCF}" srcOrd="8" destOrd="0" presId="urn:microsoft.com/office/officeart/2005/8/layout/bProcess4"/>
    <dgm:cxn modelId="{F916148E-641F-4BBA-B95F-99C8641C3D34}" type="presParOf" srcId="{7873A916-E512-4E5F-8A85-0BDF8D868BCF}" destId="{B38FF00A-7ADC-49DF-8EDE-82C5562E9CEB}" srcOrd="0" destOrd="0" presId="urn:microsoft.com/office/officeart/2005/8/layout/bProcess4"/>
    <dgm:cxn modelId="{24A2623F-8D0F-42C8-8828-4F98FB80F6CB}" type="presParOf" srcId="{7873A916-E512-4E5F-8A85-0BDF8D868BCF}" destId="{0664CA49-B960-4A25-A0C9-9FCBFCF95DA4}" srcOrd="1" destOrd="0" presId="urn:microsoft.com/office/officeart/2005/8/layout/bProcess4"/>
    <dgm:cxn modelId="{19702043-7286-4DF6-B994-CF0FF00383D0}" type="presParOf" srcId="{209DDBA1-A983-4EFF-AED1-92513F2566FE}" destId="{6435DAB4-78EE-41BE-B1E0-A9C215224495}" srcOrd="9" destOrd="0" presId="urn:microsoft.com/office/officeart/2005/8/layout/bProcess4"/>
    <dgm:cxn modelId="{C6CB9E6E-B597-447F-BCD1-D866038476A7}" type="presParOf" srcId="{209DDBA1-A983-4EFF-AED1-92513F2566FE}" destId="{22AD288C-563B-41DB-A4B0-6830EEF79901}" srcOrd="10" destOrd="0" presId="urn:microsoft.com/office/officeart/2005/8/layout/bProcess4"/>
    <dgm:cxn modelId="{6EF78544-B0F3-45C4-9C29-05D5AC97B0E6}" type="presParOf" srcId="{22AD288C-563B-41DB-A4B0-6830EEF79901}" destId="{6F51EE05-F984-46EA-93F8-7B21D810A731}" srcOrd="0" destOrd="0" presId="urn:microsoft.com/office/officeart/2005/8/layout/bProcess4"/>
    <dgm:cxn modelId="{C0CFC806-B2CA-4F0B-8717-A5FCA3D5045D}" type="presParOf" srcId="{22AD288C-563B-41DB-A4B0-6830EEF79901}" destId="{674EDF06-CF12-48F9-B46D-B69A931C28CD}" srcOrd="1" destOrd="0" presId="urn:microsoft.com/office/officeart/2005/8/layout/bProcess4"/>
    <dgm:cxn modelId="{4B519E4E-ABD5-487F-9CFE-10DE47248B60}" type="presParOf" srcId="{209DDBA1-A983-4EFF-AED1-92513F2566FE}" destId="{9403F960-FFCD-40F0-B643-9B36077E3397}" srcOrd="11" destOrd="0" presId="urn:microsoft.com/office/officeart/2005/8/layout/bProcess4"/>
    <dgm:cxn modelId="{8D47E746-B310-47FA-B73B-CC52F5B50028}" type="presParOf" srcId="{209DDBA1-A983-4EFF-AED1-92513F2566FE}" destId="{E3275B11-189D-4BA0-B3AC-42035E794088}" srcOrd="12" destOrd="0" presId="urn:microsoft.com/office/officeart/2005/8/layout/bProcess4"/>
    <dgm:cxn modelId="{3D3317D9-E727-4F84-9F4C-AC641BFBA55A}" type="presParOf" srcId="{E3275B11-189D-4BA0-B3AC-42035E794088}" destId="{C05B0725-CB4D-46DD-B334-7F46DA8D1934}" srcOrd="0" destOrd="0" presId="urn:microsoft.com/office/officeart/2005/8/layout/bProcess4"/>
    <dgm:cxn modelId="{00F33EBF-1CEF-464E-99EC-B6E73D11FC7A}" type="presParOf" srcId="{E3275B11-189D-4BA0-B3AC-42035E794088}" destId="{19EA06E8-7944-4FCC-81B3-531452B931E9}" srcOrd="1" destOrd="0" presId="urn:microsoft.com/office/officeart/2005/8/layout/bProcess4"/>
    <dgm:cxn modelId="{F41DF0FE-C170-4EEC-B9FD-892804B3D2AC}" type="presParOf" srcId="{209DDBA1-A983-4EFF-AED1-92513F2566FE}" destId="{57FD091C-6F76-4DA8-84AE-03FB3D1052A0}" srcOrd="13" destOrd="0" presId="urn:microsoft.com/office/officeart/2005/8/layout/bProcess4"/>
    <dgm:cxn modelId="{FD00E79F-A397-4235-AD0E-BBD66B201ED6}" type="presParOf" srcId="{209DDBA1-A983-4EFF-AED1-92513F2566FE}" destId="{5E30C0EB-950E-43C2-8E8F-025D4E96971B}" srcOrd="14" destOrd="0" presId="urn:microsoft.com/office/officeart/2005/8/layout/bProcess4"/>
    <dgm:cxn modelId="{2CE30C8E-25CB-49A2-AC31-2547711308D1}" type="presParOf" srcId="{5E30C0EB-950E-43C2-8E8F-025D4E96971B}" destId="{E350F530-3677-4932-8919-8ECDDFEB0F4E}" srcOrd="0" destOrd="0" presId="urn:microsoft.com/office/officeart/2005/8/layout/bProcess4"/>
    <dgm:cxn modelId="{1BC8D8C4-59DC-4340-8B74-E6B325A7B03B}" type="presParOf" srcId="{5E30C0EB-950E-43C2-8E8F-025D4E96971B}" destId="{4324500D-FA54-4EFC-8CF7-5CC363E83049}" srcOrd="1" destOrd="0" presId="urn:microsoft.com/office/officeart/2005/8/layout/b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33955A8-0748-4109-B322-C8BFED74A0CD}" type="doc">
      <dgm:prSet loTypeId="urn:microsoft.com/office/officeart/2005/8/layout/bProcess4" loCatId="process" qsTypeId="urn:microsoft.com/office/officeart/2009/2/quickstyle/3d8" qsCatId="3D" csTypeId="urn:microsoft.com/office/officeart/2005/8/colors/colorful5" csCatId="colorful" phldr="1"/>
      <dgm:spPr/>
      <dgm:t>
        <a:bodyPr/>
        <a:lstStyle/>
        <a:p>
          <a:endParaRPr lang="ru-RU"/>
        </a:p>
      </dgm:t>
    </dgm:pt>
    <dgm:pt modelId="{964482C9-41DD-441A-8A9B-82A8F69EB4F5}">
      <dgm:prSet phldrT="[Текст]"/>
      <dgm:spPr/>
      <dgm:t>
        <a:bodyPr/>
        <a:lstStyle/>
        <a:p>
          <a:r>
            <a:rPr lang="en-US" dirty="0" err="1"/>
            <a:t>Finlandiya</a:t>
          </a:r>
          <a:endParaRPr lang="ru-RU" dirty="0"/>
        </a:p>
      </dgm:t>
    </dgm:pt>
    <dgm:pt modelId="{6C642DAB-C7A5-4318-91CE-EB303F0D4411}" type="parTrans" cxnId="{AA990622-8D5F-47BF-B9FC-20A861E3EE75}">
      <dgm:prSet/>
      <dgm:spPr/>
      <dgm:t>
        <a:bodyPr/>
        <a:lstStyle/>
        <a:p>
          <a:endParaRPr lang="ru-RU"/>
        </a:p>
      </dgm:t>
    </dgm:pt>
    <dgm:pt modelId="{F3541945-5175-44B2-A2D4-DF4485CCE8B4}" type="sibTrans" cxnId="{AA990622-8D5F-47BF-B9FC-20A861E3EE75}">
      <dgm:prSet/>
      <dgm:spPr/>
      <dgm:t>
        <a:bodyPr/>
        <a:lstStyle/>
        <a:p>
          <a:endParaRPr lang="ru-RU"/>
        </a:p>
      </dgm:t>
    </dgm:pt>
    <dgm:pt modelId="{22B23DAC-AF62-4972-A384-9BFCBAED143D}">
      <dgm:prSet phldrT="[Текст]"/>
      <dgm:spPr/>
      <dgm:t>
        <a:bodyPr/>
        <a:lstStyle/>
        <a:p>
          <a:r>
            <a:rPr lang="en-US" dirty="0" err="1"/>
            <a:t>Kanada</a:t>
          </a:r>
          <a:endParaRPr lang="ru-RU" dirty="0"/>
        </a:p>
      </dgm:t>
    </dgm:pt>
    <dgm:pt modelId="{62670C36-93A6-4EEE-B417-6C89EDCDF6B8}" type="parTrans" cxnId="{32EFBE9D-26A7-4357-9DD1-43E62D4B5A02}">
      <dgm:prSet/>
      <dgm:spPr/>
      <dgm:t>
        <a:bodyPr/>
        <a:lstStyle/>
        <a:p>
          <a:endParaRPr lang="ru-RU"/>
        </a:p>
      </dgm:t>
    </dgm:pt>
    <dgm:pt modelId="{68AD932D-DF55-4365-9F3F-9110CE6203AB}" type="sibTrans" cxnId="{32EFBE9D-26A7-4357-9DD1-43E62D4B5A02}">
      <dgm:prSet/>
      <dgm:spPr/>
      <dgm:t>
        <a:bodyPr/>
        <a:lstStyle/>
        <a:p>
          <a:endParaRPr lang="ru-RU"/>
        </a:p>
      </dgm:t>
    </dgm:pt>
    <dgm:pt modelId="{0A294053-8A1D-4B72-8538-8F4DD3DE1877}">
      <dgm:prSet/>
      <dgm:spPr/>
      <dgm:t>
        <a:bodyPr/>
        <a:lstStyle/>
        <a:p>
          <a:r>
            <a:rPr lang="en-US" dirty="0" err="1"/>
            <a:t>Belgiya</a:t>
          </a:r>
          <a:endParaRPr lang="ru-RU" dirty="0"/>
        </a:p>
      </dgm:t>
    </dgm:pt>
    <dgm:pt modelId="{F9E384C6-4354-4B35-9306-4CE2CFEA8285}" type="parTrans" cxnId="{59B8A1D6-9B60-4A99-86A2-86CFEF274D3C}">
      <dgm:prSet/>
      <dgm:spPr/>
      <dgm:t>
        <a:bodyPr/>
        <a:lstStyle/>
        <a:p>
          <a:endParaRPr lang="ru-RU"/>
        </a:p>
      </dgm:t>
    </dgm:pt>
    <dgm:pt modelId="{BBFA000E-C744-4028-B724-42B8D210690B}" type="sibTrans" cxnId="{59B8A1D6-9B60-4A99-86A2-86CFEF274D3C}">
      <dgm:prSet/>
      <dgm:spPr/>
      <dgm:t>
        <a:bodyPr/>
        <a:lstStyle/>
        <a:p>
          <a:endParaRPr lang="ru-RU"/>
        </a:p>
      </dgm:t>
    </dgm:pt>
    <dgm:pt modelId="{600C8AD6-AEFD-4619-AC56-F7312AF9F125}">
      <dgm:prSet/>
      <dgm:spPr/>
      <dgm:t>
        <a:bodyPr/>
        <a:lstStyle/>
        <a:p>
          <a:r>
            <a:rPr lang="en-US" dirty="0" err="1"/>
            <a:t>Janubiy</a:t>
          </a:r>
          <a:r>
            <a:rPr lang="en-US" dirty="0"/>
            <a:t> </a:t>
          </a:r>
          <a:r>
            <a:rPr lang="en-US" dirty="0" err="1"/>
            <a:t>Koreya</a:t>
          </a:r>
          <a:endParaRPr lang="ru-RU" dirty="0"/>
        </a:p>
      </dgm:t>
    </dgm:pt>
    <dgm:pt modelId="{457761EC-AD8D-4C82-B1C9-17FC757048C1}" type="parTrans" cxnId="{B4D65D1D-6916-4B7F-9EC1-FAA2FD090D6E}">
      <dgm:prSet/>
      <dgm:spPr/>
      <dgm:t>
        <a:bodyPr/>
        <a:lstStyle/>
        <a:p>
          <a:endParaRPr lang="ru-RU"/>
        </a:p>
      </dgm:t>
    </dgm:pt>
    <dgm:pt modelId="{77EC368D-6F88-4E2E-9605-7B49173837E5}" type="sibTrans" cxnId="{B4D65D1D-6916-4B7F-9EC1-FAA2FD090D6E}">
      <dgm:prSet/>
      <dgm:spPr/>
      <dgm:t>
        <a:bodyPr/>
        <a:lstStyle/>
        <a:p>
          <a:endParaRPr lang="ru-RU"/>
        </a:p>
      </dgm:t>
    </dgm:pt>
    <dgm:pt modelId="{E2FD44E4-DAFC-4CFD-B284-CE5B01EC7112}">
      <dgm:prSet phldrT="[Текст]"/>
      <dgm:spPr/>
      <dgm:t>
        <a:bodyPr/>
        <a:lstStyle/>
        <a:p>
          <a:r>
            <a:rPr lang="en-US" dirty="0" err="1"/>
            <a:t>Avstraliya</a:t>
          </a:r>
          <a:endParaRPr lang="ru-RU" dirty="0"/>
        </a:p>
      </dgm:t>
    </dgm:pt>
    <dgm:pt modelId="{D2290A36-13FA-4ABA-BB7B-DEBEBA9163E8}" type="parTrans" cxnId="{598FA59A-9049-494C-9489-8312230E28AC}">
      <dgm:prSet/>
      <dgm:spPr/>
      <dgm:t>
        <a:bodyPr/>
        <a:lstStyle/>
        <a:p>
          <a:endParaRPr lang="ru-RU"/>
        </a:p>
      </dgm:t>
    </dgm:pt>
    <dgm:pt modelId="{578A2759-B1F3-4A72-A780-13DA6F40B2C6}" type="sibTrans" cxnId="{598FA59A-9049-494C-9489-8312230E28AC}">
      <dgm:prSet/>
      <dgm:spPr/>
      <dgm:t>
        <a:bodyPr/>
        <a:lstStyle/>
        <a:p>
          <a:endParaRPr lang="ru-RU"/>
        </a:p>
      </dgm:t>
    </dgm:pt>
    <dgm:pt modelId="{65F2387A-EE04-443C-8D5B-0283FB2F1E5A}">
      <dgm:prSet phldrT="[Текст]"/>
      <dgm:spPr/>
      <dgm:t>
        <a:bodyPr/>
        <a:lstStyle/>
        <a:p>
          <a:r>
            <a:rPr lang="en-US" dirty="0" err="1"/>
            <a:t>Buyuk</a:t>
          </a:r>
          <a:r>
            <a:rPr lang="en-US" dirty="0"/>
            <a:t> </a:t>
          </a:r>
          <a:r>
            <a:rPr lang="en-US" dirty="0" err="1"/>
            <a:t>Britaniya</a:t>
          </a:r>
          <a:endParaRPr lang="ru-RU" dirty="0"/>
        </a:p>
      </dgm:t>
    </dgm:pt>
    <dgm:pt modelId="{8070E9A2-20D9-4F94-8033-A5DFC2FEF532}" type="sibTrans" cxnId="{97FCD138-3F8D-4BA0-A065-6811943286B9}">
      <dgm:prSet/>
      <dgm:spPr/>
      <dgm:t>
        <a:bodyPr/>
        <a:lstStyle/>
        <a:p>
          <a:endParaRPr lang="ru-RU"/>
        </a:p>
      </dgm:t>
    </dgm:pt>
    <dgm:pt modelId="{B15CA94B-F694-4EA1-B78A-F6966B664A6D}" type="parTrans" cxnId="{97FCD138-3F8D-4BA0-A065-6811943286B9}">
      <dgm:prSet/>
      <dgm:spPr/>
      <dgm:t>
        <a:bodyPr/>
        <a:lstStyle/>
        <a:p>
          <a:endParaRPr lang="ru-RU"/>
        </a:p>
      </dgm:t>
    </dgm:pt>
    <dgm:pt modelId="{209DDBA1-A983-4EFF-AED1-92513F2566FE}" type="pres">
      <dgm:prSet presAssocID="{933955A8-0748-4109-B322-C8BFED74A0CD}" presName="Name0" presStyleCnt="0">
        <dgm:presLayoutVars>
          <dgm:dir/>
          <dgm:resizeHandles/>
        </dgm:presLayoutVars>
      </dgm:prSet>
      <dgm:spPr/>
    </dgm:pt>
    <dgm:pt modelId="{F07B0006-D1E1-4F95-B00A-246F6F8BD9A9}" type="pres">
      <dgm:prSet presAssocID="{964482C9-41DD-441A-8A9B-82A8F69EB4F5}" presName="compNode" presStyleCnt="0"/>
      <dgm:spPr/>
    </dgm:pt>
    <dgm:pt modelId="{E02D13E9-62E9-4374-9FFE-1AFECA5FD60D}" type="pres">
      <dgm:prSet presAssocID="{964482C9-41DD-441A-8A9B-82A8F69EB4F5}" presName="dummyConnPt" presStyleCnt="0"/>
      <dgm:spPr/>
    </dgm:pt>
    <dgm:pt modelId="{35113011-1B6A-4628-9B93-C9E1E76C0413}" type="pres">
      <dgm:prSet presAssocID="{964482C9-41DD-441A-8A9B-82A8F69EB4F5}" presName="node" presStyleLbl="node1" presStyleIdx="0" presStyleCnt="6">
        <dgm:presLayoutVars>
          <dgm:bulletEnabled val="1"/>
        </dgm:presLayoutVars>
      </dgm:prSet>
      <dgm:spPr/>
    </dgm:pt>
    <dgm:pt modelId="{4FEF068E-A990-42D0-9268-6CC87F8CC694}" type="pres">
      <dgm:prSet presAssocID="{F3541945-5175-44B2-A2D4-DF4485CCE8B4}" presName="sibTrans" presStyleLbl="bgSibTrans2D1" presStyleIdx="0" presStyleCnt="5"/>
      <dgm:spPr/>
    </dgm:pt>
    <dgm:pt modelId="{78EADCED-3A5B-4ABB-B36D-7A45F71E3D3F}" type="pres">
      <dgm:prSet presAssocID="{22B23DAC-AF62-4972-A384-9BFCBAED143D}" presName="compNode" presStyleCnt="0"/>
      <dgm:spPr/>
    </dgm:pt>
    <dgm:pt modelId="{C33EB222-8311-4D37-B805-C34DAFEDCB78}" type="pres">
      <dgm:prSet presAssocID="{22B23DAC-AF62-4972-A384-9BFCBAED143D}" presName="dummyConnPt" presStyleCnt="0"/>
      <dgm:spPr/>
    </dgm:pt>
    <dgm:pt modelId="{2D666057-1519-46F9-B2E0-A1B1C7C601A8}" type="pres">
      <dgm:prSet presAssocID="{22B23DAC-AF62-4972-A384-9BFCBAED143D}" presName="node" presStyleLbl="node1" presStyleIdx="1" presStyleCnt="6">
        <dgm:presLayoutVars>
          <dgm:bulletEnabled val="1"/>
        </dgm:presLayoutVars>
      </dgm:prSet>
      <dgm:spPr/>
    </dgm:pt>
    <dgm:pt modelId="{0F341BAE-91B0-4848-AA4F-BB82ABC9D301}" type="pres">
      <dgm:prSet presAssocID="{68AD932D-DF55-4365-9F3F-9110CE6203AB}" presName="sibTrans" presStyleLbl="bgSibTrans2D1" presStyleIdx="1" presStyleCnt="5"/>
      <dgm:spPr/>
    </dgm:pt>
    <dgm:pt modelId="{5E27E13C-D329-415A-91B7-85DC19467BE7}" type="pres">
      <dgm:prSet presAssocID="{65F2387A-EE04-443C-8D5B-0283FB2F1E5A}" presName="compNode" presStyleCnt="0"/>
      <dgm:spPr/>
    </dgm:pt>
    <dgm:pt modelId="{97D5A4AF-079B-4AD6-967E-88F78EAF809D}" type="pres">
      <dgm:prSet presAssocID="{65F2387A-EE04-443C-8D5B-0283FB2F1E5A}" presName="dummyConnPt" presStyleCnt="0"/>
      <dgm:spPr/>
    </dgm:pt>
    <dgm:pt modelId="{7616F9BB-AB9B-41FC-961B-4AAC3E480549}" type="pres">
      <dgm:prSet presAssocID="{65F2387A-EE04-443C-8D5B-0283FB2F1E5A}" presName="node" presStyleLbl="node1" presStyleIdx="2" presStyleCnt="6">
        <dgm:presLayoutVars>
          <dgm:bulletEnabled val="1"/>
        </dgm:presLayoutVars>
      </dgm:prSet>
      <dgm:spPr/>
    </dgm:pt>
    <dgm:pt modelId="{53CF8D95-E8E5-47FD-A50A-008FCECDFA08}" type="pres">
      <dgm:prSet presAssocID="{8070E9A2-20D9-4F94-8033-A5DFC2FEF532}" presName="sibTrans" presStyleLbl="bgSibTrans2D1" presStyleIdx="2" presStyleCnt="5"/>
      <dgm:spPr/>
    </dgm:pt>
    <dgm:pt modelId="{B624E967-B604-4A7A-887D-E32FCE52FD49}" type="pres">
      <dgm:prSet presAssocID="{0A294053-8A1D-4B72-8538-8F4DD3DE1877}" presName="compNode" presStyleCnt="0"/>
      <dgm:spPr/>
    </dgm:pt>
    <dgm:pt modelId="{4F6A55AC-05AE-47A0-9817-8BC8C0B2EC65}" type="pres">
      <dgm:prSet presAssocID="{0A294053-8A1D-4B72-8538-8F4DD3DE1877}" presName="dummyConnPt" presStyleCnt="0"/>
      <dgm:spPr/>
    </dgm:pt>
    <dgm:pt modelId="{A7E01A95-4727-4B7B-B04D-7F12490E8D12}" type="pres">
      <dgm:prSet presAssocID="{0A294053-8A1D-4B72-8538-8F4DD3DE1877}" presName="node" presStyleLbl="node1" presStyleIdx="3" presStyleCnt="6">
        <dgm:presLayoutVars>
          <dgm:bulletEnabled val="1"/>
        </dgm:presLayoutVars>
      </dgm:prSet>
      <dgm:spPr/>
    </dgm:pt>
    <dgm:pt modelId="{31BA64CB-2010-4668-A3A6-FDFADD9827CA}" type="pres">
      <dgm:prSet presAssocID="{BBFA000E-C744-4028-B724-42B8D210690B}" presName="sibTrans" presStyleLbl="bgSibTrans2D1" presStyleIdx="3" presStyleCnt="5"/>
      <dgm:spPr/>
    </dgm:pt>
    <dgm:pt modelId="{E3275B11-189D-4BA0-B3AC-42035E794088}" type="pres">
      <dgm:prSet presAssocID="{600C8AD6-AEFD-4619-AC56-F7312AF9F125}" presName="compNode" presStyleCnt="0"/>
      <dgm:spPr/>
    </dgm:pt>
    <dgm:pt modelId="{C05B0725-CB4D-46DD-B334-7F46DA8D1934}" type="pres">
      <dgm:prSet presAssocID="{600C8AD6-AEFD-4619-AC56-F7312AF9F125}" presName="dummyConnPt" presStyleCnt="0"/>
      <dgm:spPr/>
    </dgm:pt>
    <dgm:pt modelId="{19EA06E8-7944-4FCC-81B3-531452B931E9}" type="pres">
      <dgm:prSet presAssocID="{600C8AD6-AEFD-4619-AC56-F7312AF9F125}" presName="node" presStyleLbl="node1" presStyleIdx="4" presStyleCnt="6">
        <dgm:presLayoutVars>
          <dgm:bulletEnabled val="1"/>
        </dgm:presLayoutVars>
      </dgm:prSet>
      <dgm:spPr/>
    </dgm:pt>
    <dgm:pt modelId="{57FD091C-6F76-4DA8-84AE-03FB3D1052A0}" type="pres">
      <dgm:prSet presAssocID="{77EC368D-6F88-4E2E-9605-7B49173837E5}" presName="sibTrans" presStyleLbl="bgSibTrans2D1" presStyleIdx="4" presStyleCnt="5"/>
      <dgm:spPr/>
    </dgm:pt>
    <dgm:pt modelId="{76612CED-CC9A-49E0-95BF-E95FC266F624}" type="pres">
      <dgm:prSet presAssocID="{E2FD44E4-DAFC-4CFD-B284-CE5B01EC7112}" presName="compNode" presStyleCnt="0"/>
      <dgm:spPr/>
    </dgm:pt>
    <dgm:pt modelId="{AF35E54B-DF63-4B96-8F2E-055DF9341F61}" type="pres">
      <dgm:prSet presAssocID="{E2FD44E4-DAFC-4CFD-B284-CE5B01EC7112}" presName="dummyConnPt" presStyleCnt="0"/>
      <dgm:spPr/>
    </dgm:pt>
    <dgm:pt modelId="{27E69D64-B0F8-4AFC-BC56-AEB0653EB0C5}" type="pres">
      <dgm:prSet presAssocID="{E2FD44E4-DAFC-4CFD-B284-CE5B01EC7112}" presName="node" presStyleLbl="node1" presStyleIdx="5" presStyleCnt="6">
        <dgm:presLayoutVars>
          <dgm:bulletEnabled val="1"/>
        </dgm:presLayoutVars>
      </dgm:prSet>
      <dgm:spPr/>
    </dgm:pt>
  </dgm:ptLst>
  <dgm:cxnLst>
    <dgm:cxn modelId="{CDE3BA09-C24F-44E8-A4E5-81D32D7CBB39}" type="presOf" srcId="{E2FD44E4-DAFC-4CFD-B284-CE5B01EC7112}" destId="{27E69D64-B0F8-4AFC-BC56-AEB0653EB0C5}" srcOrd="0" destOrd="0" presId="urn:microsoft.com/office/officeart/2005/8/layout/bProcess4"/>
    <dgm:cxn modelId="{94900813-F261-40DA-A67C-9533939388C0}" type="presOf" srcId="{68AD932D-DF55-4365-9F3F-9110CE6203AB}" destId="{0F341BAE-91B0-4848-AA4F-BB82ABC9D301}" srcOrd="0" destOrd="0" presId="urn:microsoft.com/office/officeart/2005/8/layout/bProcess4"/>
    <dgm:cxn modelId="{B4D65D1D-6916-4B7F-9EC1-FAA2FD090D6E}" srcId="{933955A8-0748-4109-B322-C8BFED74A0CD}" destId="{600C8AD6-AEFD-4619-AC56-F7312AF9F125}" srcOrd="4" destOrd="0" parTransId="{457761EC-AD8D-4C82-B1C9-17FC757048C1}" sibTransId="{77EC368D-6F88-4E2E-9605-7B49173837E5}"/>
    <dgm:cxn modelId="{AA990622-8D5F-47BF-B9FC-20A861E3EE75}" srcId="{933955A8-0748-4109-B322-C8BFED74A0CD}" destId="{964482C9-41DD-441A-8A9B-82A8F69EB4F5}" srcOrd="0" destOrd="0" parTransId="{6C642DAB-C7A5-4318-91CE-EB303F0D4411}" sibTransId="{F3541945-5175-44B2-A2D4-DF4485CCE8B4}"/>
    <dgm:cxn modelId="{CAE6A626-ED66-4C96-AA11-161815D3EBF2}" type="presOf" srcId="{964482C9-41DD-441A-8A9B-82A8F69EB4F5}" destId="{35113011-1B6A-4628-9B93-C9E1E76C0413}" srcOrd="0" destOrd="0" presId="urn:microsoft.com/office/officeart/2005/8/layout/bProcess4"/>
    <dgm:cxn modelId="{D224052C-F786-465E-8A68-A00274C690B5}" type="presOf" srcId="{BBFA000E-C744-4028-B724-42B8D210690B}" destId="{31BA64CB-2010-4668-A3A6-FDFADD9827CA}" srcOrd="0" destOrd="0" presId="urn:microsoft.com/office/officeart/2005/8/layout/bProcess4"/>
    <dgm:cxn modelId="{97FCD138-3F8D-4BA0-A065-6811943286B9}" srcId="{933955A8-0748-4109-B322-C8BFED74A0CD}" destId="{65F2387A-EE04-443C-8D5B-0283FB2F1E5A}" srcOrd="2" destOrd="0" parTransId="{B15CA94B-F694-4EA1-B78A-F6966B664A6D}" sibTransId="{8070E9A2-20D9-4F94-8033-A5DFC2FEF532}"/>
    <dgm:cxn modelId="{FCE81144-0F34-41E0-A2E4-41175E52027C}" type="presOf" srcId="{F3541945-5175-44B2-A2D4-DF4485CCE8B4}" destId="{4FEF068E-A990-42D0-9268-6CC87F8CC694}" srcOrd="0" destOrd="0" presId="urn:microsoft.com/office/officeart/2005/8/layout/bProcess4"/>
    <dgm:cxn modelId="{FAD11A4C-97F6-4AA2-A112-33C541270FAA}" type="presOf" srcId="{600C8AD6-AEFD-4619-AC56-F7312AF9F125}" destId="{19EA06E8-7944-4FCC-81B3-531452B931E9}" srcOrd="0" destOrd="0" presId="urn:microsoft.com/office/officeart/2005/8/layout/bProcess4"/>
    <dgm:cxn modelId="{CAC8EB88-925E-49E8-B771-6000813FAE35}" type="presOf" srcId="{77EC368D-6F88-4E2E-9605-7B49173837E5}" destId="{57FD091C-6F76-4DA8-84AE-03FB3D1052A0}" srcOrd="0" destOrd="0" presId="urn:microsoft.com/office/officeart/2005/8/layout/bProcess4"/>
    <dgm:cxn modelId="{58D8D58D-18B5-4C32-A039-048AD325B608}" type="presOf" srcId="{933955A8-0748-4109-B322-C8BFED74A0CD}" destId="{209DDBA1-A983-4EFF-AED1-92513F2566FE}" srcOrd="0" destOrd="0" presId="urn:microsoft.com/office/officeart/2005/8/layout/bProcess4"/>
    <dgm:cxn modelId="{598FA59A-9049-494C-9489-8312230E28AC}" srcId="{933955A8-0748-4109-B322-C8BFED74A0CD}" destId="{E2FD44E4-DAFC-4CFD-B284-CE5B01EC7112}" srcOrd="5" destOrd="0" parTransId="{D2290A36-13FA-4ABA-BB7B-DEBEBA9163E8}" sibTransId="{578A2759-B1F3-4A72-A780-13DA6F40B2C6}"/>
    <dgm:cxn modelId="{713BFA9A-3DDA-4A1E-811F-AB7D97781B8C}" type="presOf" srcId="{65F2387A-EE04-443C-8D5B-0283FB2F1E5A}" destId="{7616F9BB-AB9B-41FC-961B-4AAC3E480549}" srcOrd="0" destOrd="0" presId="urn:microsoft.com/office/officeart/2005/8/layout/bProcess4"/>
    <dgm:cxn modelId="{32EFBE9D-26A7-4357-9DD1-43E62D4B5A02}" srcId="{933955A8-0748-4109-B322-C8BFED74A0CD}" destId="{22B23DAC-AF62-4972-A384-9BFCBAED143D}" srcOrd="1" destOrd="0" parTransId="{62670C36-93A6-4EEE-B417-6C89EDCDF6B8}" sibTransId="{68AD932D-DF55-4365-9F3F-9110CE6203AB}"/>
    <dgm:cxn modelId="{17FC1A9F-B2F1-4689-8C4B-8025D14DF076}" type="presOf" srcId="{22B23DAC-AF62-4972-A384-9BFCBAED143D}" destId="{2D666057-1519-46F9-B2E0-A1B1C7C601A8}" srcOrd="0" destOrd="0" presId="urn:microsoft.com/office/officeart/2005/8/layout/bProcess4"/>
    <dgm:cxn modelId="{7EA63BBB-DBCA-4891-90D9-DA416F8F04ED}" type="presOf" srcId="{0A294053-8A1D-4B72-8538-8F4DD3DE1877}" destId="{A7E01A95-4727-4B7B-B04D-7F12490E8D12}" srcOrd="0" destOrd="0" presId="urn:microsoft.com/office/officeart/2005/8/layout/bProcess4"/>
    <dgm:cxn modelId="{477E5EBF-02F1-4F1C-A09F-8B917C46CC46}" type="presOf" srcId="{8070E9A2-20D9-4F94-8033-A5DFC2FEF532}" destId="{53CF8D95-E8E5-47FD-A50A-008FCECDFA08}" srcOrd="0" destOrd="0" presId="urn:microsoft.com/office/officeart/2005/8/layout/bProcess4"/>
    <dgm:cxn modelId="{59B8A1D6-9B60-4A99-86A2-86CFEF274D3C}" srcId="{933955A8-0748-4109-B322-C8BFED74A0CD}" destId="{0A294053-8A1D-4B72-8538-8F4DD3DE1877}" srcOrd="3" destOrd="0" parTransId="{F9E384C6-4354-4B35-9306-4CE2CFEA8285}" sibTransId="{BBFA000E-C744-4028-B724-42B8D210690B}"/>
    <dgm:cxn modelId="{A2157894-237F-484F-984F-AED0813D5F99}" type="presParOf" srcId="{209DDBA1-A983-4EFF-AED1-92513F2566FE}" destId="{F07B0006-D1E1-4F95-B00A-246F6F8BD9A9}" srcOrd="0" destOrd="0" presId="urn:microsoft.com/office/officeart/2005/8/layout/bProcess4"/>
    <dgm:cxn modelId="{33AE4F88-C342-440F-B624-D0B785B5828E}" type="presParOf" srcId="{F07B0006-D1E1-4F95-B00A-246F6F8BD9A9}" destId="{E02D13E9-62E9-4374-9FFE-1AFECA5FD60D}" srcOrd="0" destOrd="0" presId="urn:microsoft.com/office/officeart/2005/8/layout/bProcess4"/>
    <dgm:cxn modelId="{D1C4AD22-5075-446B-AE91-DFA5F26D1644}" type="presParOf" srcId="{F07B0006-D1E1-4F95-B00A-246F6F8BD9A9}" destId="{35113011-1B6A-4628-9B93-C9E1E76C0413}" srcOrd="1" destOrd="0" presId="urn:microsoft.com/office/officeart/2005/8/layout/bProcess4"/>
    <dgm:cxn modelId="{66C6EBF7-1FF1-4ACA-9406-A4AFB94907D3}" type="presParOf" srcId="{209DDBA1-A983-4EFF-AED1-92513F2566FE}" destId="{4FEF068E-A990-42D0-9268-6CC87F8CC694}" srcOrd="1" destOrd="0" presId="urn:microsoft.com/office/officeart/2005/8/layout/bProcess4"/>
    <dgm:cxn modelId="{92E0F5E1-7C35-4942-ACF4-7A3F2D8A1300}" type="presParOf" srcId="{209DDBA1-A983-4EFF-AED1-92513F2566FE}" destId="{78EADCED-3A5B-4ABB-B36D-7A45F71E3D3F}" srcOrd="2" destOrd="0" presId="urn:microsoft.com/office/officeart/2005/8/layout/bProcess4"/>
    <dgm:cxn modelId="{A7804495-53D7-474F-AD6B-E4B32C71DBA6}" type="presParOf" srcId="{78EADCED-3A5B-4ABB-B36D-7A45F71E3D3F}" destId="{C33EB222-8311-4D37-B805-C34DAFEDCB78}" srcOrd="0" destOrd="0" presId="urn:microsoft.com/office/officeart/2005/8/layout/bProcess4"/>
    <dgm:cxn modelId="{77B0A5F1-96F2-4111-B2F0-23F5808BC4A3}" type="presParOf" srcId="{78EADCED-3A5B-4ABB-B36D-7A45F71E3D3F}" destId="{2D666057-1519-46F9-B2E0-A1B1C7C601A8}" srcOrd="1" destOrd="0" presId="urn:microsoft.com/office/officeart/2005/8/layout/bProcess4"/>
    <dgm:cxn modelId="{2289EECF-87F7-4D30-A2F0-B75CD8A33AD4}" type="presParOf" srcId="{209DDBA1-A983-4EFF-AED1-92513F2566FE}" destId="{0F341BAE-91B0-4848-AA4F-BB82ABC9D301}" srcOrd="3" destOrd="0" presId="urn:microsoft.com/office/officeart/2005/8/layout/bProcess4"/>
    <dgm:cxn modelId="{389DD413-06D1-406B-87BA-7FF0617E894B}" type="presParOf" srcId="{209DDBA1-A983-4EFF-AED1-92513F2566FE}" destId="{5E27E13C-D329-415A-91B7-85DC19467BE7}" srcOrd="4" destOrd="0" presId="urn:microsoft.com/office/officeart/2005/8/layout/bProcess4"/>
    <dgm:cxn modelId="{3676D517-7BC8-4058-9D21-B540091B8A8B}" type="presParOf" srcId="{5E27E13C-D329-415A-91B7-85DC19467BE7}" destId="{97D5A4AF-079B-4AD6-967E-88F78EAF809D}" srcOrd="0" destOrd="0" presId="urn:microsoft.com/office/officeart/2005/8/layout/bProcess4"/>
    <dgm:cxn modelId="{815D9408-034E-48F9-A8C6-7BBF4F5A84A2}" type="presParOf" srcId="{5E27E13C-D329-415A-91B7-85DC19467BE7}" destId="{7616F9BB-AB9B-41FC-961B-4AAC3E480549}" srcOrd="1" destOrd="0" presId="urn:microsoft.com/office/officeart/2005/8/layout/bProcess4"/>
    <dgm:cxn modelId="{4C42D151-79A8-46D7-839C-10E331FAE828}" type="presParOf" srcId="{209DDBA1-A983-4EFF-AED1-92513F2566FE}" destId="{53CF8D95-E8E5-47FD-A50A-008FCECDFA08}" srcOrd="5" destOrd="0" presId="urn:microsoft.com/office/officeart/2005/8/layout/bProcess4"/>
    <dgm:cxn modelId="{964ADE73-0091-4902-A003-60A04DC78C41}" type="presParOf" srcId="{209DDBA1-A983-4EFF-AED1-92513F2566FE}" destId="{B624E967-B604-4A7A-887D-E32FCE52FD49}" srcOrd="6" destOrd="0" presId="urn:microsoft.com/office/officeart/2005/8/layout/bProcess4"/>
    <dgm:cxn modelId="{56E736A1-343A-4F48-8BF2-10C98755BF7D}" type="presParOf" srcId="{B624E967-B604-4A7A-887D-E32FCE52FD49}" destId="{4F6A55AC-05AE-47A0-9817-8BC8C0B2EC65}" srcOrd="0" destOrd="0" presId="urn:microsoft.com/office/officeart/2005/8/layout/bProcess4"/>
    <dgm:cxn modelId="{F422D0C7-CB03-49EE-A4A9-FEAEED50BDAC}" type="presParOf" srcId="{B624E967-B604-4A7A-887D-E32FCE52FD49}" destId="{A7E01A95-4727-4B7B-B04D-7F12490E8D12}" srcOrd="1" destOrd="0" presId="urn:microsoft.com/office/officeart/2005/8/layout/bProcess4"/>
    <dgm:cxn modelId="{BD2C0D50-005C-4304-AF08-A0D3942B5A04}" type="presParOf" srcId="{209DDBA1-A983-4EFF-AED1-92513F2566FE}" destId="{31BA64CB-2010-4668-A3A6-FDFADD9827CA}" srcOrd="7" destOrd="0" presId="urn:microsoft.com/office/officeart/2005/8/layout/bProcess4"/>
    <dgm:cxn modelId="{2DE40F65-C70B-40A9-88E0-CB07CFCB40F2}" type="presParOf" srcId="{209DDBA1-A983-4EFF-AED1-92513F2566FE}" destId="{E3275B11-189D-4BA0-B3AC-42035E794088}" srcOrd="8" destOrd="0" presId="urn:microsoft.com/office/officeart/2005/8/layout/bProcess4"/>
    <dgm:cxn modelId="{0E766767-C85A-448A-AE26-FFB30D4F5DC2}" type="presParOf" srcId="{E3275B11-189D-4BA0-B3AC-42035E794088}" destId="{C05B0725-CB4D-46DD-B334-7F46DA8D1934}" srcOrd="0" destOrd="0" presId="urn:microsoft.com/office/officeart/2005/8/layout/bProcess4"/>
    <dgm:cxn modelId="{C4629260-34D9-4600-A27E-F7016D9D7B5E}" type="presParOf" srcId="{E3275B11-189D-4BA0-B3AC-42035E794088}" destId="{19EA06E8-7944-4FCC-81B3-531452B931E9}" srcOrd="1" destOrd="0" presId="urn:microsoft.com/office/officeart/2005/8/layout/bProcess4"/>
    <dgm:cxn modelId="{466C513B-57B4-4A74-9EB9-96A318156A85}" type="presParOf" srcId="{209DDBA1-A983-4EFF-AED1-92513F2566FE}" destId="{57FD091C-6F76-4DA8-84AE-03FB3D1052A0}" srcOrd="9" destOrd="0" presId="urn:microsoft.com/office/officeart/2005/8/layout/bProcess4"/>
    <dgm:cxn modelId="{9BCE7C72-A358-453F-B86D-3D769662BBE2}" type="presParOf" srcId="{209DDBA1-A983-4EFF-AED1-92513F2566FE}" destId="{76612CED-CC9A-49E0-95BF-E95FC266F624}" srcOrd="10" destOrd="0" presId="urn:microsoft.com/office/officeart/2005/8/layout/bProcess4"/>
    <dgm:cxn modelId="{716F6728-9478-4BEF-A6CA-27CCDC07D556}" type="presParOf" srcId="{76612CED-CC9A-49E0-95BF-E95FC266F624}" destId="{AF35E54B-DF63-4B96-8F2E-055DF9341F61}" srcOrd="0" destOrd="0" presId="urn:microsoft.com/office/officeart/2005/8/layout/bProcess4"/>
    <dgm:cxn modelId="{6B0A89BC-C6D8-4275-88DD-5400C5824B6F}" type="presParOf" srcId="{76612CED-CC9A-49E0-95BF-E95FC266F624}" destId="{27E69D64-B0F8-4AFC-BC56-AEB0653EB0C5}" srcOrd="1" destOrd="0" presId="urn:microsoft.com/office/officeart/2005/8/layout/bProcess4"/>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12BF2EF-51BC-48E7-B283-4E5EA2DAF48A}" type="doc">
      <dgm:prSet loTypeId="urn:microsoft.com/office/officeart/2005/8/layout/hList7" loCatId="list" qsTypeId="urn:microsoft.com/office/officeart/2005/8/quickstyle/3d1" qsCatId="3D" csTypeId="urn:microsoft.com/office/officeart/2005/8/colors/colorful5" csCatId="colorful" phldr="1"/>
      <dgm:spPr/>
    </dgm:pt>
    <dgm:pt modelId="{7BE412F5-173B-44A6-9BB8-D062A582BE9E}">
      <dgm:prSet phldrT="[Текст]"/>
      <dgm:spPr/>
      <dgm:t>
        <a:bodyPr/>
        <a:lstStyle/>
        <a:p>
          <a:r>
            <a:rPr lang="en-US" dirty="0" err="1">
              <a:latin typeface="Times New Roman" panose="02020603050405020304" pitchFamily="18" charset="0"/>
              <a:cs typeface="Times New Roman" panose="02020603050405020304" pitchFamily="18" charset="0"/>
            </a:rPr>
            <a:t>Rivojlangan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dunyoda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ustuvor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anglo-sakson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moliya-iqtisod</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tizimi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yetakchilari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Buyuk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Britaniya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AQSh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Kanada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Avstraliya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kabi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davlatlar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ta'lim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tizimi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negizida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o‘qish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kompetensiyasi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o‘qib</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tushunish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asosida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fikrlash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matematika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yotadi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Boshqa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rivojlangan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davlatlar</a:t>
          </a:r>
          <a:r>
            <a:rPr lang="en-US" dirty="0">
              <a:latin typeface="Times New Roman" panose="02020603050405020304" pitchFamily="18" charset="0"/>
              <a:cs typeface="Times New Roman" panose="02020603050405020304" pitchFamily="18" charset="0"/>
            </a:rPr>
            <a:t> ham </a:t>
          </a:r>
          <a:r>
            <a:rPr lang="en-US" dirty="0" err="1">
              <a:latin typeface="Times New Roman" panose="02020603050405020304" pitchFamily="18" charset="0"/>
              <a:cs typeface="Times New Roman" panose="02020603050405020304" pitchFamily="18" charset="0"/>
            </a:rPr>
            <a:t>namuna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sifatida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o‘zlarining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ta'lim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mezonida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shu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ikki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omilni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asos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qilib</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olgan</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dgm:t>
    </dgm:pt>
    <dgm:pt modelId="{D795C179-D875-4204-9757-3861BDD71A51}" type="parTrans" cxnId="{AE6042D3-4B9A-4020-B0C1-AC27C2678A4F}">
      <dgm:prSet/>
      <dgm:spPr/>
      <dgm:t>
        <a:bodyPr/>
        <a:lstStyle/>
        <a:p>
          <a:endParaRPr lang="ru-RU">
            <a:latin typeface="Times New Roman" panose="02020603050405020304" pitchFamily="18" charset="0"/>
            <a:cs typeface="Times New Roman" panose="02020603050405020304" pitchFamily="18" charset="0"/>
          </a:endParaRPr>
        </a:p>
      </dgm:t>
    </dgm:pt>
    <dgm:pt modelId="{87D6A11B-4F93-4E6A-B99A-1B34B2C5ED06}" type="sibTrans" cxnId="{AE6042D3-4B9A-4020-B0C1-AC27C2678A4F}">
      <dgm:prSet/>
      <dgm:spPr/>
      <dgm:t>
        <a:bodyPr/>
        <a:lstStyle/>
        <a:p>
          <a:endParaRPr lang="ru-RU">
            <a:latin typeface="Times New Roman" panose="02020603050405020304" pitchFamily="18" charset="0"/>
            <a:cs typeface="Times New Roman" panose="02020603050405020304" pitchFamily="18" charset="0"/>
          </a:endParaRPr>
        </a:p>
      </dgm:t>
    </dgm:pt>
    <dgm:pt modelId="{B8771A62-EA5B-4833-861A-8A41883945EE}">
      <dgm:prSet phldrT="[Текст]"/>
      <dgm:spPr/>
      <dgm:t>
        <a:bodyPr/>
        <a:lstStyle/>
        <a:p>
          <a:r>
            <a:rPr lang="en-US" dirty="0">
              <a:latin typeface="Times New Roman" panose="02020603050405020304" pitchFamily="18" charset="0"/>
              <a:cs typeface="Times New Roman" panose="02020603050405020304" pitchFamily="18" charset="0"/>
            </a:rPr>
            <a:t>Anglo-</a:t>
          </a:r>
          <a:r>
            <a:rPr lang="en-US" dirty="0" err="1">
              <a:latin typeface="Times New Roman" panose="02020603050405020304" pitchFamily="18" charset="0"/>
              <a:cs typeface="Times New Roman" panose="02020603050405020304" pitchFamily="18" charset="0"/>
            </a:rPr>
            <a:t>sakson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ta'lim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modelidagi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maktab</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oliygohlar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mustaqil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fikrlash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tanqidiy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yondashuv</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asosida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ta'lim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berishni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ko‘zlaydi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Bunda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matematika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aniqlikni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ta'minlab</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beradi</a:t>
          </a:r>
          <a:r>
            <a:rPr lang="en-US" dirty="0">
              <a:latin typeface="Times New Roman" panose="02020603050405020304" pitchFamily="18" charset="0"/>
              <a:cs typeface="Times New Roman" panose="02020603050405020304" pitchFamily="18" charset="0"/>
            </a:rPr>
            <a:t>. Bu </a:t>
          </a:r>
          <a:r>
            <a:rPr lang="en-US" dirty="0" err="1">
              <a:latin typeface="Times New Roman" panose="02020603050405020304" pitchFamily="18" charset="0"/>
              <a:cs typeface="Times New Roman" panose="02020603050405020304" pitchFamily="18" charset="0"/>
            </a:rPr>
            <a:t>bilan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o‘rganiladigan</a:t>
          </a:r>
          <a:r>
            <a:rPr lang="en-US" dirty="0">
              <a:latin typeface="Times New Roman" panose="02020603050405020304" pitchFamily="18" charset="0"/>
              <a:cs typeface="Times New Roman" panose="02020603050405020304" pitchFamily="18" charset="0"/>
            </a:rPr>
            <a:t> fan </a:t>
          </a:r>
          <a:r>
            <a:rPr lang="en-US" dirty="0" err="1">
              <a:latin typeface="Times New Roman" panose="02020603050405020304" pitchFamily="18" charset="0"/>
              <a:cs typeface="Times New Roman" panose="02020603050405020304" pitchFamily="18" charset="0"/>
            </a:rPr>
            <a:t>mavzusidagi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matn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yoki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ma'lumotlar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bazasi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to‘liq</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o‘rganilib</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fanlarning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ikir-chikir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ma'lumotlari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tahlil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qilinishi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natijasida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o‘quvchi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talaba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qamrovli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mustaqil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fikrlashga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ega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bo‘ladi</a:t>
          </a:r>
          <a:r>
            <a:rPr lang="en-US"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dgm:t>
    </dgm:pt>
    <dgm:pt modelId="{E616B495-4B12-4628-ACE0-83C79F6A76A3}" type="parTrans" cxnId="{39A07A55-C5B1-44BB-BE57-0AA92668DE0B}">
      <dgm:prSet/>
      <dgm:spPr/>
      <dgm:t>
        <a:bodyPr/>
        <a:lstStyle/>
        <a:p>
          <a:endParaRPr lang="ru-RU">
            <a:latin typeface="Times New Roman" panose="02020603050405020304" pitchFamily="18" charset="0"/>
            <a:cs typeface="Times New Roman" panose="02020603050405020304" pitchFamily="18" charset="0"/>
          </a:endParaRPr>
        </a:p>
      </dgm:t>
    </dgm:pt>
    <dgm:pt modelId="{4225859C-10C4-4D32-BE3C-597322E9B218}" type="sibTrans" cxnId="{39A07A55-C5B1-44BB-BE57-0AA92668DE0B}">
      <dgm:prSet/>
      <dgm:spPr/>
      <dgm:t>
        <a:bodyPr/>
        <a:lstStyle/>
        <a:p>
          <a:endParaRPr lang="ru-RU">
            <a:latin typeface="Times New Roman" panose="02020603050405020304" pitchFamily="18" charset="0"/>
            <a:cs typeface="Times New Roman" panose="02020603050405020304" pitchFamily="18" charset="0"/>
          </a:endParaRPr>
        </a:p>
      </dgm:t>
    </dgm:pt>
    <dgm:pt modelId="{56D985F7-EFE7-49F0-8905-34511E99F966}">
      <dgm:prSet phldrT="[Текст]"/>
      <dgm:spPr/>
      <dgm:t>
        <a:bodyPr/>
        <a:lstStyle/>
        <a:p>
          <a:r>
            <a:rPr lang="en-US" dirty="0" err="1">
              <a:latin typeface="Times New Roman" panose="02020603050405020304" pitchFamily="18" charset="0"/>
              <a:cs typeface="Times New Roman" panose="02020603050405020304" pitchFamily="18" charset="0"/>
            </a:rPr>
            <a:t>Aniqrog‘i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o‘rta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oliy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ta'lim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darslik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ma'lumoti</a:t>
          </a: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qo‘shimcha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salbiy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ijobiy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jihatlari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haqidagi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ma'lumotlar</a:t>
          </a: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joriy-hayotiy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qo‘llanishi</a:t>
          </a: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shaxsiy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xulosa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formulasi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asosida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tizimli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tarzda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olib</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boriladi</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dgm:t>
    </dgm:pt>
    <dgm:pt modelId="{B83A9590-7625-456B-B52E-B11E11920A57}" type="parTrans" cxnId="{8970F9AE-EDC0-464F-BC37-FF51B89CD08A}">
      <dgm:prSet/>
      <dgm:spPr/>
      <dgm:t>
        <a:bodyPr/>
        <a:lstStyle/>
        <a:p>
          <a:endParaRPr lang="ru-RU">
            <a:latin typeface="Times New Roman" panose="02020603050405020304" pitchFamily="18" charset="0"/>
            <a:cs typeface="Times New Roman" panose="02020603050405020304" pitchFamily="18" charset="0"/>
          </a:endParaRPr>
        </a:p>
      </dgm:t>
    </dgm:pt>
    <dgm:pt modelId="{1882AAB1-37A9-4D51-A529-71973FD608A5}" type="sibTrans" cxnId="{8970F9AE-EDC0-464F-BC37-FF51B89CD08A}">
      <dgm:prSet/>
      <dgm:spPr/>
      <dgm:t>
        <a:bodyPr/>
        <a:lstStyle/>
        <a:p>
          <a:endParaRPr lang="ru-RU">
            <a:latin typeface="Times New Roman" panose="02020603050405020304" pitchFamily="18" charset="0"/>
            <a:cs typeface="Times New Roman" panose="02020603050405020304" pitchFamily="18" charset="0"/>
          </a:endParaRPr>
        </a:p>
      </dgm:t>
    </dgm:pt>
    <dgm:pt modelId="{D3C15D46-FCD0-482A-9261-DCFAEFE9E256}">
      <dgm:prSet/>
      <dgm:spPr/>
      <dgm:t>
        <a:bodyPr/>
        <a:lstStyle/>
        <a:p>
          <a:r>
            <a:rPr lang="en-US" dirty="0" err="1">
              <a:latin typeface="Times New Roman" panose="02020603050405020304" pitchFamily="18" charset="0"/>
              <a:cs typeface="Times New Roman" panose="02020603050405020304" pitchFamily="18" charset="0"/>
            </a:rPr>
            <a:t>Natijada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oliy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ta'lim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talabasi</a:t>
          </a:r>
          <a:r>
            <a:rPr lang="en-US" dirty="0">
              <a:latin typeface="Times New Roman" panose="02020603050405020304" pitchFamily="18" charset="0"/>
              <a:cs typeface="Times New Roman" panose="02020603050405020304" pitchFamily="18" charset="0"/>
            </a:rPr>
            <a:t> 1-kursdan </a:t>
          </a:r>
          <a:r>
            <a:rPr lang="en-US" dirty="0" err="1">
              <a:latin typeface="Times New Roman" panose="02020603050405020304" pitchFamily="18" charset="0"/>
              <a:cs typeface="Times New Roman" panose="02020603050405020304" pitchFamily="18" charset="0"/>
            </a:rPr>
            <a:t>oxirgi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kursgacha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o‘z</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sohasidagi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barcha</a:t>
          </a:r>
          <a:r>
            <a:rPr lang="en-US" dirty="0">
              <a:latin typeface="Times New Roman" panose="02020603050405020304" pitchFamily="18" charset="0"/>
              <a:cs typeface="Times New Roman" panose="02020603050405020304" pitchFamily="18" charset="0"/>
            </a:rPr>
            <a:t> fan </a:t>
          </a:r>
          <a:r>
            <a:rPr lang="en-US" dirty="0" err="1">
              <a:latin typeface="Times New Roman" panose="02020603050405020304" pitchFamily="18" charset="0"/>
              <a:cs typeface="Times New Roman" panose="02020603050405020304" pitchFamily="18" charset="0"/>
            </a:rPr>
            <a:t>ma'lumotlarini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mustaqil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o‘qiydi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tanqidiy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yondashib</a:t>
          </a:r>
          <a:r>
            <a:rPr lang="en-US" dirty="0">
              <a:latin typeface="Times New Roman" panose="02020603050405020304" pitchFamily="18" charset="0"/>
              <a:cs typeface="Times New Roman" panose="02020603050405020304" pitchFamily="18" charset="0"/>
            </a:rPr>
            <a:t>, seminar </a:t>
          </a:r>
          <a:r>
            <a:rPr lang="en-US" dirty="0" err="1">
              <a:latin typeface="Times New Roman" panose="02020603050405020304" pitchFamily="18" charset="0"/>
              <a:cs typeface="Times New Roman" panose="02020603050405020304" pitchFamily="18" charset="0"/>
            </a:rPr>
            <a:t>darslarida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boshqa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talabalar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o‘qituvchi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xulosalari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bilan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solishtirib</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o‘z</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sohasining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yetuk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kadriga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aylanadi</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dgm:t>
    </dgm:pt>
    <dgm:pt modelId="{1494E34C-809C-435F-A42D-0AC5E61DB42D}" type="parTrans" cxnId="{7AD8120C-3ECF-43BA-B99F-75034B0FA060}">
      <dgm:prSet/>
      <dgm:spPr/>
      <dgm:t>
        <a:bodyPr/>
        <a:lstStyle/>
        <a:p>
          <a:endParaRPr lang="ru-RU">
            <a:latin typeface="Times New Roman" panose="02020603050405020304" pitchFamily="18" charset="0"/>
            <a:cs typeface="Times New Roman" panose="02020603050405020304" pitchFamily="18" charset="0"/>
          </a:endParaRPr>
        </a:p>
      </dgm:t>
    </dgm:pt>
    <dgm:pt modelId="{BEBFD52B-E992-486A-A463-C4616AE80F2D}" type="sibTrans" cxnId="{7AD8120C-3ECF-43BA-B99F-75034B0FA060}">
      <dgm:prSet/>
      <dgm:spPr/>
      <dgm:t>
        <a:bodyPr/>
        <a:lstStyle/>
        <a:p>
          <a:endParaRPr lang="ru-RU">
            <a:latin typeface="Times New Roman" panose="02020603050405020304" pitchFamily="18" charset="0"/>
            <a:cs typeface="Times New Roman" panose="02020603050405020304" pitchFamily="18" charset="0"/>
          </a:endParaRPr>
        </a:p>
      </dgm:t>
    </dgm:pt>
    <dgm:pt modelId="{C205DC7B-4A82-47FC-AB41-84D38117D957}" type="pres">
      <dgm:prSet presAssocID="{212BF2EF-51BC-48E7-B283-4E5EA2DAF48A}" presName="Name0" presStyleCnt="0">
        <dgm:presLayoutVars>
          <dgm:dir/>
          <dgm:resizeHandles val="exact"/>
        </dgm:presLayoutVars>
      </dgm:prSet>
      <dgm:spPr/>
    </dgm:pt>
    <dgm:pt modelId="{8E9F3E01-575F-4D65-B42B-2757C1FBA61C}" type="pres">
      <dgm:prSet presAssocID="{212BF2EF-51BC-48E7-B283-4E5EA2DAF48A}" presName="fgShape" presStyleLbl="fgShp" presStyleIdx="0" presStyleCnt="1"/>
      <dgm:spPr/>
    </dgm:pt>
    <dgm:pt modelId="{A9226455-6135-41E6-A841-169CDFB3C378}" type="pres">
      <dgm:prSet presAssocID="{212BF2EF-51BC-48E7-B283-4E5EA2DAF48A}" presName="linComp" presStyleCnt="0"/>
      <dgm:spPr/>
    </dgm:pt>
    <dgm:pt modelId="{0D73D22F-F58F-4D4B-892F-C07C0D3B1F6D}" type="pres">
      <dgm:prSet presAssocID="{7BE412F5-173B-44A6-9BB8-D062A582BE9E}" presName="compNode" presStyleCnt="0"/>
      <dgm:spPr/>
    </dgm:pt>
    <dgm:pt modelId="{271529B8-0AA0-430B-AC75-BF054EBD21B6}" type="pres">
      <dgm:prSet presAssocID="{7BE412F5-173B-44A6-9BB8-D062A582BE9E}" presName="bkgdShape" presStyleLbl="node1" presStyleIdx="0" presStyleCnt="4"/>
      <dgm:spPr/>
    </dgm:pt>
    <dgm:pt modelId="{BEE47337-BCB4-4E10-A587-A55744C8325A}" type="pres">
      <dgm:prSet presAssocID="{7BE412F5-173B-44A6-9BB8-D062A582BE9E}" presName="nodeTx" presStyleLbl="node1" presStyleIdx="0" presStyleCnt="4">
        <dgm:presLayoutVars>
          <dgm:bulletEnabled val="1"/>
        </dgm:presLayoutVars>
      </dgm:prSet>
      <dgm:spPr/>
    </dgm:pt>
    <dgm:pt modelId="{59BBA953-1B64-4D69-BC3D-396D5928338D}" type="pres">
      <dgm:prSet presAssocID="{7BE412F5-173B-44A6-9BB8-D062A582BE9E}" presName="invisiNode" presStyleLbl="node1" presStyleIdx="0" presStyleCnt="4"/>
      <dgm:spPr/>
    </dgm:pt>
    <dgm:pt modelId="{49463EA4-0619-4134-AB1B-0937251793C4}" type="pres">
      <dgm:prSet presAssocID="{7BE412F5-173B-44A6-9BB8-D062A582BE9E}" presName="imagNode" presStyleLbl="fgImgPlace1"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dgm:spPr>
    </dgm:pt>
    <dgm:pt modelId="{D7D70FA4-CDC5-4510-90B9-4B02DF31AAD9}" type="pres">
      <dgm:prSet presAssocID="{87D6A11B-4F93-4E6A-B99A-1B34B2C5ED06}" presName="sibTrans" presStyleLbl="sibTrans2D1" presStyleIdx="0" presStyleCnt="0"/>
      <dgm:spPr/>
    </dgm:pt>
    <dgm:pt modelId="{7627E1EA-EC79-4F10-94FD-1549C1E23810}" type="pres">
      <dgm:prSet presAssocID="{B8771A62-EA5B-4833-861A-8A41883945EE}" presName="compNode" presStyleCnt="0"/>
      <dgm:spPr/>
    </dgm:pt>
    <dgm:pt modelId="{3052ADF6-7CE9-4AE6-B2F4-F34A4A4CE855}" type="pres">
      <dgm:prSet presAssocID="{B8771A62-EA5B-4833-861A-8A41883945EE}" presName="bkgdShape" presStyleLbl="node1" presStyleIdx="1" presStyleCnt="4"/>
      <dgm:spPr/>
    </dgm:pt>
    <dgm:pt modelId="{712481EC-58EA-459D-AFF2-C644CAFD03A5}" type="pres">
      <dgm:prSet presAssocID="{B8771A62-EA5B-4833-861A-8A41883945EE}" presName="nodeTx" presStyleLbl="node1" presStyleIdx="1" presStyleCnt="4">
        <dgm:presLayoutVars>
          <dgm:bulletEnabled val="1"/>
        </dgm:presLayoutVars>
      </dgm:prSet>
      <dgm:spPr/>
    </dgm:pt>
    <dgm:pt modelId="{ECEEF80E-C825-49C8-B18B-C772AF31939F}" type="pres">
      <dgm:prSet presAssocID="{B8771A62-EA5B-4833-861A-8A41883945EE}" presName="invisiNode" presStyleLbl="node1" presStyleIdx="1" presStyleCnt="4"/>
      <dgm:spPr/>
    </dgm:pt>
    <dgm:pt modelId="{87D2D706-637D-4259-97F9-791E61510A2D}" type="pres">
      <dgm:prSet presAssocID="{B8771A62-EA5B-4833-861A-8A41883945EE}" presName="imagNode" presStyleLbl="fgImgPlace1"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l="-39000" r="-39000"/>
          </a:stretch>
        </a:blipFill>
      </dgm:spPr>
    </dgm:pt>
    <dgm:pt modelId="{D57C357D-D8D5-4F8A-8BB0-9F8335C7BF58}" type="pres">
      <dgm:prSet presAssocID="{4225859C-10C4-4D32-BE3C-597322E9B218}" presName="sibTrans" presStyleLbl="sibTrans2D1" presStyleIdx="0" presStyleCnt="0"/>
      <dgm:spPr/>
    </dgm:pt>
    <dgm:pt modelId="{10584E39-E24E-4BBB-8A09-97FA746E79AF}" type="pres">
      <dgm:prSet presAssocID="{56D985F7-EFE7-49F0-8905-34511E99F966}" presName="compNode" presStyleCnt="0"/>
      <dgm:spPr/>
    </dgm:pt>
    <dgm:pt modelId="{A036351B-CB68-4C18-8840-D9824C66F5F8}" type="pres">
      <dgm:prSet presAssocID="{56D985F7-EFE7-49F0-8905-34511E99F966}" presName="bkgdShape" presStyleLbl="node1" presStyleIdx="2" presStyleCnt="4"/>
      <dgm:spPr/>
    </dgm:pt>
    <dgm:pt modelId="{22840AE9-79B6-427F-9DEC-DEC39D1C073D}" type="pres">
      <dgm:prSet presAssocID="{56D985F7-EFE7-49F0-8905-34511E99F966}" presName="nodeTx" presStyleLbl="node1" presStyleIdx="2" presStyleCnt="4">
        <dgm:presLayoutVars>
          <dgm:bulletEnabled val="1"/>
        </dgm:presLayoutVars>
      </dgm:prSet>
      <dgm:spPr/>
    </dgm:pt>
    <dgm:pt modelId="{55425B26-03FF-491A-B3CF-F36D7321753C}" type="pres">
      <dgm:prSet presAssocID="{56D985F7-EFE7-49F0-8905-34511E99F966}" presName="invisiNode" presStyleLbl="node1" presStyleIdx="2" presStyleCnt="4"/>
      <dgm:spPr/>
    </dgm:pt>
    <dgm:pt modelId="{EA733D43-B141-4E5C-931F-CEB4A2A88211}" type="pres">
      <dgm:prSet presAssocID="{56D985F7-EFE7-49F0-8905-34511E99F966}" presName="imagNode" presStyleLbl="fgImgPlace1"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dgm:spPr>
    </dgm:pt>
    <dgm:pt modelId="{6D342E73-F918-4E1C-955E-A842F89D2B94}" type="pres">
      <dgm:prSet presAssocID="{1882AAB1-37A9-4D51-A529-71973FD608A5}" presName="sibTrans" presStyleLbl="sibTrans2D1" presStyleIdx="0" presStyleCnt="0"/>
      <dgm:spPr/>
    </dgm:pt>
    <dgm:pt modelId="{31120568-0A6D-436E-94D1-B4FBB3599EC2}" type="pres">
      <dgm:prSet presAssocID="{D3C15D46-FCD0-482A-9261-DCFAEFE9E256}" presName="compNode" presStyleCnt="0"/>
      <dgm:spPr/>
    </dgm:pt>
    <dgm:pt modelId="{E4048A6C-6181-4B25-9A3F-94A1028E0ABA}" type="pres">
      <dgm:prSet presAssocID="{D3C15D46-FCD0-482A-9261-DCFAEFE9E256}" presName="bkgdShape" presStyleLbl="node1" presStyleIdx="3" presStyleCnt="4"/>
      <dgm:spPr/>
    </dgm:pt>
    <dgm:pt modelId="{51A38206-60C0-43B0-8583-C00088CEBE02}" type="pres">
      <dgm:prSet presAssocID="{D3C15D46-FCD0-482A-9261-DCFAEFE9E256}" presName="nodeTx" presStyleLbl="node1" presStyleIdx="3" presStyleCnt="4">
        <dgm:presLayoutVars>
          <dgm:bulletEnabled val="1"/>
        </dgm:presLayoutVars>
      </dgm:prSet>
      <dgm:spPr/>
    </dgm:pt>
    <dgm:pt modelId="{789BC4CB-D936-4A7B-B37F-7200A2185B2E}" type="pres">
      <dgm:prSet presAssocID="{D3C15D46-FCD0-482A-9261-DCFAEFE9E256}" presName="invisiNode" presStyleLbl="node1" presStyleIdx="3" presStyleCnt="4"/>
      <dgm:spPr/>
    </dgm:pt>
    <dgm:pt modelId="{F4A789B1-B40A-49D5-A85B-BFC8D4358354}" type="pres">
      <dgm:prSet presAssocID="{D3C15D46-FCD0-482A-9261-DCFAEFE9E256}" presName="imagNode" presStyleLbl="fgImgPlac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17000" r="-17000"/>
          </a:stretch>
        </a:blipFill>
      </dgm:spPr>
    </dgm:pt>
  </dgm:ptLst>
  <dgm:cxnLst>
    <dgm:cxn modelId="{4E345B09-1F6E-4B35-B713-7112F2A5A122}" type="presOf" srcId="{7BE412F5-173B-44A6-9BB8-D062A582BE9E}" destId="{BEE47337-BCB4-4E10-A587-A55744C8325A}" srcOrd="1" destOrd="0" presId="urn:microsoft.com/office/officeart/2005/8/layout/hList7"/>
    <dgm:cxn modelId="{7AD8120C-3ECF-43BA-B99F-75034B0FA060}" srcId="{212BF2EF-51BC-48E7-B283-4E5EA2DAF48A}" destId="{D3C15D46-FCD0-482A-9261-DCFAEFE9E256}" srcOrd="3" destOrd="0" parTransId="{1494E34C-809C-435F-A42D-0AC5E61DB42D}" sibTransId="{BEBFD52B-E992-486A-A463-C4616AE80F2D}"/>
    <dgm:cxn modelId="{AB27C31A-B024-433C-95A2-008B1DBFFA9B}" type="presOf" srcId="{7BE412F5-173B-44A6-9BB8-D062A582BE9E}" destId="{271529B8-0AA0-430B-AC75-BF054EBD21B6}" srcOrd="0" destOrd="0" presId="urn:microsoft.com/office/officeart/2005/8/layout/hList7"/>
    <dgm:cxn modelId="{71327F3E-9B01-4BBA-8A5E-B0E2D148406F}" type="presOf" srcId="{56D985F7-EFE7-49F0-8905-34511E99F966}" destId="{22840AE9-79B6-427F-9DEC-DEC39D1C073D}" srcOrd="1" destOrd="0" presId="urn:microsoft.com/office/officeart/2005/8/layout/hList7"/>
    <dgm:cxn modelId="{56E81344-D1FE-4040-972C-41BC1177C696}" type="presOf" srcId="{87D6A11B-4F93-4E6A-B99A-1B34B2C5ED06}" destId="{D7D70FA4-CDC5-4510-90B9-4B02DF31AAD9}" srcOrd="0" destOrd="0" presId="urn:microsoft.com/office/officeart/2005/8/layout/hList7"/>
    <dgm:cxn modelId="{D50C8548-9234-412C-8992-E4C696834857}" type="presOf" srcId="{B8771A62-EA5B-4833-861A-8A41883945EE}" destId="{712481EC-58EA-459D-AFF2-C644CAFD03A5}" srcOrd="1" destOrd="0" presId="urn:microsoft.com/office/officeart/2005/8/layout/hList7"/>
    <dgm:cxn modelId="{1F68B670-3934-472D-B03F-D70540AF75D4}" type="presOf" srcId="{D3C15D46-FCD0-482A-9261-DCFAEFE9E256}" destId="{51A38206-60C0-43B0-8583-C00088CEBE02}" srcOrd="1" destOrd="0" presId="urn:microsoft.com/office/officeart/2005/8/layout/hList7"/>
    <dgm:cxn modelId="{39A07A55-C5B1-44BB-BE57-0AA92668DE0B}" srcId="{212BF2EF-51BC-48E7-B283-4E5EA2DAF48A}" destId="{B8771A62-EA5B-4833-861A-8A41883945EE}" srcOrd="1" destOrd="0" parTransId="{E616B495-4B12-4628-ACE0-83C79F6A76A3}" sibTransId="{4225859C-10C4-4D32-BE3C-597322E9B218}"/>
    <dgm:cxn modelId="{7BC71894-7977-413D-B54E-8945B3E9D545}" type="presOf" srcId="{D3C15D46-FCD0-482A-9261-DCFAEFE9E256}" destId="{E4048A6C-6181-4B25-9A3F-94A1028E0ABA}" srcOrd="0" destOrd="0" presId="urn:microsoft.com/office/officeart/2005/8/layout/hList7"/>
    <dgm:cxn modelId="{44988994-D49D-4F04-9B80-9B1CD72BFB16}" type="presOf" srcId="{B8771A62-EA5B-4833-861A-8A41883945EE}" destId="{3052ADF6-7CE9-4AE6-B2F4-F34A4A4CE855}" srcOrd="0" destOrd="0" presId="urn:microsoft.com/office/officeart/2005/8/layout/hList7"/>
    <dgm:cxn modelId="{45C6C5A0-D074-45FA-A8E6-551C88E62506}" type="presOf" srcId="{212BF2EF-51BC-48E7-B283-4E5EA2DAF48A}" destId="{C205DC7B-4A82-47FC-AB41-84D38117D957}" srcOrd="0" destOrd="0" presId="urn:microsoft.com/office/officeart/2005/8/layout/hList7"/>
    <dgm:cxn modelId="{8970F9AE-EDC0-464F-BC37-FF51B89CD08A}" srcId="{212BF2EF-51BC-48E7-B283-4E5EA2DAF48A}" destId="{56D985F7-EFE7-49F0-8905-34511E99F966}" srcOrd="2" destOrd="0" parTransId="{B83A9590-7625-456B-B52E-B11E11920A57}" sibTransId="{1882AAB1-37A9-4D51-A529-71973FD608A5}"/>
    <dgm:cxn modelId="{3CC0F3C1-CC39-42DE-AD10-87F1E52A55CE}" type="presOf" srcId="{1882AAB1-37A9-4D51-A529-71973FD608A5}" destId="{6D342E73-F918-4E1C-955E-A842F89D2B94}" srcOrd="0" destOrd="0" presId="urn:microsoft.com/office/officeart/2005/8/layout/hList7"/>
    <dgm:cxn modelId="{C75E55D1-BD0C-4B97-A4A3-D7E93E3388FC}" type="presOf" srcId="{4225859C-10C4-4D32-BE3C-597322E9B218}" destId="{D57C357D-D8D5-4F8A-8BB0-9F8335C7BF58}" srcOrd="0" destOrd="0" presId="urn:microsoft.com/office/officeart/2005/8/layout/hList7"/>
    <dgm:cxn modelId="{AE6042D3-4B9A-4020-B0C1-AC27C2678A4F}" srcId="{212BF2EF-51BC-48E7-B283-4E5EA2DAF48A}" destId="{7BE412F5-173B-44A6-9BB8-D062A582BE9E}" srcOrd="0" destOrd="0" parTransId="{D795C179-D875-4204-9757-3861BDD71A51}" sibTransId="{87D6A11B-4F93-4E6A-B99A-1B34B2C5ED06}"/>
    <dgm:cxn modelId="{6D8609ED-B553-4546-81CD-DE5746B641D9}" type="presOf" srcId="{56D985F7-EFE7-49F0-8905-34511E99F966}" destId="{A036351B-CB68-4C18-8840-D9824C66F5F8}" srcOrd="0" destOrd="0" presId="urn:microsoft.com/office/officeart/2005/8/layout/hList7"/>
    <dgm:cxn modelId="{ED444BFD-A84D-42E0-B547-4AC4D8310A3B}" type="presParOf" srcId="{C205DC7B-4A82-47FC-AB41-84D38117D957}" destId="{8E9F3E01-575F-4D65-B42B-2757C1FBA61C}" srcOrd="0" destOrd="0" presId="urn:microsoft.com/office/officeart/2005/8/layout/hList7"/>
    <dgm:cxn modelId="{44D566FE-6063-4D10-AB57-40EC4337505B}" type="presParOf" srcId="{C205DC7B-4A82-47FC-AB41-84D38117D957}" destId="{A9226455-6135-41E6-A841-169CDFB3C378}" srcOrd="1" destOrd="0" presId="urn:microsoft.com/office/officeart/2005/8/layout/hList7"/>
    <dgm:cxn modelId="{2E7AB96E-F466-468E-81A2-BB44D8E90C70}" type="presParOf" srcId="{A9226455-6135-41E6-A841-169CDFB3C378}" destId="{0D73D22F-F58F-4D4B-892F-C07C0D3B1F6D}" srcOrd="0" destOrd="0" presId="urn:microsoft.com/office/officeart/2005/8/layout/hList7"/>
    <dgm:cxn modelId="{987C9E0E-A337-46FB-AA95-5F917F4F2587}" type="presParOf" srcId="{0D73D22F-F58F-4D4B-892F-C07C0D3B1F6D}" destId="{271529B8-0AA0-430B-AC75-BF054EBD21B6}" srcOrd="0" destOrd="0" presId="urn:microsoft.com/office/officeart/2005/8/layout/hList7"/>
    <dgm:cxn modelId="{4B5E6C5C-0DC7-4662-8FB6-F4BCAD450B7D}" type="presParOf" srcId="{0D73D22F-F58F-4D4B-892F-C07C0D3B1F6D}" destId="{BEE47337-BCB4-4E10-A587-A55744C8325A}" srcOrd="1" destOrd="0" presId="urn:microsoft.com/office/officeart/2005/8/layout/hList7"/>
    <dgm:cxn modelId="{4F91CE3B-187E-42CA-82C4-77511A35574C}" type="presParOf" srcId="{0D73D22F-F58F-4D4B-892F-C07C0D3B1F6D}" destId="{59BBA953-1B64-4D69-BC3D-396D5928338D}" srcOrd="2" destOrd="0" presId="urn:microsoft.com/office/officeart/2005/8/layout/hList7"/>
    <dgm:cxn modelId="{C4F88738-2F5F-4213-90B9-E27D3C74C75F}" type="presParOf" srcId="{0D73D22F-F58F-4D4B-892F-C07C0D3B1F6D}" destId="{49463EA4-0619-4134-AB1B-0937251793C4}" srcOrd="3" destOrd="0" presId="urn:microsoft.com/office/officeart/2005/8/layout/hList7"/>
    <dgm:cxn modelId="{1455A74C-22CA-44CA-BF96-A25464C9F4DB}" type="presParOf" srcId="{A9226455-6135-41E6-A841-169CDFB3C378}" destId="{D7D70FA4-CDC5-4510-90B9-4B02DF31AAD9}" srcOrd="1" destOrd="0" presId="urn:microsoft.com/office/officeart/2005/8/layout/hList7"/>
    <dgm:cxn modelId="{4C73E3D7-E470-4C09-973C-5413D8A372C1}" type="presParOf" srcId="{A9226455-6135-41E6-A841-169CDFB3C378}" destId="{7627E1EA-EC79-4F10-94FD-1549C1E23810}" srcOrd="2" destOrd="0" presId="urn:microsoft.com/office/officeart/2005/8/layout/hList7"/>
    <dgm:cxn modelId="{A4C20FC4-5BDF-42DD-AB47-5BEA3F17170D}" type="presParOf" srcId="{7627E1EA-EC79-4F10-94FD-1549C1E23810}" destId="{3052ADF6-7CE9-4AE6-B2F4-F34A4A4CE855}" srcOrd="0" destOrd="0" presId="urn:microsoft.com/office/officeart/2005/8/layout/hList7"/>
    <dgm:cxn modelId="{1BDBA040-6A45-4209-AA9B-A02FFFDC5776}" type="presParOf" srcId="{7627E1EA-EC79-4F10-94FD-1549C1E23810}" destId="{712481EC-58EA-459D-AFF2-C644CAFD03A5}" srcOrd="1" destOrd="0" presId="urn:microsoft.com/office/officeart/2005/8/layout/hList7"/>
    <dgm:cxn modelId="{8A06BB03-C3B4-42D0-B352-8502A8A000FB}" type="presParOf" srcId="{7627E1EA-EC79-4F10-94FD-1549C1E23810}" destId="{ECEEF80E-C825-49C8-B18B-C772AF31939F}" srcOrd="2" destOrd="0" presId="urn:microsoft.com/office/officeart/2005/8/layout/hList7"/>
    <dgm:cxn modelId="{30EE042C-8312-4557-9B0A-D18DCCA195DD}" type="presParOf" srcId="{7627E1EA-EC79-4F10-94FD-1549C1E23810}" destId="{87D2D706-637D-4259-97F9-791E61510A2D}" srcOrd="3" destOrd="0" presId="urn:microsoft.com/office/officeart/2005/8/layout/hList7"/>
    <dgm:cxn modelId="{4E874385-3A13-4741-9EED-C8D6FF2EFE41}" type="presParOf" srcId="{A9226455-6135-41E6-A841-169CDFB3C378}" destId="{D57C357D-D8D5-4F8A-8BB0-9F8335C7BF58}" srcOrd="3" destOrd="0" presId="urn:microsoft.com/office/officeart/2005/8/layout/hList7"/>
    <dgm:cxn modelId="{B03BBE60-EC86-4D16-99AB-00DBA2114A9E}" type="presParOf" srcId="{A9226455-6135-41E6-A841-169CDFB3C378}" destId="{10584E39-E24E-4BBB-8A09-97FA746E79AF}" srcOrd="4" destOrd="0" presId="urn:microsoft.com/office/officeart/2005/8/layout/hList7"/>
    <dgm:cxn modelId="{6E11D034-4728-449F-9A8B-4A0779B41C3A}" type="presParOf" srcId="{10584E39-E24E-4BBB-8A09-97FA746E79AF}" destId="{A036351B-CB68-4C18-8840-D9824C66F5F8}" srcOrd="0" destOrd="0" presId="urn:microsoft.com/office/officeart/2005/8/layout/hList7"/>
    <dgm:cxn modelId="{4FE38FED-129A-42EA-BEEE-279A1E5F10BC}" type="presParOf" srcId="{10584E39-E24E-4BBB-8A09-97FA746E79AF}" destId="{22840AE9-79B6-427F-9DEC-DEC39D1C073D}" srcOrd="1" destOrd="0" presId="urn:microsoft.com/office/officeart/2005/8/layout/hList7"/>
    <dgm:cxn modelId="{6410DD3F-AD48-44A3-8DBB-2A0EDA59DCA5}" type="presParOf" srcId="{10584E39-E24E-4BBB-8A09-97FA746E79AF}" destId="{55425B26-03FF-491A-B3CF-F36D7321753C}" srcOrd="2" destOrd="0" presId="urn:microsoft.com/office/officeart/2005/8/layout/hList7"/>
    <dgm:cxn modelId="{E4D89AEA-07DD-48AF-82C4-8B85343AE8D4}" type="presParOf" srcId="{10584E39-E24E-4BBB-8A09-97FA746E79AF}" destId="{EA733D43-B141-4E5C-931F-CEB4A2A88211}" srcOrd="3" destOrd="0" presId="urn:microsoft.com/office/officeart/2005/8/layout/hList7"/>
    <dgm:cxn modelId="{4CBB66AD-8160-499D-A0F5-A280F02841EB}" type="presParOf" srcId="{A9226455-6135-41E6-A841-169CDFB3C378}" destId="{6D342E73-F918-4E1C-955E-A842F89D2B94}" srcOrd="5" destOrd="0" presId="urn:microsoft.com/office/officeart/2005/8/layout/hList7"/>
    <dgm:cxn modelId="{FC85FB38-F33D-44F9-BEAC-D0E52FD48C27}" type="presParOf" srcId="{A9226455-6135-41E6-A841-169CDFB3C378}" destId="{31120568-0A6D-436E-94D1-B4FBB3599EC2}" srcOrd="6" destOrd="0" presId="urn:microsoft.com/office/officeart/2005/8/layout/hList7"/>
    <dgm:cxn modelId="{615297B0-2147-490F-838D-8AC74F3FF6C1}" type="presParOf" srcId="{31120568-0A6D-436E-94D1-B4FBB3599EC2}" destId="{E4048A6C-6181-4B25-9A3F-94A1028E0ABA}" srcOrd="0" destOrd="0" presId="urn:microsoft.com/office/officeart/2005/8/layout/hList7"/>
    <dgm:cxn modelId="{356776CC-D213-4E52-8195-3EA13AB5C8D9}" type="presParOf" srcId="{31120568-0A6D-436E-94D1-B4FBB3599EC2}" destId="{51A38206-60C0-43B0-8583-C00088CEBE02}" srcOrd="1" destOrd="0" presId="urn:microsoft.com/office/officeart/2005/8/layout/hList7"/>
    <dgm:cxn modelId="{007CE071-49DB-4B06-9CDE-3AEAA200DDA5}" type="presParOf" srcId="{31120568-0A6D-436E-94D1-B4FBB3599EC2}" destId="{789BC4CB-D936-4A7B-B37F-7200A2185B2E}" srcOrd="2" destOrd="0" presId="urn:microsoft.com/office/officeart/2005/8/layout/hList7"/>
    <dgm:cxn modelId="{4F95F8A0-E9C2-4AC5-8D31-A49ECF4A6B03}" type="presParOf" srcId="{31120568-0A6D-436E-94D1-B4FBB3599EC2}" destId="{F4A789B1-B40A-49D5-A85B-BFC8D4358354}"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E5E675-4B86-45A8-B620-FD538D9E0176}">
      <dsp:nvSpPr>
        <dsp:cNvPr id="0" name=""/>
        <dsp:cNvSpPr/>
      </dsp:nvSpPr>
      <dsp:spPr>
        <a:xfrm>
          <a:off x="115986" y="-76659"/>
          <a:ext cx="8206985" cy="2308913"/>
        </a:xfrm>
        <a:prstGeom prst="roundRect">
          <a:avLst>
            <a:gd name="adj" fmla="val 10000"/>
          </a:avLst>
        </a:prstGeom>
        <a:solidFill>
          <a:schemeClr val="accent5">
            <a:hueOff val="0"/>
            <a:satOff val="0"/>
            <a:lumOff val="0"/>
            <a:alphaOff val="0"/>
          </a:schemeClr>
        </a:solidFill>
        <a:ln>
          <a:noFill/>
        </a:ln>
        <a:effectLst>
          <a:outerShdw blurRad="50800" dist="25400" dir="5400000" rotWithShape="0">
            <a:srgbClr val="000000">
              <a:alpha val="2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ru-RU" sz="3200" b="1" kern="1200" cap="none" spc="0" dirty="0">
              <a:ln w="6600">
                <a:solidFill>
                  <a:schemeClr val="accent2"/>
                </a:solidFill>
                <a:prstDash val="solid"/>
              </a:ln>
              <a:solidFill>
                <a:srgbClr val="FFFFFF"/>
              </a:solidFill>
              <a:effectLst>
                <a:outerShdw dist="38100" dir="2700000" algn="tl" rotWithShape="0">
                  <a:schemeClr val="accent2"/>
                </a:outerShdw>
              </a:effectLst>
              <a:latin typeface="Algerian" panose="04020705040A02060702" pitchFamily="82" charset="0"/>
            </a:rPr>
            <a:t>«ПЕРЕДОВОЙ ЗАРУБЕЖНЫЙ</a:t>
          </a:r>
          <a:r>
            <a:rPr lang="en-US" sz="3200" b="1" kern="1200" cap="none" spc="0" dirty="0">
              <a:ln w="6600">
                <a:solidFill>
                  <a:schemeClr val="accent2"/>
                </a:solidFill>
                <a:prstDash val="solid"/>
              </a:ln>
              <a:solidFill>
                <a:srgbClr val="FFFFFF"/>
              </a:solidFill>
              <a:effectLst>
                <a:outerShdw dist="38100" dir="2700000" algn="tl" rotWithShape="0">
                  <a:schemeClr val="accent2"/>
                </a:outerShdw>
              </a:effectLst>
              <a:latin typeface="Algerian" panose="04020705040A02060702" pitchFamily="82" charset="0"/>
            </a:rPr>
            <a:t> </a:t>
          </a:r>
          <a:r>
            <a:rPr lang="ru-RU" sz="3200" b="1" kern="1200" cap="none" spc="0" dirty="0">
              <a:ln w="6600">
                <a:solidFill>
                  <a:schemeClr val="accent2"/>
                </a:solidFill>
                <a:prstDash val="solid"/>
              </a:ln>
              <a:solidFill>
                <a:srgbClr val="FFFFFF"/>
              </a:solidFill>
              <a:effectLst>
                <a:outerShdw dist="38100" dir="2700000" algn="tl" rotWithShape="0">
                  <a:schemeClr val="accent2"/>
                </a:outerShdw>
              </a:effectLst>
              <a:latin typeface="Algerian" panose="04020705040A02060702" pitchFamily="82" charset="0"/>
            </a:rPr>
            <a:t>ОПЫТ В ОБРАЗОВАНИИ»</a:t>
          </a:r>
          <a:endParaRPr lang="en-US" sz="3200" b="1" kern="1200" cap="none" spc="0" dirty="0">
            <a:ln w="6600">
              <a:solidFill>
                <a:schemeClr val="accent2"/>
              </a:solidFill>
              <a:prstDash val="solid"/>
            </a:ln>
            <a:solidFill>
              <a:srgbClr val="FFFFFF"/>
            </a:solidFill>
            <a:effectLst>
              <a:outerShdw dist="38100" dir="2700000" algn="tl" rotWithShape="0">
                <a:schemeClr val="accent2"/>
              </a:outerShdw>
            </a:effectLst>
            <a:latin typeface="Algerian" panose="04020705040A02060702" pitchFamily="82" charset="0"/>
          </a:endParaRPr>
        </a:p>
        <a:p>
          <a:pPr marL="0" lvl="0" indent="0" algn="ctr" defTabSz="1422400">
            <a:lnSpc>
              <a:spcPct val="90000"/>
            </a:lnSpc>
            <a:spcBef>
              <a:spcPct val="0"/>
            </a:spcBef>
            <a:spcAft>
              <a:spcPct val="35000"/>
            </a:spcAft>
            <a:buNone/>
          </a:pPr>
          <a:r>
            <a:rPr lang="en-US" sz="3200" b="1" kern="1200" cap="none" spc="0" dirty="0" err="1">
              <a:ln w="6600">
                <a:solidFill>
                  <a:schemeClr val="accent2"/>
                </a:solidFill>
                <a:prstDash val="solid"/>
              </a:ln>
              <a:solidFill>
                <a:srgbClr val="FFFFFF"/>
              </a:solidFill>
              <a:effectLst>
                <a:outerShdw dist="38100" dir="2700000" algn="tl" rotWithShape="0">
                  <a:schemeClr val="accent2"/>
                </a:outerShdw>
              </a:effectLst>
              <a:latin typeface="Algerian" panose="04020705040A02060702" pitchFamily="82" charset="0"/>
            </a:rPr>
            <a:t>Ta’limda</a:t>
          </a:r>
          <a:r>
            <a:rPr lang="en-US" sz="3200" b="1" kern="1200" cap="none" spc="0" dirty="0">
              <a:ln w="6600">
                <a:solidFill>
                  <a:schemeClr val="accent2"/>
                </a:solidFill>
                <a:prstDash val="solid"/>
              </a:ln>
              <a:solidFill>
                <a:srgbClr val="FFFFFF"/>
              </a:solidFill>
              <a:effectLst>
                <a:outerShdw dist="38100" dir="2700000" algn="tl" rotWithShape="0">
                  <a:schemeClr val="accent2"/>
                </a:outerShdw>
              </a:effectLst>
              <a:latin typeface="Algerian" panose="04020705040A02060702" pitchFamily="82" charset="0"/>
            </a:rPr>
            <a:t> </a:t>
          </a:r>
          <a:r>
            <a:rPr lang="en-US" sz="3200" b="1" kern="1200" cap="none" spc="0" dirty="0" err="1">
              <a:ln w="6600">
                <a:solidFill>
                  <a:schemeClr val="accent2"/>
                </a:solidFill>
                <a:prstDash val="solid"/>
              </a:ln>
              <a:solidFill>
                <a:srgbClr val="FFFFFF"/>
              </a:solidFill>
              <a:effectLst>
                <a:outerShdw dist="38100" dir="2700000" algn="tl" rotWithShape="0">
                  <a:schemeClr val="accent2"/>
                </a:outerShdw>
              </a:effectLst>
              <a:latin typeface="Algerian" panose="04020705040A02060702" pitchFamily="82" charset="0"/>
            </a:rPr>
            <a:t>ilg`or</a:t>
          </a:r>
          <a:r>
            <a:rPr lang="en-US" sz="3200" b="1" kern="1200" cap="none" spc="0" dirty="0">
              <a:ln w="6600">
                <a:solidFill>
                  <a:schemeClr val="accent2"/>
                </a:solidFill>
                <a:prstDash val="solid"/>
              </a:ln>
              <a:solidFill>
                <a:srgbClr val="FFFFFF"/>
              </a:solidFill>
              <a:effectLst>
                <a:outerShdw dist="38100" dir="2700000" algn="tl" rotWithShape="0">
                  <a:schemeClr val="accent2"/>
                </a:outerShdw>
              </a:effectLst>
              <a:latin typeface="Algerian" panose="04020705040A02060702" pitchFamily="82" charset="0"/>
            </a:rPr>
            <a:t> </a:t>
          </a:r>
          <a:r>
            <a:rPr lang="en-US" sz="3200" b="1" kern="1200" cap="none" spc="0" dirty="0" err="1">
              <a:ln w="6600">
                <a:solidFill>
                  <a:schemeClr val="accent2"/>
                </a:solidFill>
                <a:prstDash val="solid"/>
              </a:ln>
              <a:solidFill>
                <a:srgbClr val="FFFFFF"/>
              </a:solidFill>
              <a:effectLst>
                <a:outerShdw dist="38100" dir="2700000" algn="tl" rotWithShape="0">
                  <a:schemeClr val="accent2"/>
                </a:outerShdw>
              </a:effectLst>
              <a:latin typeface="Algerian" panose="04020705040A02060702" pitchFamily="82" charset="0"/>
            </a:rPr>
            <a:t>xorijiy</a:t>
          </a:r>
          <a:r>
            <a:rPr lang="en-US" sz="3200" b="1" kern="1200" cap="none" spc="0" dirty="0">
              <a:ln w="6600">
                <a:solidFill>
                  <a:schemeClr val="accent2"/>
                </a:solidFill>
                <a:prstDash val="solid"/>
              </a:ln>
              <a:solidFill>
                <a:srgbClr val="FFFFFF"/>
              </a:solidFill>
              <a:effectLst>
                <a:outerShdw dist="38100" dir="2700000" algn="tl" rotWithShape="0">
                  <a:schemeClr val="accent2"/>
                </a:outerShdw>
              </a:effectLst>
              <a:latin typeface="Algerian" panose="04020705040A02060702" pitchFamily="82" charset="0"/>
            </a:rPr>
            <a:t> </a:t>
          </a:r>
          <a:r>
            <a:rPr lang="en-US" sz="3200" b="1" kern="1200" cap="none" spc="0" dirty="0" err="1">
              <a:ln w="6600">
                <a:solidFill>
                  <a:schemeClr val="accent2"/>
                </a:solidFill>
                <a:prstDash val="solid"/>
              </a:ln>
              <a:solidFill>
                <a:srgbClr val="FFFFFF"/>
              </a:solidFill>
              <a:effectLst>
                <a:outerShdw dist="38100" dir="2700000" algn="tl" rotWithShape="0">
                  <a:schemeClr val="accent2"/>
                </a:outerShdw>
              </a:effectLst>
              <a:latin typeface="Algerian" panose="04020705040A02060702" pitchFamily="82" charset="0"/>
            </a:rPr>
            <a:t>tajribalar</a:t>
          </a:r>
          <a:endParaRPr lang="ru-RU" sz="3200" b="1" kern="1200" cap="none" spc="0" dirty="0">
            <a:ln w="6600">
              <a:solidFill>
                <a:schemeClr val="accent2"/>
              </a:solidFill>
              <a:prstDash val="solid"/>
            </a:ln>
            <a:solidFill>
              <a:srgbClr val="FFFFFF"/>
            </a:solidFill>
            <a:effectLst>
              <a:outerShdw dist="38100" dir="2700000" algn="tl" rotWithShape="0">
                <a:schemeClr val="accent2"/>
              </a:outerShdw>
            </a:effectLst>
          </a:endParaRPr>
        </a:p>
      </dsp:txBody>
      <dsp:txXfrm>
        <a:off x="183612" y="-9033"/>
        <a:ext cx="6620722" cy="2173661"/>
      </dsp:txXfrm>
    </dsp:sp>
    <dsp:sp modelId="{674472CA-FF7B-41BD-9B03-842A881BE601}">
      <dsp:nvSpPr>
        <dsp:cNvPr id="0" name=""/>
        <dsp:cNvSpPr/>
      </dsp:nvSpPr>
      <dsp:spPr>
        <a:xfrm>
          <a:off x="829030" y="2364373"/>
          <a:ext cx="7558608" cy="875984"/>
        </a:xfrm>
        <a:prstGeom prst="roundRect">
          <a:avLst>
            <a:gd name="adj" fmla="val 10000"/>
          </a:avLst>
        </a:prstGeom>
        <a:solidFill>
          <a:schemeClr val="accent5">
            <a:hueOff val="7693906"/>
            <a:satOff val="-2748"/>
            <a:lumOff val="4412"/>
            <a:alphaOff val="0"/>
          </a:schemeClr>
        </a:solidFill>
        <a:ln>
          <a:noFill/>
        </a:ln>
        <a:effectLst>
          <a:outerShdw blurRad="50800" dist="25400" dir="5400000" rotWithShape="0">
            <a:srgbClr val="000000">
              <a:alpha val="2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r" defTabSz="711200">
            <a:lnSpc>
              <a:spcPct val="90000"/>
            </a:lnSpc>
            <a:spcBef>
              <a:spcPct val="0"/>
            </a:spcBef>
            <a:spcAft>
              <a:spcPct val="35000"/>
            </a:spcAft>
            <a:buNone/>
          </a:pPr>
          <a:r>
            <a:rPr lang="en-US" sz="1600" kern="1200" dirty="0" err="1">
              <a:solidFill>
                <a:schemeClr val="tx1"/>
              </a:solidFill>
              <a:latin typeface="Algerian" panose="04020705040A02060702" pitchFamily="82" charset="0"/>
            </a:rPr>
            <a:t>Ma’ruzachi</a:t>
          </a:r>
          <a:r>
            <a:rPr lang="en-US" sz="1600" kern="1200" dirty="0">
              <a:solidFill>
                <a:schemeClr val="tx1"/>
              </a:solidFill>
              <a:latin typeface="Algerian" panose="04020705040A02060702" pitchFamily="82" charset="0"/>
            </a:rPr>
            <a:t>: </a:t>
          </a:r>
          <a:r>
            <a:rPr lang="en-US" sz="1600" kern="1200" dirty="0" err="1">
              <a:solidFill>
                <a:schemeClr val="tx1"/>
              </a:solidFill>
              <a:latin typeface="Algerian" panose="04020705040A02060702" pitchFamily="82" charset="0"/>
            </a:rPr>
            <a:t>M.B.Shodmonova</a:t>
          </a:r>
          <a:endParaRPr lang="en-US" sz="1600" kern="1200" dirty="0">
            <a:solidFill>
              <a:schemeClr val="tx1"/>
            </a:solidFill>
            <a:latin typeface="Algerian" panose="04020705040A02060702" pitchFamily="82" charset="0"/>
          </a:endParaRPr>
        </a:p>
        <a:p>
          <a:pPr marL="0" lvl="0" indent="0" algn="r" defTabSz="711200">
            <a:lnSpc>
              <a:spcPct val="90000"/>
            </a:lnSpc>
            <a:spcBef>
              <a:spcPct val="0"/>
            </a:spcBef>
            <a:spcAft>
              <a:spcPct val="35000"/>
            </a:spcAft>
            <a:buNone/>
          </a:pPr>
          <a:r>
            <a:rPr lang="en-US" sz="1600" kern="1200" dirty="0" err="1">
              <a:solidFill>
                <a:schemeClr val="tx1"/>
              </a:solidFill>
              <a:latin typeface="Algerian" panose="04020705040A02060702" pitchFamily="82" charset="0"/>
            </a:rPr>
            <a:t>Pedagogika</a:t>
          </a:r>
          <a:r>
            <a:rPr lang="en-US" sz="1600" kern="1200" dirty="0">
              <a:solidFill>
                <a:schemeClr val="tx1"/>
              </a:solidFill>
              <a:latin typeface="Algerian" panose="04020705040A02060702" pitchFamily="82" charset="0"/>
            </a:rPr>
            <a:t> </a:t>
          </a:r>
          <a:r>
            <a:rPr lang="en-US" sz="1600" kern="1200" dirty="0" err="1">
              <a:solidFill>
                <a:schemeClr val="tx1"/>
              </a:solidFill>
              <a:latin typeface="Algerian" panose="04020705040A02060702" pitchFamily="82" charset="0"/>
            </a:rPr>
            <a:t>fanlari</a:t>
          </a:r>
          <a:r>
            <a:rPr lang="en-US" sz="1600" kern="1200" dirty="0">
              <a:solidFill>
                <a:schemeClr val="tx1"/>
              </a:solidFill>
              <a:latin typeface="Algerian" panose="04020705040A02060702" pitchFamily="82" charset="0"/>
            </a:rPr>
            <a:t> </a:t>
          </a:r>
          <a:r>
            <a:rPr lang="en-US" sz="1600" kern="1200" dirty="0" err="1">
              <a:solidFill>
                <a:schemeClr val="tx1"/>
              </a:solidFill>
              <a:latin typeface="Algerian" panose="04020705040A02060702" pitchFamily="82" charset="0"/>
            </a:rPr>
            <a:t>bo`yicha</a:t>
          </a:r>
          <a:r>
            <a:rPr lang="en-US" sz="1600" kern="1200" dirty="0">
              <a:solidFill>
                <a:schemeClr val="tx1"/>
              </a:solidFill>
              <a:latin typeface="Algerian" panose="04020705040A02060702" pitchFamily="82" charset="0"/>
            </a:rPr>
            <a:t> </a:t>
          </a:r>
          <a:r>
            <a:rPr lang="en-US" sz="1600" kern="1200" dirty="0" err="1">
              <a:solidFill>
                <a:schemeClr val="tx1"/>
              </a:solidFill>
              <a:latin typeface="Algerian" panose="04020705040A02060702" pitchFamily="82" charset="0"/>
            </a:rPr>
            <a:t>falsafa</a:t>
          </a:r>
          <a:r>
            <a:rPr lang="en-US" sz="1600" kern="1200" dirty="0">
              <a:solidFill>
                <a:schemeClr val="tx1"/>
              </a:solidFill>
              <a:latin typeface="Algerian" panose="04020705040A02060702" pitchFamily="82" charset="0"/>
            </a:rPr>
            <a:t> </a:t>
          </a:r>
          <a:r>
            <a:rPr lang="en-US" sz="1600" kern="1200" dirty="0" err="1">
              <a:solidFill>
                <a:schemeClr val="tx1"/>
              </a:solidFill>
              <a:latin typeface="Algerian" panose="04020705040A02060702" pitchFamily="82" charset="0"/>
            </a:rPr>
            <a:t>doktori</a:t>
          </a:r>
          <a:r>
            <a:rPr lang="en-US" sz="1600" kern="1200" dirty="0">
              <a:solidFill>
                <a:schemeClr val="tx1"/>
              </a:solidFill>
              <a:latin typeface="Algerian" panose="04020705040A02060702" pitchFamily="82" charset="0"/>
            </a:rPr>
            <a:t> (PhD), </a:t>
          </a:r>
          <a:r>
            <a:rPr lang="en-US" sz="1600" kern="1200" dirty="0" err="1">
              <a:solidFill>
                <a:schemeClr val="tx1"/>
              </a:solidFill>
              <a:latin typeface="Algerian" panose="04020705040A02060702" pitchFamily="82" charset="0"/>
            </a:rPr>
            <a:t>dotsent</a:t>
          </a:r>
          <a:endParaRPr lang="ru-RU" sz="1600" kern="1200" dirty="0">
            <a:solidFill>
              <a:schemeClr val="tx1"/>
            </a:solidFill>
          </a:endParaRPr>
        </a:p>
      </dsp:txBody>
      <dsp:txXfrm>
        <a:off x="854687" y="2390030"/>
        <a:ext cx="5989162" cy="824670"/>
      </dsp:txXfrm>
    </dsp:sp>
    <dsp:sp modelId="{0F8B6E9E-5769-489B-A5E4-5AFFC1BB94E4}">
      <dsp:nvSpPr>
        <dsp:cNvPr id="0" name=""/>
        <dsp:cNvSpPr/>
      </dsp:nvSpPr>
      <dsp:spPr>
        <a:xfrm>
          <a:off x="1495966" y="3456387"/>
          <a:ext cx="7558608" cy="709857"/>
        </a:xfrm>
        <a:prstGeom prst="roundRect">
          <a:avLst>
            <a:gd name="adj" fmla="val 10000"/>
          </a:avLst>
        </a:prstGeom>
        <a:solidFill>
          <a:schemeClr val="accent5">
            <a:hueOff val="15387812"/>
            <a:satOff val="-5496"/>
            <a:lumOff val="8825"/>
            <a:alphaOff val="0"/>
          </a:schemeClr>
        </a:solidFill>
        <a:ln>
          <a:noFill/>
        </a:ln>
        <a:effectLst>
          <a:outerShdw blurRad="50800" dist="25400" dir="5400000" rotWithShape="0">
            <a:srgbClr val="000000">
              <a:alpha val="2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b="1" kern="1200" dirty="0">
              <a:solidFill>
                <a:srgbClr val="002060"/>
              </a:solidFill>
              <a:latin typeface="Algerian" panose="04020705040A02060702" pitchFamily="82" charset="0"/>
            </a:rPr>
            <a:t>Toshkent – 2026</a:t>
          </a:r>
          <a:endParaRPr lang="ru-RU" sz="2900" b="1" kern="1200" dirty="0">
            <a:solidFill>
              <a:srgbClr val="002060"/>
            </a:solidFill>
          </a:endParaRPr>
        </a:p>
      </dsp:txBody>
      <dsp:txXfrm>
        <a:off x="1516757" y="3477178"/>
        <a:ext cx="5998894" cy="668275"/>
      </dsp:txXfrm>
    </dsp:sp>
    <dsp:sp modelId="{F9816B1A-0E2E-4EAC-AB95-7B51FDB58946}">
      <dsp:nvSpPr>
        <dsp:cNvPr id="0" name=""/>
        <dsp:cNvSpPr/>
      </dsp:nvSpPr>
      <dsp:spPr>
        <a:xfrm>
          <a:off x="6869507" y="1923292"/>
          <a:ext cx="851195" cy="851195"/>
        </a:xfrm>
        <a:prstGeom prst="downArrow">
          <a:avLst>
            <a:gd name="adj1" fmla="val 55000"/>
            <a:gd name="adj2" fmla="val 45000"/>
          </a:avLst>
        </a:prstGeom>
        <a:solidFill>
          <a:schemeClr val="accent5">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ru-RU" sz="3600" kern="1200"/>
        </a:p>
      </dsp:txBody>
      <dsp:txXfrm>
        <a:off x="7061026" y="1923292"/>
        <a:ext cx="468157" cy="640524"/>
      </dsp:txXfrm>
    </dsp:sp>
    <dsp:sp modelId="{8D33DB3B-8F9D-4064-96F6-4E892F15378B}">
      <dsp:nvSpPr>
        <dsp:cNvPr id="0" name=""/>
        <dsp:cNvSpPr/>
      </dsp:nvSpPr>
      <dsp:spPr>
        <a:xfrm>
          <a:off x="7536443" y="2859399"/>
          <a:ext cx="851195" cy="851195"/>
        </a:xfrm>
        <a:prstGeom prst="downArrow">
          <a:avLst>
            <a:gd name="adj1" fmla="val 55000"/>
            <a:gd name="adj2" fmla="val 45000"/>
          </a:avLst>
        </a:prstGeom>
        <a:solidFill>
          <a:schemeClr val="accent5">
            <a:tint val="40000"/>
            <a:alpha val="90000"/>
            <a:hueOff val="15559149"/>
            <a:satOff val="-1476"/>
            <a:lumOff val="1077"/>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ru-RU" sz="3600" kern="1200"/>
        </a:p>
      </dsp:txBody>
      <dsp:txXfrm>
        <a:off x="7727962" y="2859399"/>
        <a:ext cx="468157" cy="64052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C4477A-4A32-4B17-8C1A-DC2F634F6CA8}">
      <dsp:nvSpPr>
        <dsp:cNvPr id="0" name=""/>
        <dsp:cNvSpPr/>
      </dsp:nvSpPr>
      <dsp:spPr>
        <a:xfrm>
          <a:off x="0" y="0"/>
          <a:ext cx="7036884" cy="1987420"/>
        </a:xfrm>
        <a:prstGeom prst="roundRect">
          <a:avLst>
            <a:gd name="adj" fmla="val 10000"/>
          </a:avLst>
        </a:prstGeom>
        <a:solidFill>
          <a:schemeClr val="accent5">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en-US" sz="1600" kern="1200" dirty="0" err="1">
              <a:latin typeface="Times New Roman" panose="02020603050405020304" pitchFamily="18" charset="0"/>
              <a:cs typeface="Times New Roman" panose="02020603050405020304" pitchFamily="18" charset="0"/>
            </a:rPr>
            <a:t>Oxirgi</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paytlarda</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Buyuk</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Britaniya</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kabi</a:t>
          </a:r>
          <a:r>
            <a:rPr lang="en-US" sz="1600" kern="1200" dirty="0">
              <a:latin typeface="Times New Roman" panose="02020603050405020304" pitchFamily="18" charset="0"/>
              <a:cs typeface="Times New Roman" panose="02020603050405020304" pitchFamily="18" charset="0"/>
            </a:rPr>
            <a:t> flagman </a:t>
          </a:r>
          <a:r>
            <a:rPr lang="en-US" sz="1600" kern="1200" dirty="0" err="1">
              <a:latin typeface="Times New Roman" panose="02020603050405020304" pitchFamily="18" charset="0"/>
              <a:cs typeface="Times New Roman" panose="02020603050405020304" pitchFamily="18" charset="0"/>
            </a:rPr>
            <a:t>davlatlardagi</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ta'lim</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ko‘rsatkichlari</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o‘zining</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an'anaviy</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ijobiy</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ko‘rsatkichlarida</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tursa</a:t>
          </a:r>
          <a:r>
            <a:rPr lang="en-US" sz="1600" kern="1200" dirty="0">
              <a:latin typeface="Times New Roman" panose="02020603050405020304" pitchFamily="18" charset="0"/>
              <a:cs typeface="Times New Roman" panose="02020603050405020304" pitchFamily="18" charset="0"/>
            </a:rPr>
            <a:t>-da, </a:t>
          </a:r>
          <a:r>
            <a:rPr lang="en-US" sz="1600" b="1" u="sng" kern="1200" dirty="0" err="1">
              <a:latin typeface="Times New Roman" panose="02020603050405020304" pitchFamily="18" charset="0"/>
              <a:cs typeface="Times New Roman" panose="02020603050405020304" pitchFamily="18" charset="0"/>
            </a:rPr>
            <a:t>Singapur</a:t>
          </a:r>
          <a:r>
            <a:rPr lang="en-US" sz="1600" b="1" u="sng" kern="1200" dirty="0">
              <a:latin typeface="Times New Roman" panose="02020603050405020304" pitchFamily="18" charset="0"/>
              <a:cs typeface="Times New Roman" panose="02020603050405020304" pitchFamily="18" charset="0"/>
            </a:rPr>
            <a:t>, </a:t>
          </a:r>
          <a:r>
            <a:rPr lang="en-US" sz="1600" b="1" u="sng" kern="1200" dirty="0" err="1">
              <a:latin typeface="Times New Roman" panose="02020603050405020304" pitchFamily="18" charset="0"/>
              <a:cs typeface="Times New Roman" panose="02020603050405020304" pitchFamily="18" charset="0"/>
            </a:rPr>
            <a:t>Janubiy</a:t>
          </a:r>
          <a:r>
            <a:rPr lang="en-US" sz="1600" b="1" u="sng" kern="1200" dirty="0">
              <a:latin typeface="Times New Roman" panose="02020603050405020304" pitchFamily="18" charset="0"/>
              <a:cs typeface="Times New Roman" panose="02020603050405020304" pitchFamily="18" charset="0"/>
            </a:rPr>
            <a:t> </a:t>
          </a:r>
          <a:r>
            <a:rPr lang="en-US" sz="1600" b="1" u="sng" kern="1200" dirty="0" err="1">
              <a:latin typeface="Times New Roman" panose="02020603050405020304" pitchFamily="18" charset="0"/>
              <a:cs typeface="Times New Roman" panose="02020603050405020304" pitchFamily="18" charset="0"/>
            </a:rPr>
            <a:t>Koreya</a:t>
          </a:r>
          <a:r>
            <a:rPr lang="en-US" sz="1600" b="1" u="sng" kern="1200" dirty="0">
              <a:latin typeface="Times New Roman" panose="02020603050405020304" pitchFamily="18" charset="0"/>
              <a:cs typeface="Times New Roman" panose="02020603050405020304" pitchFamily="18" charset="0"/>
            </a:rPr>
            <a:t>, </a:t>
          </a:r>
          <a:r>
            <a:rPr lang="en-US" sz="1600" b="1" u="sng" kern="1200" dirty="0" err="1">
              <a:latin typeface="Times New Roman" panose="02020603050405020304" pitchFamily="18" charset="0"/>
              <a:cs typeface="Times New Roman" panose="02020603050405020304" pitchFamily="18" charset="0"/>
            </a:rPr>
            <a:t>Xitoy</a:t>
          </a:r>
          <a:r>
            <a:rPr lang="en-US" sz="1600" b="1" u="sng" kern="1200" dirty="0">
              <a:latin typeface="Times New Roman" panose="02020603050405020304" pitchFamily="18" charset="0"/>
              <a:cs typeface="Times New Roman" panose="02020603050405020304" pitchFamily="18" charset="0"/>
            </a:rPr>
            <a:t> </a:t>
          </a:r>
          <a:r>
            <a:rPr lang="en-US" sz="1600" b="1" u="sng" kern="1200" dirty="0" err="1">
              <a:latin typeface="Times New Roman" panose="02020603050405020304" pitchFamily="18" charset="0"/>
              <a:cs typeface="Times New Roman" panose="02020603050405020304" pitchFamily="18" charset="0"/>
            </a:rPr>
            <a:t>va</a:t>
          </a:r>
          <a:r>
            <a:rPr lang="en-US" sz="1600" b="1" u="sng" kern="1200" dirty="0">
              <a:latin typeface="Times New Roman" panose="02020603050405020304" pitchFamily="18" charset="0"/>
              <a:cs typeface="Times New Roman" panose="02020603050405020304" pitchFamily="18" charset="0"/>
            </a:rPr>
            <a:t> </a:t>
          </a:r>
          <a:r>
            <a:rPr lang="en-US" sz="1600" b="1" u="sng" kern="1200" dirty="0" err="1">
              <a:latin typeface="Times New Roman" panose="02020603050405020304" pitchFamily="18" charset="0"/>
              <a:cs typeface="Times New Roman" panose="02020603050405020304" pitchFamily="18" charset="0"/>
            </a:rPr>
            <a:t>Finlandiya</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davlatlari</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o‘zlarining</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a'lo</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ta'lim</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ko‘rsatkichlari</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bilan</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o‘zlariga</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namuna</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qilib</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olgan</a:t>
          </a:r>
          <a:r>
            <a:rPr lang="en-US" sz="1600" kern="1200" dirty="0">
              <a:latin typeface="Times New Roman" panose="02020603050405020304" pitchFamily="18" charset="0"/>
              <a:cs typeface="Times New Roman" panose="02020603050405020304" pitchFamily="18" charset="0"/>
            </a:rPr>
            <a:t> flagman </a:t>
          </a:r>
          <a:r>
            <a:rPr lang="en-US" sz="1600" kern="1200" dirty="0" err="1">
              <a:latin typeface="Times New Roman" panose="02020603050405020304" pitchFamily="18" charset="0"/>
              <a:cs typeface="Times New Roman" panose="02020603050405020304" pitchFamily="18" charset="0"/>
            </a:rPr>
            <a:t>davlatlardan</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o‘zib</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ketmoqda</a:t>
          </a:r>
          <a:r>
            <a:rPr lang="en-US" sz="1600" kern="1200" dirty="0">
              <a:latin typeface="Times New Roman" panose="02020603050405020304" pitchFamily="18" charset="0"/>
              <a:cs typeface="Times New Roman" panose="02020603050405020304" pitchFamily="18" charset="0"/>
            </a:rPr>
            <a:t>. Bu </a:t>
          </a:r>
          <a:r>
            <a:rPr lang="en-US" sz="1600" kern="1200" dirty="0" err="1">
              <a:latin typeface="Times New Roman" panose="02020603050405020304" pitchFamily="18" charset="0"/>
              <a:cs typeface="Times New Roman" panose="02020603050405020304" pitchFamily="18" charset="0"/>
            </a:rPr>
            <a:t>jarayon</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ta'limni</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baholash</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xalqaro</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tashkilotlari</a:t>
          </a:r>
          <a:r>
            <a:rPr lang="en-US" sz="1600" kern="1200" dirty="0">
              <a:latin typeface="Times New Roman" panose="02020603050405020304" pitchFamily="18" charset="0"/>
              <a:cs typeface="Times New Roman" panose="02020603050405020304" pitchFamily="18" charset="0"/>
            </a:rPr>
            <a:t> </a:t>
          </a:r>
          <a:r>
            <a:rPr lang="en-US" sz="1600" b="1" u="sng" kern="1200" dirty="0">
              <a:latin typeface="Times New Roman" panose="02020603050405020304" pitchFamily="18" charset="0"/>
              <a:cs typeface="Times New Roman" panose="02020603050405020304" pitchFamily="18" charset="0"/>
            </a:rPr>
            <a:t>PISA </a:t>
          </a:r>
          <a:r>
            <a:rPr lang="en-US" sz="1600" b="1" u="sng" kern="1200" dirty="0" err="1">
              <a:latin typeface="Times New Roman" panose="02020603050405020304" pitchFamily="18" charset="0"/>
              <a:cs typeface="Times New Roman" panose="02020603050405020304" pitchFamily="18" charset="0"/>
            </a:rPr>
            <a:t>va</a:t>
          </a:r>
          <a:r>
            <a:rPr lang="en-US" sz="1600" b="1" u="sng" kern="1200" dirty="0">
              <a:latin typeface="Times New Roman" panose="02020603050405020304" pitchFamily="18" charset="0"/>
              <a:cs typeface="Times New Roman" panose="02020603050405020304" pitchFamily="18" charset="0"/>
            </a:rPr>
            <a:t> TIMSS</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reytinglarida</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o‘z</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ifodasini</a:t>
          </a:r>
          <a:r>
            <a:rPr lang="en-US" sz="1600" kern="1200" dirty="0">
              <a:latin typeface="Times New Roman" panose="02020603050405020304" pitchFamily="18" charset="0"/>
              <a:cs typeface="Times New Roman" panose="02020603050405020304" pitchFamily="18" charset="0"/>
            </a:rPr>
            <a:t> </a:t>
          </a:r>
          <a:r>
            <a:rPr lang="en-US" sz="1600" kern="1200" dirty="0" err="1">
              <a:latin typeface="Times New Roman" panose="02020603050405020304" pitchFamily="18" charset="0"/>
              <a:cs typeface="Times New Roman" panose="02020603050405020304" pitchFamily="18" charset="0"/>
            </a:rPr>
            <a:t>topyapti</a:t>
          </a:r>
          <a:r>
            <a:rPr lang="en-US" sz="1600" kern="1200" dirty="0">
              <a:latin typeface="Times New Roman" panose="02020603050405020304" pitchFamily="18" charset="0"/>
              <a:cs typeface="Times New Roman" panose="02020603050405020304" pitchFamily="18" charset="0"/>
            </a:rPr>
            <a:t>.</a:t>
          </a:r>
          <a:endParaRPr lang="ru-RU" sz="1600" kern="1200" dirty="0">
            <a:latin typeface="Times New Roman" panose="02020603050405020304" pitchFamily="18" charset="0"/>
            <a:cs typeface="Times New Roman" panose="02020603050405020304" pitchFamily="18" charset="0"/>
          </a:endParaRPr>
        </a:p>
      </dsp:txBody>
      <dsp:txXfrm>
        <a:off x="58210" y="58210"/>
        <a:ext cx="4892302" cy="1871000"/>
      </dsp:txXfrm>
    </dsp:sp>
    <dsp:sp modelId="{2F45E215-1B64-43CF-B4A6-1E9286F78C9B}">
      <dsp:nvSpPr>
        <dsp:cNvPr id="0" name=""/>
        <dsp:cNvSpPr/>
      </dsp:nvSpPr>
      <dsp:spPr>
        <a:xfrm>
          <a:off x="620901" y="2318657"/>
          <a:ext cx="7036884" cy="1987420"/>
        </a:xfrm>
        <a:prstGeom prst="roundRect">
          <a:avLst>
            <a:gd name="adj" fmla="val 10000"/>
          </a:avLst>
        </a:prstGeom>
        <a:blipFill rotWithShape="0">
          <a:blip xmlns:r="http://schemas.openxmlformats.org/officeDocument/2006/relationships" r:embed="rId1"/>
          <a:stretch>
            <a:fillRect/>
          </a:stretch>
        </a:blip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just" defTabSz="889000">
            <a:lnSpc>
              <a:spcPct val="90000"/>
            </a:lnSpc>
            <a:spcBef>
              <a:spcPct val="0"/>
            </a:spcBef>
            <a:spcAft>
              <a:spcPct val="35000"/>
            </a:spcAft>
            <a:buNone/>
          </a:pPr>
          <a:endParaRPr lang="ru-RU" sz="2000" kern="1200" dirty="0">
            <a:latin typeface="Times New Roman" panose="02020603050405020304" pitchFamily="18" charset="0"/>
            <a:cs typeface="Times New Roman" panose="02020603050405020304" pitchFamily="18" charset="0"/>
          </a:endParaRPr>
        </a:p>
      </dsp:txBody>
      <dsp:txXfrm>
        <a:off x="679111" y="2376867"/>
        <a:ext cx="5007739" cy="1871000"/>
      </dsp:txXfrm>
    </dsp:sp>
    <dsp:sp modelId="{63C2CFBB-5478-49D0-BDB0-03E679DE1454}">
      <dsp:nvSpPr>
        <dsp:cNvPr id="0" name=""/>
        <dsp:cNvSpPr/>
      </dsp:nvSpPr>
      <dsp:spPr>
        <a:xfrm>
          <a:off x="1241803" y="4637314"/>
          <a:ext cx="7036884" cy="1987420"/>
        </a:xfrm>
        <a:prstGeom prst="roundRect">
          <a:avLst>
            <a:gd name="adj" fmla="val 10000"/>
          </a:avLst>
        </a:prstGeom>
        <a:blipFill rotWithShape="0">
          <a:blip xmlns:r="http://schemas.openxmlformats.org/officeDocument/2006/relationships" r:embed="rId2"/>
          <a:stretch>
            <a:fillRect/>
          </a:stretch>
        </a:blip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just" defTabSz="889000">
            <a:lnSpc>
              <a:spcPct val="90000"/>
            </a:lnSpc>
            <a:spcBef>
              <a:spcPct val="0"/>
            </a:spcBef>
            <a:spcAft>
              <a:spcPct val="35000"/>
            </a:spcAft>
            <a:buNone/>
          </a:pPr>
          <a:endParaRPr lang="ru-RU" sz="2000" kern="1200" dirty="0">
            <a:latin typeface="Times New Roman" panose="02020603050405020304" pitchFamily="18" charset="0"/>
            <a:cs typeface="Times New Roman" panose="02020603050405020304" pitchFamily="18" charset="0"/>
          </a:endParaRPr>
        </a:p>
      </dsp:txBody>
      <dsp:txXfrm>
        <a:off x="1300013" y="4695524"/>
        <a:ext cx="5007739" cy="1871000"/>
      </dsp:txXfrm>
    </dsp:sp>
    <dsp:sp modelId="{1E6A7B3B-AA8C-433D-A039-1FCB91224C0E}">
      <dsp:nvSpPr>
        <dsp:cNvPr id="0" name=""/>
        <dsp:cNvSpPr/>
      </dsp:nvSpPr>
      <dsp:spPr>
        <a:xfrm>
          <a:off x="5745061" y="1507127"/>
          <a:ext cx="1291823" cy="1291823"/>
        </a:xfrm>
        <a:prstGeom prst="downArrow">
          <a:avLst>
            <a:gd name="adj1" fmla="val 55000"/>
            <a:gd name="adj2" fmla="val 45000"/>
          </a:avLst>
        </a:prstGeom>
        <a:solidFill>
          <a:schemeClr val="accent5">
            <a:tint val="40000"/>
            <a:alpha val="90000"/>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just" defTabSz="889000">
            <a:lnSpc>
              <a:spcPct val="90000"/>
            </a:lnSpc>
            <a:spcBef>
              <a:spcPct val="0"/>
            </a:spcBef>
            <a:spcAft>
              <a:spcPct val="35000"/>
            </a:spcAft>
            <a:buNone/>
          </a:pPr>
          <a:endParaRPr lang="ru-RU" sz="2000" kern="1200">
            <a:latin typeface="Times New Roman" panose="02020603050405020304" pitchFamily="18" charset="0"/>
            <a:cs typeface="Times New Roman" panose="02020603050405020304" pitchFamily="18" charset="0"/>
          </a:endParaRPr>
        </a:p>
      </dsp:txBody>
      <dsp:txXfrm>
        <a:off x="6035721" y="1507127"/>
        <a:ext cx="710503" cy="972097"/>
      </dsp:txXfrm>
    </dsp:sp>
    <dsp:sp modelId="{F810BC20-37DB-4D4F-9AC4-FB00F1B2549D}">
      <dsp:nvSpPr>
        <dsp:cNvPr id="0" name=""/>
        <dsp:cNvSpPr/>
      </dsp:nvSpPr>
      <dsp:spPr>
        <a:xfrm>
          <a:off x="6365963" y="3812534"/>
          <a:ext cx="1291823" cy="1291823"/>
        </a:xfrm>
        <a:prstGeom prst="downArrow">
          <a:avLst>
            <a:gd name="adj1" fmla="val 55000"/>
            <a:gd name="adj2" fmla="val 45000"/>
          </a:avLst>
        </a:prstGeom>
        <a:solidFill>
          <a:schemeClr val="accent5">
            <a:tint val="40000"/>
            <a:alpha val="90000"/>
            <a:hueOff val="15559149"/>
            <a:satOff val="-1476"/>
            <a:lumOff val="1077"/>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just" defTabSz="889000">
            <a:lnSpc>
              <a:spcPct val="90000"/>
            </a:lnSpc>
            <a:spcBef>
              <a:spcPct val="0"/>
            </a:spcBef>
            <a:spcAft>
              <a:spcPct val="35000"/>
            </a:spcAft>
            <a:buNone/>
          </a:pPr>
          <a:endParaRPr lang="ru-RU" sz="2000" kern="1200">
            <a:latin typeface="Times New Roman" panose="02020603050405020304" pitchFamily="18" charset="0"/>
            <a:cs typeface="Times New Roman" panose="02020603050405020304" pitchFamily="18" charset="0"/>
          </a:endParaRPr>
        </a:p>
      </dsp:txBody>
      <dsp:txXfrm>
        <a:off x="6656623" y="3812534"/>
        <a:ext cx="710503" cy="97209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FA6214-2FD4-46EE-A847-89D4DFAC2C6D}">
      <dsp:nvSpPr>
        <dsp:cNvPr id="0" name=""/>
        <dsp:cNvSpPr/>
      </dsp:nvSpPr>
      <dsp:spPr>
        <a:xfrm>
          <a:off x="0" y="0"/>
          <a:ext cx="9649072" cy="2009022"/>
        </a:xfrm>
        <a:prstGeom prst="rect">
          <a:avLst/>
        </a:prstGeom>
        <a:solidFill>
          <a:schemeClr val="accent5">
            <a:shade val="90000"/>
            <a:hueOff val="0"/>
            <a:satOff val="0"/>
            <a:lumOff val="0"/>
            <a:alphaOff val="0"/>
          </a:schemeClr>
        </a:solidFill>
        <a:ln>
          <a:noFill/>
        </a:ln>
        <a:effectLst/>
        <a:sp3d extrusionH="50600">
          <a:bevelT w="80600" h="80600" prst="relaxedInset"/>
          <a:bevelB w="80600" h="80600" prst="relaxedInset"/>
        </a:sp3d>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u="sng" kern="1200" dirty="0" err="1">
              <a:solidFill>
                <a:srgbClr val="0070C0"/>
              </a:solidFill>
              <a:latin typeface="Algerian" panose="04020705040A02060702" pitchFamily="82" charset="0"/>
            </a:rPr>
            <a:t>Singapur</a:t>
          </a:r>
          <a:r>
            <a:rPr lang="en-US" sz="2400" b="1" u="sng" kern="1200" dirty="0">
              <a:solidFill>
                <a:srgbClr val="0070C0"/>
              </a:solidFill>
              <a:latin typeface="Algerian" panose="04020705040A02060702" pitchFamily="82" charset="0"/>
            </a:rPr>
            <a:t> 1965-yil </a:t>
          </a:r>
          <a:r>
            <a:rPr lang="en-US" sz="2400" b="1" u="sng" kern="1200" dirty="0" err="1">
              <a:solidFill>
                <a:srgbClr val="0070C0"/>
              </a:solidFill>
              <a:latin typeface="Algerian" panose="04020705040A02060702" pitchFamily="82" charset="0"/>
            </a:rPr>
            <a:t>mustaqil</a:t>
          </a:r>
          <a:r>
            <a:rPr lang="en-US" sz="2400" b="1" u="sng" kern="1200" dirty="0">
              <a:solidFill>
                <a:srgbClr val="0070C0"/>
              </a:solidFill>
              <a:latin typeface="Algerian" panose="04020705040A02060702" pitchFamily="82" charset="0"/>
            </a:rPr>
            <a:t> </a:t>
          </a:r>
          <a:r>
            <a:rPr lang="en-US" sz="2400" b="1" u="sng" kern="1200" dirty="0" err="1">
              <a:solidFill>
                <a:srgbClr val="0070C0"/>
              </a:solidFill>
              <a:latin typeface="Algerian" panose="04020705040A02060702" pitchFamily="82" charset="0"/>
            </a:rPr>
            <a:t>bo‘lganda</a:t>
          </a:r>
          <a:r>
            <a:rPr lang="en-US" sz="2400" kern="1200" dirty="0">
              <a:latin typeface="Algerian" panose="04020705040A02060702" pitchFamily="82" charset="0"/>
            </a:rPr>
            <a:t>, </a:t>
          </a:r>
          <a:r>
            <a:rPr lang="en-US" sz="2400" kern="1200" dirty="0" err="1">
              <a:latin typeface="Algerian" panose="04020705040A02060702" pitchFamily="82" charset="0"/>
            </a:rPr>
            <a:t>xarob</a:t>
          </a:r>
          <a:r>
            <a:rPr lang="en-US" sz="2400" kern="1200" dirty="0">
              <a:latin typeface="Algerian" panose="04020705040A02060702" pitchFamily="82" charset="0"/>
            </a:rPr>
            <a:t> </a:t>
          </a:r>
          <a:r>
            <a:rPr lang="en-US" sz="2400" kern="1200" dirty="0" err="1">
              <a:latin typeface="Algerian" panose="04020705040A02060702" pitchFamily="82" charset="0"/>
            </a:rPr>
            <a:t>davlat</a:t>
          </a:r>
          <a:r>
            <a:rPr lang="en-US" sz="2400" kern="1200" dirty="0">
              <a:latin typeface="Algerian" panose="04020705040A02060702" pitchFamily="82" charset="0"/>
            </a:rPr>
            <a:t> </a:t>
          </a:r>
          <a:r>
            <a:rPr lang="en-US" sz="2400" kern="1200" dirty="0" err="1">
              <a:latin typeface="Algerian" panose="04020705040A02060702" pitchFamily="82" charset="0"/>
            </a:rPr>
            <a:t>sifatida</a:t>
          </a:r>
          <a:r>
            <a:rPr lang="en-US" sz="2400" kern="1200" dirty="0">
              <a:latin typeface="Algerian" panose="04020705040A02060702" pitchFamily="82" charset="0"/>
            </a:rPr>
            <a:t>, </a:t>
          </a:r>
          <a:r>
            <a:rPr lang="en-US" sz="2400" kern="1200" dirty="0" err="1">
              <a:latin typeface="Algerian" panose="04020705040A02060702" pitchFamily="82" charset="0"/>
            </a:rPr>
            <a:t>yer</a:t>
          </a:r>
          <a:r>
            <a:rPr lang="en-US" sz="2400" kern="1200" dirty="0">
              <a:latin typeface="Algerian" panose="04020705040A02060702" pitchFamily="82" charset="0"/>
            </a:rPr>
            <a:t> </a:t>
          </a:r>
          <a:r>
            <a:rPr lang="en-US" sz="2400" kern="1200" dirty="0" err="1">
              <a:latin typeface="Algerian" panose="04020705040A02060702" pitchFamily="82" charset="0"/>
            </a:rPr>
            <a:t>tanqisligi</a:t>
          </a:r>
          <a:r>
            <a:rPr lang="en-US" sz="2400" kern="1200" dirty="0">
              <a:latin typeface="Algerian" panose="04020705040A02060702" pitchFamily="82" charset="0"/>
            </a:rPr>
            <a:t>, </a:t>
          </a:r>
          <a:r>
            <a:rPr lang="en-US" sz="2400" kern="1200" dirty="0" err="1">
              <a:latin typeface="Algerian" panose="04020705040A02060702" pitchFamily="82" charset="0"/>
            </a:rPr>
            <a:t>tabiiy</a:t>
          </a:r>
          <a:r>
            <a:rPr lang="en-US" sz="2400" kern="1200" dirty="0">
              <a:latin typeface="Algerian" panose="04020705040A02060702" pitchFamily="82" charset="0"/>
            </a:rPr>
            <a:t> </a:t>
          </a:r>
          <a:r>
            <a:rPr lang="en-US" sz="2400" kern="1200" dirty="0" err="1">
              <a:latin typeface="Algerian" panose="04020705040A02060702" pitchFamily="82" charset="0"/>
            </a:rPr>
            <a:t>boyliklar</a:t>
          </a:r>
          <a:r>
            <a:rPr lang="en-US" sz="2400" kern="1200" dirty="0">
              <a:latin typeface="Algerian" panose="04020705040A02060702" pitchFamily="82" charset="0"/>
            </a:rPr>
            <a:t> </a:t>
          </a:r>
          <a:r>
            <a:rPr lang="en-US" sz="2400" kern="1200" dirty="0" err="1">
              <a:latin typeface="Algerian" panose="04020705040A02060702" pitchFamily="82" charset="0"/>
            </a:rPr>
            <a:t>va</a:t>
          </a:r>
          <a:r>
            <a:rPr lang="en-US" sz="2400" kern="1200" dirty="0">
              <a:latin typeface="Algerian" panose="04020705040A02060702" pitchFamily="82" charset="0"/>
            </a:rPr>
            <a:t> </a:t>
          </a:r>
          <a:r>
            <a:rPr lang="en-US" sz="2400" kern="1200" dirty="0" err="1">
              <a:latin typeface="Algerian" panose="04020705040A02060702" pitchFamily="82" charset="0"/>
            </a:rPr>
            <a:t>aholi</a:t>
          </a:r>
          <a:r>
            <a:rPr lang="en-US" sz="2400" kern="1200" dirty="0">
              <a:latin typeface="Algerian" panose="04020705040A02060702" pitchFamily="82" charset="0"/>
            </a:rPr>
            <a:t> </a:t>
          </a:r>
          <a:r>
            <a:rPr lang="en-US" sz="2400" kern="1200" dirty="0" err="1">
              <a:latin typeface="Algerian" panose="04020705040A02060702" pitchFamily="82" charset="0"/>
            </a:rPr>
            <a:t>uchun</a:t>
          </a:r>
          <a:r>
            <a:rPr lang="en-US" sz="2400" kern="1200" dirty="0">
              <a:latin typeface="Algerian" panose="04020705040A02060702" pitchFamily="82" charset="0"/>
            </a:rPr>
            <a:t> </a:t>
          </a:r>
          <a:r>
            <a:rPr lang="en-US" sz="2400" kern="1200" dirty="0" err="1">
              <a:latin typeface="Algerian" panose="04020705040A02060702" pitchFamily="82" charset="0"/>
            </a:rPr>
            <a:t>uy</a:t>
          </a:r>
          <a:r>
            <a:rPr lang="en-US" sz="2400" kern="1200" dirty="0">
              <a:latin typeface="Algerian" panose="04020705040A02060702" pitchFamily="82" charset="0"/>
            </a:rPr>
            <a:t>-joy </a:t>
          </a:r>
          <a:r>
            <a:rPr lang="en-US" sz="2400" kern="1200" dirty="0" err="1">
              <a:latin typeface="Algerian" panose="04020705040A02060702" pitchFamily="82" charset="0"/>
            </a:rPr>
            <a:t>yo‘qligi</a:t>
          </a:r>
          <a:r>
            <a:rPr lang="en-US" sz="2400" kern="1200" dirty="0">
              <a:latin typeface="Algerian" panose="04020705040A02060702" pitchFamily="82" charset="0"/>
            </a:rPr>
            <a:t> </a:t>
          </a:r>
          <a:r>
            <a:rPr lang="en-US" sz="2400" b="1" u="sng" kern="1200" dirty="0" err="1">
              <a:latin typeface="Algerian" panose="04020705040A02060702" pitchFamily="82" charset="0"/>
            </a:rPr>
            <a:t>hamda</a:t>
          </a:r>
          <a:r>
            <a:rPr lang="en-US" sz="2400" kern="1200" dirty="0">
              <a:latin typeface="Algerian" panose="04020705040A02060702" pitchFamily="82" charset="0"/>
            </a:rPr>
            <a:t> </a:t>
          </a:r>
          <a:r>
            <a:rPr lang="en-US" sz="2400" kern="1200" dirty="0" err="1">
              <a:latin typeface="Algerian" panose="04020705040A02060702" pitchFamily="82" charset="0"/>
            </a:rPr>
            <a:t>ommaviy</a:t>
          </a:r>
          <a:r>
            <a:rPr lang="en-US" sz="2400" kern="1200" dirty="0">
              <a:latin typeface="Algerian" panose="04020705040A02060702" pitchFamily="82" charset="0"/>
            </a:rPr>
            <a:t> </a:t>
          </a:r>
          <a:r>
            <a:rPr lang="en-US" sz="2400" kern="1200" dirty="0" err="1">
              <a:latin typeface="Algerian" panose="04020705040A02060702" pitchFamily="82" charset="0"/>
            </a:rPr>
            <a:t>ishsizlik</a:t>
          </a:r>
          <a:r>
            <a:rPr lang="en-US" sz="2400" kern="1200" dirty="0">
              <a:latin typeface="Algerian" panose="04020705040A02060702" pitchFamily="82" charset="0"/>
            </a:rPr>
            <a:t>, </a:t>
          </a:r>
          <a:r>
            <a:rPr lang="en-US" sz="2400" kern="1200" dirty="0" err="1">
              <a:latin typeface="Algerian" panose="04020705040A02060702" pitchFamily="82" charset="0"/>
            </a:rPr>
            <a:t>shuningdek</a:t>
          </a:r>
          <a:r>
            <a:rPr lang="en-US" sz="2400" kern="1200" dirty="0">
              <a:latin typeface="Algerian" panose="04020705040A02060702" pitchFamily="82" charset="0"/>
            </a:rPr>
            <a:t>, </a:t>
          </a:r>
          <a:r>
            <a:rPr lang="en-US" sz="2400" kern="1200" dirty="0" err="1">
              <a:latin typeface="Algerian" panose="04020705040A02060702" pitchFamily="82" charset="0"/>
            </a:rPr>
            <a:t>o‘z-o‘zini</a:t>
          </a:r>
          <a:r>
            <a:rPr lang="en-US" sz="2400" kern="1200" dirty="0">
              <a:latin typeface="Algerian" panose="04020705040A02060702" pitchFamily="82" charset="0"/>
            </a:rPr>
            <a:t> </a:t>
          </a:r>
          <a:r>
            <a:rPr lang="en-US" sz="2400" kern="1200" dirty="0" err="1">
              <a:latin typeface="Algerian" panose="04020705040A02060702" pitchFamily="82" charset="0"/>
            </a:rPr>
            <a:t>ta'minlay</a:t>
          </a:r>
          <a:r>
            <a:rPr lang="en-US" sz="2400" kern="1200" dirty="0">
              <a:latin typeface="Algerian" panose="04020705040A02060702" pitchFamily="82" charset="0"/>
            </a:rPr>
            <a:t> </a:t>
          </a:r>
          <a:r>
            <a:rPr lang="en-US" sz="2400" kern="1200" dirty="0" err="1">
              <a:latin typeface="Algerian" panose="04020705040A02060702" pitchFamily="82" charset="0"/>
            </a:rPr>
            <a:t>olmaslik</a:t>
          </a:r>
          <a:r>
            <a:rPr lang="en-US" sz="2400" kern="1200" dirty="0">
              <a:latin typeface="Algerian" panose="04020705040A02060702" pitchFamily="82" charset="0"/>
            </a:rPr>
            <a:t> </a:t>
          </a:r>
          <a:r>
            <a:rPr lang="en-US" sz="2400" kern="1200" dirty="0" err="1">
              <a:latin typeface="Algerian" panose="04020705040A02060702" pitchFamily="82" charset="0"/>
            </a:rPr>
            <a:t>kabi</a:t>
          </a:r>
          <a:r>
            <a:rPr lang="en-US" sz="2400" kern="1200" dirty="0">
              <a:latin typeface="Algerian" panose="04020705040A02060702" pitchFamily="82" charset="0"/>
            </a:rPr>
            <a:t> </a:t>
          </a:r>
          <a:r>
            <a:rPr lang="en-US" sz="2400" kern="1200" dirty="0" err="1">
              <a:latin typeface="Algerian" panose="04020705040A02060702" pitchFamily="82" charset="0"/>
            </a:rPr>
            <a:t>muammolar</a:t>
          </a:r>
          <a:r>
            <a:rPr lang="en-US" sz="2400" kern="1200" dirty="0">
              <a:latin typeface="Algerian" panose="04020705040A02060702" pitchFamily="82" charset="0"/>
            </a:rPr>
            <a:t> </a:t>
          </a:r>
          <a:r>
            <a:rPr lang="en-US" sz="2400" kern="1200" dirty="0" err="1">
              <a:latin typeface="Algerian" panose="04020705040A02060702" pitchFamily="82" charset="0"/>
            </a:rPr>
            <a:t>girdobida</a:t>
          </a:r>
          <a:r>
            <a:rPr lang="en-US" sz="2400" kern="1200" dirty="0">
              <a:latin typeface="Algerian" panose="04020705040A02060702" pitchFamily="82" charset="0"/>
            </a:rPr>
            <a:t> </a:t>
          </a:r>
          <a:r>
            <a:rPr lang="en-US" sz="2400" kern="1200" dirty="0" err="1">
              <a:latin typeface="Algerian" panose="04020705040A02060702" pitchFamily="82" charset="0"/>
            </a:rPr>
            <a:t>bo‘lsa</a:t>
          </a:r>
          <a:r>
            <a:rPr lang="en-US" sz="2400" kern="1200" dirty="0">
              <a:latin typeface="Algerian" panose="04020705040A02060702" pitchFamily="82" charset="0"/>
            </a:rPr>
            <a:t> ham, </a:t>
          </a:r>
          <a:r>
            <a:rPr lang="en-US" sz="2400" b="1" u="sng" kern="1200" dirty="0" err="1">
              <a:solidFill>
                <a:srgbClr val="0070C0"/>
              </a:solidFill>
              <a:latin typeface="Algerian" panose="04020705040A02060702" pitchFamily="82" charset="0"/>
            </a:rPr>
            <a:t>ta'lim</a:t>
          </a:r>
          <a:r>
            <a:rPr lang="en-US" sz="2400" b="1" u="sng" kern="1200" dirty="0">
              <a:solidFill>
                <a:srgbClr val="0070C0"/>
              </a:solidFill>
              <a:latin typeface="Algerian" panose="04020705040A02060702" pitchFamily="82" charset="0"/>
            </a:rPr>
            <a:t> </a:t>
          </a:r>
          <a:r>
            <a:rPr lang="en-US" sz="2400" b="1" u="sng" kern="1200" dirty="0" err="1">
              <a:solidFill>
                <a:srgbClr val="0070C0"/>
              </a:solidFill>
              <a:latin typeface="Algerian" panose="04020705040A02060702" pitchFamily="82" charset="0"/>
            </a:rPr>
            <a:t>bo‘yicha</a:t>
          </a:r>
          <a:r>
            <a:rPr lang="en-US" sz="2400" b="1" u="sng" kern="1200" dirty="0">
              <a:solidFill>
                <a:srgbClr val="0070C0"/>
              </a:solidFill>
              <a:latin typeface="Algerian" panose="04020705040A02060702" pitchFamily="82" charset="0"/>
            </a:rPr>
            <a:t> 4ta </a:t>
          </a:r>
          <a:r>
            <a:rPr lang="en-US" sz="2400" b="1" u="sng" kern="1200" dirty="0" err="1">
              <a:solidFill>
                <a:srgbClr val="0070C0"/>
              </a:solidFill>
              <a:latin typeface="Algerian" panose="04020705040A02060702" pitchFamily="82" charset="0"/>
            </a:rPr>
            <a:t>islohot</a:t>
          </a:r>
          <a:r>
            <a:rPr lang="en-US" sz="2400" b="1" u="sng" kern="1200" dirty="0">
              <a:solidFill>
                <a:srgbClr val="0070C0"/>
              </a:solidFill>
              <a:latin typeface="Algerian" panose="04020705040A02060702" pitchFamily="82" charset="0"/>
            </a:rPr>
            <a:t> </a:t>
          </a:r>
          <a:r>
            <a:rPr lang="en-US" sz="2400" b="1" u="sng" kern="1200" dirty="0" err="1">
              <a:solidFill>
                <a:srgbClr val="0070C0"/>
              </a:solidFill>
              <a:latin typeface="Algerian" panose="04020705040A02060702" pitchFamily="82" charset="0"/>
            </a:rPr>
            <a:t>o‘tkazdi</a:t>
          </a:r>
          <a:r>
            <a:rPr lang="en-US" sz="2400" b="1" u="sng" kern="1200" dirty="0">
              <a:solidFill>
                <a:srgbClr val="0070C0"/>
              </a:solidFill>
              <a:latin typeface="Algerian" panose="04020705040A02060702" pitchFamily="82" charset="0"/>
            </a:rPr>
            <a:t>.</a:t>
          </a:r>
          <a:endParaRPr lang="ru-RU" sz="2400" b="1" u="sng" kern="1200" dirty="0">
            <a:solidFill>
              <a:srgbClr val="0070C0"/>
            </a:solidFill>
          </a:endParaRPr>
        </a:p>
      </dsp:txBody>
      <dsp:txXfrm>
        <a:off x="0" y="0"/>
        <a:ext cx="9649072" cy="2009022"/>
      </dsp:txXfrm>
    </dsp:sp>
    <dsp:sp modelId="{4357F1CA-625C-4E3D-ABF6-FE58F7941E4D}">
      <dsp:nvSpPr>
        <dsp:cNvPr id="0" name=""/>
        <dsp:cNvSpPr/>
      </dsp:nvSpPr>
      <dsp:spPr>
        <a:xfrm>
          <a:off x="4711" y="2009022"/>
          <a:ext cx="3213216" cy="4218948"/>
        </a:xfrm>
        <a:prstGeom prst="rect">
          <a:avLst/>
        </a:prstGeom>
        <a:solidFill>
          <a:schemeClr val="accent5">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u="sng" kern="1200" dirty="0" err="1">
              <a:latin typeface="Times New Roman" panose="02020603050405020304" pitchFamily="18" charset="0"/>
              <a:cs typeface="Times New Roman" panose="02020603050405020304" pitchFamily="18" charset="0"/>
            </a:rPr>
            <a:t>Birinchi</a:t>
          </a:r>
          <a:r>
            <a:rPr lang="en-US" sz="2800" b="1" u="sng" kern="1200" dirty="0">
              <a:latin typeface="Times New Roman" panose="02020603050405020304" pitchFamily="18" charset="0"/>
              <a:cs typeface="Times New Roman" panose="02020603050405020304" pitchFamily="18" charset="0"/>
            </a:rPr>
            <a:t> </a:t>
          </a:r>
          <a:r>
            <a:rPr lang="en-US" sz="2800" b="1" u="sng" kern="1200" dirty="0" err="1">
              <a:latin typeface="Times New Roman" panose="02020603050405020304" pitchFamily="18" charset="0"/>
              <a:cs typeface="Times New Roman" panose="02020603050405020304" pitchFamily="18" charset="0"/>
            </a:rPr>
            <a:t>ta'lim</a:t>
          </a:r>
          <a:r>
            <a:rPr lang="en-US" sz="2800" b="1" u="sng" kern="1200" dirty="0">
              <a:latin typeface="Times New Roman" panose="02020603050405020304" pitchFamily="18" charset="0"/>
              <a:cs typeface="Times New Roman" panose="02020603050405020304" pitchFamily="18" charset="0"/>
            </a:rPr>
            <a:t> </a:t>
          </a:r>
          <a:r>
            <a:rPr lang="en-US" sz="2800" b="1" u="sng" kern="1200" dirty="0" err="1">
              <a:latin typeface="Times New Roman" panose="02020603050405020304" pitchFamily="18" charset="0"/>
              <a:cs typeface="Times New Roman" panose="02020603050405020304" pitchFamily="18" charset="0"/>
            </a:rPr>
            <a:t>islohoti</a:t>
          </a:r>
          <a:r>
            <a:rPr lang="en-US" sz="2800" b="1" u="sng"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mustaqillikning</a:t>
          </a:r>
          <a:r>
            <a:rPr lang="en-US" sz="2800" kern="1200" dirty="0">
              <a:latin typeface="Times New Roman" panose="02020603050405020304" pitchFamily="18" charset="0"/>
              <a:cs typeface="Times New Roman" panose="02020603050405020304" pitchFamily="18" charset="0"/>
            </a:rPr>
            <a:t> ilk-</a:t>
          </a:r>
          <a:r>
            <a:rPr lang="en-US" sz="2800" kern="1200" dirty="0" err="1">
              <a:latin typeface="Times New Roman" panose="02020603050405020304" pitchFamily="18" charset="0"/>
              <a:cs typeface="Times New Roman" panose="02020603050405020304" pitchFamily="18" charset="0"/>
            </a:rPr>
            <a:t>yillaridan</a:t>
          </a:r>
          <a:r>
            <a:rPr lang="en-US" sz="2800" kern="1200" dirty="0">
              <a:latin typeface="Times New Roman" panose="02020603050405020304" pitchFamily="18" charset="0"/>
              <a:cs typeface="Times New Roman" panose="02020603050405020304" pitchFamily="18" charset="0"/>
            </a:rPr>
            <a:t> – 1978-yilgacha. </a:t>
          </a:r>
          <a:r>
            <a:rPr lang="en-US" sz="2800" b="1" u="sng" kern="1200" dirty="0" err="1">
              <a:latin typeface="Times New Roman" panose="02020603050405020304" pitchFamily="18" charset="0"/>
              <a:cs typeface="Times New Roman" panose="02020603050405020304" pitchFamily="18" charset="0"/>
            </a:rPr>
            <a:t>Islohot</a:t>
          </a:r>
          <a:r>
            <a:rPr lang="en-US" sz="2800" b="1" u="sng" kern="1200" dirty="0">
              <a:latin typeface="Times New Roman" panose="02020603050405020304" pitchFamily="18" charset="0"/>
              <a:cs typeface="Times New Roman" panose="02020603050405020304" pitchFamily="18" charset="0"/>
            </a:rPr>
            <a:t> </a:t>
          </a:r>
          <a:r>
            <a:rPr lang="en-US" sz="2800" b="1" u="sng" kern="1200" dirty="0" err="1">
              <a:latin typeface="Times New Roman" panose="02020603050405020304" pitchFamily="18" charset="0"/>
              <a:cs typeface="Times New Roman" panose="02020603050405020304" pitchFamily="18" charset="0"/>
            </a:rPr>
            <a:t>natijasida</a:t>
          </a:r>
          <a:r>
            <a:rPr lang="en-US" sz="2800" b="1" u="sng"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xitoycha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maktablar</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tashkil</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etildi</a:t>
          </a:r>
          <a:r>
            <a:rPr lang="en-US" sz="2800" kern="1200" dirty="0">
              <a:latin typeface="Times New Roman" panose="02020603050405020304" pitchFamily="18" charset="0"/>
              <a:cs typeface="Times New Roman" panose="02020603050405020304" pitchFamily="18" charset="0"/>
            </a:rPr>
            <a:t>.</a:t>
          </a:r>
          <a:endParaRPr lang="ru-RU" sz="2800" kern="1200" dirty="0">
            <a:latin typeface="Times New Roman" panose="02020603050405020304" pitchFamily="18" charset="0"/>
            <a:cs typeface="Times New Roman" panose="02020603050405020304" pitchFamily="18" charset="0"/>
          </a:endParaRPr>
        </a:p>
      </dsp:txBody>
      <dsp:txXfrm>
        <a:off x="4711" y="2009022"/>
        <a:ext cx="3213216" cy="4218948"/>
      </dsp:txXfrm>
    </dsp:sp>
    <dsp:sp modelId="{892F6481-8DA7-4A00-8D30-669412CB1702}">
      <dsp:nvSpPr>
        <dsp:cNvPr id="0" name=""/>
        <dsp:cNvSpPr/>
      </dsp:nvSpPr>
      <dsp:spPr>
        <a:xfrm>
          <a:off x="3217927" y="2009022"/>
          <a:ext cx="3213216" cy="4218948"/>
        </a:xfrm>
        <a:prstGeom prst="rect">
          <a:avLst/>
        </a:prstGeom>
        <a:solidFill>
          <a:schemeClr val="accent5">
            <a:hueOff val="7693906"/>
            <a:satOff val="-2748"/>
            <a:lumOff val="4412"/>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just" defTabSz="933450">
            <a:lnSpc>
              <a:spcPct val="90000"/>
            </a:lnSpc>
            <a:spcBef>
              <a:spcPct val="0"/>
            </a:spcBef>
            <a:spcAft>
              <a:spcPct val="35000"/>
            </a:spcAft>
            <a:buNone/>
          </a:pPr>
          <a:r>
            <a:rPr lang="en-US" sz="2100" b="1" u="sng" kern="1200">
              <a:latin typeface="Times New Roman" panose="02020603050405020304" pitchFamily="18" charset="0"/>
              <a:cs typeface="Times New Roman" panose="02020603050405020304" pitchFamily="18" charset="0"/>
            </a:rPr>
            <a:t>Ikkinchi ta'lim islohoti </a:t>
          </a:r>
          <a:r>
            <a:rPr lang="en-US" sz="2100" b="1" kern="1200">
              <a:latin typeface="Times New Roman" panose="02020603050405020304" pitchFamily="18" charset="0"/>
              <a:cs typeface="Times New Roman" panose="02020603050405020304" pitchFamily="18" charset="0"/>
            </a:rPr>
            <a:t>1979-1996-yillar amalga oshirildi</a:t>
          </a:r>
          <a:r>
            <a:rPr lang="en-US" sz="2100" kern="1200">
              <a:latin typeface="Times New Roman" panose="02020603050405020304" pitchFamily="18" charset="0"/>
              <a:cs typeface="Times New Roman" panose="02020603050405020304" pitchFamily="18" charset="0"/>
            </a:rPr>
            <a:t>. Bunda Singapur ingliz tilini ta'limda ustuvor qilib, ta'lim ingliz tilida tashkil qilindi. Shu </a:t>
          </a:r>
          <a:r>
            <a:rPr lang="en-US" sz="2100" b="1" u="sng" kern="1200">
              <a:latin typeface="Times New Roman" panose="02020603050405020304" pitchFamily="18" charset="0"/>
              <a:cs typeface="Times New Roman" panose="02020603050405020304" pitchFamily="18" charset="0"/>
            </a:rPr>
            <a:t>17-yillik ta'lim islohoti natijasida</a:t>
          </a:r>
          <a:r>
            <a:rPr lang="en-US" sz="2100" kern="1200">
              <a:latin typeface="Times New Roman" panose="02020603050405020304" pitchFamily="18" charset="0"/>
              <a:cs typeface="Times New Roman" panose="02020603050405020304" pitchFamily="18" charset="0"/>
            </a:rPr>
            <a:t>, dunyo tan olgan ta'lim tizimi tashkil topdi va bu tizim Singapur jahonning rivojlangan davlatlar safiga kirishiga sababchi bo‘lganini barcha analitiklar ta'kidlashadi.</a:t>
          </a:r>
          <a:endParaRPr lang="ru-RU" sz="2100" kern="1200" dirty="0">
            <a:latin typeface="Times New Roman" panose="02020603050405020304" pitchFamily="18" charset="0"/>
            <a:cs typeface="Times New Roman" panose="02020603050405020304" pitchFamily="18" charset="0"/>
          </a:endParaRPr>
        </a:p>
      </dsp:txBody>
      <dsp:txXfrm>
        <a:off x="3217927" y="2009022"/>
        <a:ext cx="3213216" cy="4218948"/>
      </dsp:txXfrm>
    </dsp:sp>
    <dsp:sp modelId="{564D4906-22CD-4F68-8C36-6264B6C0409A}">
      <dsp:nvSpPr>
        <dsp:cNvPr id="0" name=""/>
        <dsp:cNvSpPr/>
      </dsp:nvSpPr>
      <dsp:spPr>
        <a:xfrm>
          <a:off x="6431144" y="2009022"/>
          <a:ext cx="3213216" cy="4218948"/>
        </a:xfrm>
        <a:prstGeom prst="rect">
          <a:avLst/>
        </a:prstGeom>
        <a:solidFill>
          <a:schemeClr val="accent5">
            <a:hueOff val="15387812"/>
            <a:satOff val="-5496"/>
            <a:lumOff val="8825"/>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just" defTabSz="1244600">
            <a:lnSpc>
              <a:spcPct val="90000"/>
            </a:lnSpc>
            <a:spcBef>
              <a:spcPct val="0"/>
            </a:spcBef>
            <a:spcAft>
              <a:spcPct val="35000"/>
            </a:spcAft>
            <a:buNone/>
          </a:pPr>
          <a:r>
            <a:rPr lang="en-US" sz="2800" kern="1200">
              <a:latin typeface="Times New Roman" panose="02020603050405020304" pitchFamily="18" charset="0"/>
              <a:cs typeface="Times New Roman" panose="02020603050405020304" pitchFamily="18" charset="0"/>
            </a:rPr>
            <a:t>Keyingi </a:t>
          </a:r>
        </a:p>
        <a:p>
          <a:pPr marL="0" lvl="0" indent="0" algn="just" defTabSz="1244600">
            <a:lnSpc>
              <a:spcPct val="90000"/>
            </a:lnSpc>
            <a:spcBef>
              <a:spcPct val="0"/>
            </a:spcBef>
            <a:spcAft>
              <a:spcPct val="35000"/>
            </a:spcAft>
            <a:buNone/>
          </a:pPr>
          <a:r>
            <a:rPr lang="en-US" sz="2800" b="1" u="sng" kern="1200">
              <a:latin typeface="Times New Roman" panose="02020603050405020304" pitchFamily="18" charset="0"/>
              <a:cs typeface="Times New Roman" panose="02020603050405020304" pitchFamily="18" charset="0"/>
            </a:rPr>
            <a:t>3-(1997—2011) va 4-islohot (2012—2018)lar </a:t>
          </a:r>
          <a:r>
            <a:rPr lang="en-US" sz="2800" kern="1200">
              <a:latin typeface="Times New Roman" panose="02020603050405020304" pitchFamily="18" charset="0"/>
              <a:cs typeface="Times New Roman" panose="02020603050405020304" pitchFamily="18" charset="0"/>
            </a:rPr>
            <a:t>Singapurni kelajakdagi ideal davlat ko‘rinishiga olib chiqishga xizmat qildi.</a:t>
          </a:r>
          <a:endParaRPr lang="ru-RU" sz="2800" kern="1200" dirty="0">
            <a:latin typeface="Times New Roman" panose="02020603050405020304" pitchFamily="18" charset="0"/>
            <a:cs typeface="Times New Roman" panose="02020603050405020304" pitchFamily="18" charset="0"/>
          </a:endParaRPr>
        </a:p>
      </dsp:txBody>
      <dsp:txXfrm>
        <a:off x="6431144" y="2009022"/>
        <a:ext cx="3213216" cy="4218948"/>
      </dsp:txXfrm>
    </dsp:sp>
    <dsp:sp modelId="{B8F1E6B5-9E59-4F47-BEB3-B186C23A3239}">
      <dsp:nvSpPr>
        <dsp:cNvPr id="0" name=""/>
        <dsp:cNvSpPr/>
      </dsp:nvSpPr>
      <dsp:spPr>
        <a:xfrm>
          <a:off x="0" y="6227970"/>
          <a:ext cx="9649072" cy="468772"/>
        </a:xfrm>
        <a:prstGeom prst="rect">
          <a:avLst/>
        </a:prstGeom>
        <a:solidFill>
          <a:schemeClr val="accent5">
            <a:shade val="90000"/>
            <a:hueOff val="0"/>
            <a:satOff val="0"/>
            <a:lumOff val="0"/>
            <a:alphaOff val="0"/>
          </a:schemeClr>
        </a:solidFill>
        <a:ln>
          <a:noFill/>
        </a:ln>
        <a:effectLst/>
        <a:sp3d extrusionH="50600">
          <a:bevelT w="80600" h="80600" prst="relaxedInset"/>
          <a:bevelB w="80600" h="80600" prst="relaxedInset"/>
        </a:sp3d>
      </dsp:spPr>
      <dsp:style>
        <a:lnRef idx="0">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C92BCA-98CB-4BE6-A9BE-D3F1C3DC3821}">
      <dsp:nvSpPr>
        <dsp:cNvPr id="0" name=""/>
        <dsp:cNvSpPr/>
      </dsp:nvSpPr>
      <dsp:spPr>
        <a:xfrm>
          <a:off x="2152640" y="4089606"/>
          <a:ext cx="2519021" cy="2171835"/>
        </a:xfrm>
        <a:prstGeom prst="hexagon">
          <a:avLst>
            <a:gd name="adj" fmla="val 25000"/>
            <a:gd name="vf" fmla="val 115470"/>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marL="0" lvl="0" indent="0" algn="ctr" defTabSz="622300">
            <a:lnSpc>
              <a:spcPct val="90000"/>
            </a:lnSpc>
            <a:spcBef>
              <a:spcPct val="0"/>
            </a:spcBef>
            <a:spcAft>
              <a:spcPct val="35000"/>
            </a:spcAft>
            <a:buNone/>
          </a:pPr>
          <a:r>
            <a:rPr lang="en-US" sz="1400" kern="1200" dirty="0" err="1">
              <a:latin typeface="Times New Roman" panose="02020603050405020304" pitchFamily="18" charset="0"/>
              <a:cs typeface="Times New Roman" panose="02020603050405020304" pitchFamily="18" charset="0"/>
            </a:rPr>
            <a:t>Natijada</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shu</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kadrlar</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Xitoy</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oliygohlarida</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o‘zlaridek</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kadrlarni</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tayyorlash</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uchun</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va</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xalq</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xo‘jaligining</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turli</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sohalarida</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faol</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xizmat</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ko‘rsatmoqda</a:t>
          </a:r>
          <a:r>
            <a:rPr lang="en-US" sz="1400" kern="1200" dirty="0">
              <a:latin typeface="Times New Roman" panose="02020603050405020304" pitchFamily="18" charset="0"/>
              <a:cs typeface="Times New Roman" panose="02020603050405020304" pitchFamily="18" charset="0"/>
            </a:rPr>
            <a:t>. </a:t>
          </a:r>
          <a:endParaRPr lang="ru-RU" sz="1400" kern="1200" dirty="0">
            <a:latin typeface="Times New Roman" panose="02020603050405020304" pitchFamily="18" charset="0"/>
            <a:cs typeface="Times New Roman" panose="02020603050405020304" pitchFamily="18" charset="0"/>
          </a:endParaRPr>
        </a:p>
      </dsp:txBody>
      <dsp:txXfrm>
        <a:off x="2543545" y="4426634"/>
        <a:ext cx="1737211" cy="1497779"/>
      </dsp:txXfrm>
    </dsp:sp>
    <dsp:sp modelId="{56720851-9056-421D-BEF2-A736DC2AE897}">
      <dsp:nvSpPr>
        <dsp:cNvPr id="0" name=""/>
        <dsp:cNvSpPr/>
      </dsp:nvSpPr>
      <dsp:spPr>
        <a:xfrm>
          <a:off x="2218710" y="5004360"/>
          <a:ext cx="294931" cy="254193"/>
        </a:xfrm>
        <a:prstGeom prst="hexagon">
          <a:avLst>
            <a:gd name="adj" fmla="val 25000"/>
            <a:gd name="vf" fmla="val 115470"/>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62DF95B-0424-4340-A74A-A99E1AB6A2B7}">
      <dsp:nvSpPr>
        <dsp:cNvPr id="0" name=""/>
        <dsp:cNvSpPr/>
      </dsp:nvSpPr>
      <dsp:spPr>
        <a:xfrm>
          <a:off x="0" y="2879003"/>
          <a:ext cx="2519021" cy="2171835"/>
        </a:xfrm>
        <a:prstGeom prst="hexagon">
          <a:avLst>
            <a:gd name="adj" fmla="val 25000"/>
            <a:gd name="vf" fmla="val 115470"/>
          </a:avLst>
        </a:prstGeom>
        <a:blipFill rotWithShape="1">
          <a:blip xmlns:r="http://schemas.openxmlformats.org/officeDocument/2006/relationships" r:embed="rId1"/>
          <a:stretch>
            <a:fillRect/>
          </a:stretch>
        </a:blip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01DEC0D-C840-413D-9717-73EC5DDCA2DF}">
      <dsp:nvSpPr>
        <dsp:cNvPr id="0" name=""/>
        <dsp:cNvSpPr/>
      </dsp:nvSpPr>
      <dsp:spPr>
        <a:xfrm>
          <a:off x="1714906" y="4763938"/>
          <a:ext cx="294931" cy="254193"/>
        </a:xfrm>
        <a:prstGeom prst="hexagon">
          <a:avLst>
            <a:gd name="adj" fmla="val 25000"/>
            <a:gd name="vf" fmla="val 115470"/>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336B139-7E5F-4EEE-B624-B1A3AB952BE2}">
      <dsp:nvSpPr>
        <dsp:cNvPr id="0" name=""/>
        <dsp:cNvSpPr/>
      </dsp:nvSpPr>
      <dsp:spPr>
        <a:xfrm>
          <a:off x="4299368" y="2853182"/>
          <a:ext cx="2519021" cy="2171835"/>
        </a:xfrm>
        <a:prstGeom prst="hexagon">
          <a:avLst>
            <a:gd name="adj" fmla="val 25000"/>
            <a:gd name="vf" fmla="val 115470"/>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5240" rIns="0" bIns="15240" numCol="1" spcCol="1270" anchor="ctr" anchorCtr="0">
          <a:noAutofit/>
        </a:bodyPr>
        <a:lstStyle/>
        <a:p>
          <a:pPr marL="0" lvl="0" indent="0" algn="ctr" defTabSz="533400">
            <a:lnSpc>
              <a:spcPct val="90000"/>
            </a:lnSpc>
            <a:spcBef>
              <a:spcPct val="0"/>
            </a:spcBef>
            <a:spcAft>
              <a:spcPct val="35000"/>
            </a:spcAft>
            <a:buNone/>
          </a:pPr>
          <a:r>
            <a:rPr lang="en-US" sz="1200" kern="1200" dirty="0" err="1">
              <a:latin typeface="Times New Roman" panose="02020603050405020304" pitchFamily="18" charset="0"/>
              <a:cs typeface="Times New Roman" panose="02020603050405020304" pitchFamily="18" charset="0"/>
            </a:rPr>
            <a:t>Xitoy</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dunyoda</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eng</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ko‘p</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ta'lim</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oluvchi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kontingentga</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ega</a:t>
          </a:r>
          <a:r>
            <a:rPr lang="en-US" sz="1200" kern="1200" dirty="0">
              <a:latin typeface="Times New Roman" panose="02020603050405020304" pitchFamily="18" charset="0"/>
              <a:cs typeface="Times New Roman" panose="02020603050405020304" pitchFamily="18" charset="0"/>
            </a:rPr>
            <a:t> (</a:t>
          </a:r>
          <a:r>
            <a:rPr lang="en-US" sz="1400" b="1" u="sng" kern="1200" dirty="0" err="1">
              <a:latin typeface="Times New Roman" panose="02020603050405020304" pitchFamily="18" charset="0"/>
              <a:cs typeface="Times New Roman" panose="02020603050405020304" pitchFamily="18" charset="0"/>
            </a:rPr>
            <a:t>har-yili</a:t>
          </a:r>
          <a:r>
            <a:rPr lang="en-US" sz="1400" b="1" u="sng" kern="1200" dirty="0">
              <a:latin typeface="Times New Roman" panose="02020603050405020304" pitchFamily="18" charset="0"/>
              <a:cs typeface="Times New Roman" panose="02020603050405020304" pitchFamily="18" charset="0"/>
            </a:rPr>
            <a:t> 8 million </a:t>
          </a:r>
          <a:r>
            <a:rPr lang="en-US" sz="1400" b="1" u="sng" kern="1200" dirty="0" err="1">
              <a:latin typeface="Times New Roman" panose="02020603050405020304" pitchFamily="18" charset="0"/>
              <a:cs typeface="Times New Roman" panose="02020603050405020304" pitchFamily="18" charset="0"/>
            </a:rPr>
            <a:t>bitiruvchi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bo‘lsa</a:t>
          </a:r>
          <a:r>
            <a:rPr lang="en-US" sz="1200" kern="1200" dirty="0">
              <a:latin typeface="Times New Roman" panose="02020603050405020304" pitchFamily="18" charset="0"/>
              <a:cs typeface="Times New Roman" panose="02020603050405020304" pitchFamily="18" charset="0"/>
            </a:rPr>
            <a:t>-da, </a:t>
          </a:r>
          <a:r>
            <a:rPr lang="en-US" sz="1200" kern="1200" dirty="0" err="1">
              <a:latin typeface="Times New Roman" panose="02020603050405020304" pitchFamily="18" charset="0"/>
              <a:cs typeface="Times New Roman" panose="02020603050405020304" pitchFamily="18" charset="0"/>
            </a:rPr>
            <a:t>ta'lim</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sohasida</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kerakli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va</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samarali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islohotlar</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qilishni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eplamoqda</a:t>
          </a:r>
          <a:r>
            <a:rPr lang="en-US" sz="1200" kern="1200" dirty="0">
              <a:latin typeface="Times New Roman" panose="02020603050405020304" pitchFamily="18" charset="0"/>
              <a:cs typeface="Times New Roman" panose="02020603050405020304" pitchFamily="18" charset="0"/>
            </a:rPr>
            <a:t> </a:t>
          </a:r>
          <a:r>
            <a:rPr lang="en-US" sz="1200" b="1" u="sng" kern="1200" dirty="0" err="1">
              <a:solidFill>
                <a:srgbClr val="C00000"/>
              </a:solidFill>
              <a:latin typeface="Times New Roman" panose="02020603050405020304" pitchFamily="18" charset="0"/>
              <a:cs typeface="Times New Roman" panose="02020603050405020304" pitchFamily="18" charset="0"/>
            </a:rPr>
            <a:t>va</a:t>
          </a:r>
          <a:r>
            <a:rPr lang="en-US" sz="1200" b="1" u="sng" kern="1200" dirty="0">
              <a:solidFill>
                <a:srgbClr val="C00000"/>
              </a:solidFill>
              <a:latin typeface="Times New Roman" panose="02020603050405020304" pitchFamily="18" charset="0"/>
              <a:cs typeface="Times New Roman" panose="02020603050405020304" pitchFamily="18" charset="0"/>
            </a:rPr>
            <a:t> </a:t>
          </a:r>
          <a:r>
            <a:rPr lang="en-US" sz="1200" b="1" u="sng" kern="1200" dirty="0" err="1">
              <a:solidFill>
                <a:srgbClr val="C00000"/>
              </a:solidFill>
              <a:latin typeface="Times New Roman" panose="02020603050405020304" pitchFamily="18" charset="0"/>
              <a:cs typeface="Times New Roman" panose="02020603050405020304" pitchFamily="18" charset="0"/>
            </a:rPr>
            <a:t>ingliz</a:t>
          </a:r>
          <a:r>
            <a:rPr lang="en-US" sz="1200" b="1" u="sng" kern="1200" dirty="0">
              <a:solidFill>
                <a:srgbClr val="C00000"/>
              </a:solidFill>
              <a:latin typeface="Times New Roman" panose="02020603050405020304" pitchFamily="18" charset="0"/>
              <a:cs typeface="Times New Roman" panose="02020603050405020304" pitchFamily="18" charset="0"/>
            </a:rPr>
            <a:t> </a:t>
          </a:r>
          <a:r>
            <a:rPr lang="en-US" sz="1200" b="1" u="sng" kern="1200" dirty="0" err="1">
              <a:solidFill>
                <a:srgbClr val="C00000"/>
              </a:solidFill>
              <a:latin typeface="Times New Roman" panose="02020603050405020304" pitchFamily="18" charset="0"/>
              <a:cs typeface="Times New Roman" panose="02020603050405020304" pitchFamily="18" charset="0"/>
            </a:rPr>
            <a:t>tilini</a:t>
          </a:r>
          <a:r>
            <a:rPr lang="en-US" sz="1200" b="1" u="sng" kern="1200" dirty="0">
              <a:solidFill>
                <a:srgbClr val="C00000"/>
              </a:solidFill>
              <a:latin typeface="Times New Roman" panose="02020603050405020304" pitchFamily="18" charset="0"/>
              <a:cs typeface="Times New Roman" panose="02020603050405020304" pitchFamily="18" charset="0"/>
            </a:rPr>
            <a:t> </a:t>
          </a:r>
          <a:r>
            <a:rPr lang="en-US" sz="1200" b="1" u="sng" kern="1200" dirty="0" err="1">
              <a:solidFill>
                <a:srgbClr val="C00000"/>
              </a:solidFill>
              <a:latin typeface="Times New Roman" panose="02020603050405020304" pitchFamily="18" charset="0"/>
              <a:cs typeface="Times New Roman" panose="02020603050405020304" pitchFamily="18" charset="0"/>
            </a:rPr>
            <a:t>o‘rgatish</a:t>
          </a:r>
          <a:r>
            <a:rPr lang="en-US" sz="1200" b="1" u="sng" kern="1200" dirty="0">
              <a:solidFill>
                <a:srgbClr val="C00000"/>
              </a:solidFill>
              <a:latin typeface="Times New Roman" panose="02020603050405020304" pitchFamily="18" charset="0"/>
              <a:cs typeface="Times New Roman" panose="02020603050405020304" pitchFamily="18" charset="0"/>
            </a:rPr>
            <a:t> </a:t>
          </a:r>
          <a:r>
            <a:rPr lang="en-US" sz="1200" b="1" u="sng" kern="1200" dirty="0" err="1">
              <a:solidFill>
                <a:srgbClr val="C00000"/>
              </a:solidFill>
              <a:latin typeface="Times New Roman" panose="02020603050405020304" pitchFamily="18" charset="0"/>
              <a:cs typeface="Times New Roman" panose="02020603050405020304" pitchFamily="18" charset="0"/>
            </a:rPr>
            <a:t>bo‘yicha</a:t>
          </a:r>
          <a:r>
            <a:rPr lang="en-US" sz="1200" b="1" u="sng" kern="1200" dirty="0">
              <a:solidFill>
                <a:srgbClr val="C00000"/>
              </a:solidFill>
              <a:latin typeface="Times New Roman" panose="02020603050405020304" pitchFamily="18" charset="0"/>
              <a:cs typeface="Times New Roman" panose="02020603050405020304" pitchFamily="18" charset="0"/>
            </a:rPr>
            <a:t> </a:t>
          </a:r>
          <a:r>
            <a:rPr lang="en-US" sz="1200" b="1" u="sng" kern="1200" dirty="0" err="1">
              <a:solidFill>
                <a:srgbClr val="C00000"/>
              </a:solidFill>
              <a:latin typeface="Times New Roman" panose="02020603050405020304" pitchFamily="18" charset="0"/>
              <a:cs typeface="Times New Roman" panose="02020603050405020304" pitchFamily="18" charset="0"/>
            </a:rPr>
            <a:t>juda</a:t>
          </a:r>
          <a:r>
            <a:rPr lang="en-US" sz="1200" b="1" u="sng" kern="1200" dirty="0">
              <a:solidFill>
                <a:srgbClr val="C00000"/>
              </a:solidFill>
              <a:latin typeface="Times New Roman" panose="02020603050405020304" pitchFamily="18" charset="0"/>
              <a:cs typeface="Times New Roman" panose="02020603050405020304" pitchFamily="18" charset="0"/>
            </a:rPr>
            <a:t> </a:t>
          </a:r>
          <a:r>
            <a:rPr lang="en-US" sz="1200" b="1" u="sng" kern="1200" dirty="0" err="1">
              <a:solidFill>
                <a:srgbClr val="C00000"/>
              </a:solidFill>
              <a:latin typeface="Times New Roman" panose="02020603050405020304" pitchFamily="18" charset="0"/>
              <a:cs typeface="Times New Roman" panose="02020603050405020304" pitchFamily="18" charset="0"/>
            </a:rPr>
            <a:t>ko‘p</a:t>
          </a:r>
          <a:r>
            <a:rPr lang="en-US" sz="1200" b="1" u="sng" kern="1200" dirty="0">
              <a:solidFill>
                <a:srgbClr val="C00000"/>
              </a:solidFill>
              <a:latin typeface="Times New Roman" panose="02020603050405020304" pitchFamily="18" charset="0"/>
              <a:cs typeface="Times New Roman" panose="02020603050405020304" pitchFamily="18" charset="0"/>
            </a:rPr>
            <a:t> </a:t>
          </a:r>
          <a:r>
            <a:rPr lang="en-US" sz="1200" b="1" u="sng" kern="1200" dirty="0" err="1">
              <a:solidFill>
                <a:srgbClr val="C00000"/>
              </a:solidFill>
              <a:latin typeface="Times New Roman" panose="02020603050405020304" pitchFamily="18" charset="0"/>
              <a:cs typeface="Times New Roman" panose="02020603050405020304" pitchFamily="18" charset="0"/>
            </a:rPr>
            <a:t>rekordlarni</a:t>
          </a:r>
          <a:r>
            <a:rPr lang="en-US" sz="1200" b="1" u="sng" kern="1200" dirty="0">
              <a:solidFill>
                <a:srgbClr val="C00000"/>
              </a:solidFill>
              <a:latin typeface="Times New Roman" panose="02020603050405020304" pitchFamily="18" charset="0"/>
              <a:cs typeface="Times New Roman" panose="02020603050405020304" pitchFamily="18" charset="0"/>
            </a:rPr>
            <a:t> </a:t>
          </a:r>
          <a:r>
            <a:rPr lang="en-US" sz="1200" b="1" u="sng" kern="1200" dirty="0" err="1">
              <a:solidFill>
                <a:srgbClr val="C00000"/>
              </a:solidFill>
              <a:latin typeface="Times New Roman" panose="02020603050405020304" pitchFamily="18" charset="0"/>
              <a:cs typeface="Times New Roman" panose="02020603050405020304" pitchFamily="18" charset="0"/>
            </a:rPr>
            <a:t>yangilamoqda</a:t>
          </a:r>
          <a:endParaRPr lang="ru-RU" sz="1200" b="1" u="sng" kern="1200" dirty="0">
            <a:solidFill>
              <a:srgbClr val="C00000"/>
            </a:solidFill>
            <a:latin typeface="Times New Roman" panose="02020603050405020304" pitchFamily="18" charset="0"/>
            <a:cs typeface="Times New Roman" panose="02020603050405020304" pitchFamily="18" charset="0"/>
          </a:endParaRPr>
        </a:p>
      </dsp:txBody>
      <dsp:txXfrm>
        <a:off x="4690273" y="3190210"/>
        <a:ext cx="1737211" cy="1497779"/>
      </dsp:txXfrm>
    </dsp:sp>
    <dsp:sp modelId="{E9F3F8C0-FB3A-45B0-89D5-F4F14A894F11}">
      <dsp:nvSpPr>
        <dsp:cNvPr id="0" name=""/>
        <dsp:cNvSpPr/>
      </dsp:nvSpPr>
      <dsp:spPr>
        <a:xfrm>
          <a:off x="6021446" y="4735822"/>
          <a:ext cx="294931" cy="254193"/>
        </a:xfrm>
        <a:prstGeom prst="hexagon">
          <a:avLst>
            <a:gd name="adj" fmla="val 25000"/>
            <a:gd name="vf" fmla="val 115470"/>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8A88BB4-F278-4A19-BD85-7D7C54F4AE3B}">
      <dsp:nvSpPr>
        <dsp:cNvPr id="0" name=""/>
        <dsp:cNvSpPr/>
      </dsp:nvSpPr>
      <dsp:spPr>
        <a:xfrm>
          <a:off x="6445466" y="4045539"/>
          <a:ext cx="2519021" cy="2171835"/>
        </a:xfrm>
        <a:prstGeom prst="hexagon">
          <a:avLst>
            <a:gd name="adj" fmla="val 25000"/>
            <a:gd name="vf" fmla="val 115470"/>
          </a:avLst>
        </a:prstGeom>
        <a:blipFill rotWithShape="1">
          <a:blip xmlns:r="http://schemas.openxmlformats.org/officeDocument/2006/relationships" r:embed="rId2"/>
          <a:stretch>
            <a:fillRect/>
          </a:stretch>
        </a:blip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439CFBD-F91B-4F72-B507-7C19BC04D9CC}">
      <dsp:nvSpPr>
        <dsp:cNvPr id="0" name=""/>
        <dsp:cNvSpPr/>
      </dsp:nvSpPr>
      <dsp:spPr>
        <a:xfrm>
          <a:off x="6510907" y="5004360"/>
          <a:ext cx="294931" cy="254193"/>
        </a:xfrm>
        <a:prstGeom prst="hexagon">
          <a:avLst>
            <a:gd name="adj" fmla="val 25000"/>
            <a:gd name="vf" fmla="val 115470"/>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BE761C1-C52F-46E5-856B-31CFB231C170}">
      <dsp:nvSpPr>
        <dsp:cNvPr id="0" name=""/>
        <dsp:cNvSpPr/>
      </dsp:nvSpPr>
      <dsp:spPr>
        <a:xfrm>
          <a:off x="2153270" y="1665988"/>
          <a:ext cx="2519021" cy="2171835"/>
        </a:xfrm>
        <a:prstGeom prst="hexagon">
          <a:avLst>
            <a:gd name="adj" fmla="val 25000"/>
            <a:gd name="vf" fmla="val 115470"/>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0320" rIns="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err="1">
              <a:solidFill>
                <a:srgbClr val="C00000"/>
              </a:solidFill>
              <a:latin typeface="Times New Roman" panose="02020603050405020304" pitchFamily="18" charset="0"/>
              <a:cs typeface="Times New Roman" panose="02020603050405020304" pitchFamily="18" charset="0"/>
            </a:rPr>
            <a:t>Xitoy</a:t>
          </a:r>
          <a:r>
            <a:rPr lang="en-US" sz="1400" kern="1200" dirty="0">
              <a:latin typeface="Times New Roman" panose="02020603050405020304" pitchFamily="18" charset="0"/>
              <a:cs typeface="Times New Roman" panose="02020603050405020304" pitchFamily="18" charset="0"/>
            </a:rPr>
            <a:t> 1998-2017-yillarda 900 </a:t>
          </a:r>
          <a:r>
            <a:rPr lang="en-US" sz="1400" kern="1200" dirty="0" err="1">
              <a:latin typeface="Times New Roman" panose="02020603050405020304" pitchFamily="18" charset="0"/>
              <a:cs typeface="Times New Roman" panose="02020603050405020304" pitchFamily="18" charset="0"/>
            </a:rPr>
            <a:t>ming</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talabasini</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dunyoning</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nufuzli</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universitetlariga</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o‘qishga</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yubordi</a:t>
          </a:r>
          <a:r>
            <a:rPr lang="en-US" sz="1400" kern="1200" dirty="0">
              <a:latin typeface="Times New Roman" panose="02020603050405020304" pitchFamily="18" charset="0"/>
              <a:cs typeface="Times New Roman" panose="02020603050405020304" pitchFamily="18" charset="0"/>
            </a:rPr>
            <a:t>. </a:t>
          </a:r>
          <a:endParaRPr lang="ru-RU" sz="1400" kern="1200" dirty="0">
            <a:latin typeface="Times New Roman" panose="02020603050405020304" pitchFamily="18" charset="0"/>
            <a:cs typeface="Times New Roman" panose="02020603050405020304" pitchFamily="18" charset="0"/>
          </a:endParaRPr>
        </a:p>
      </dsp:txBody>
      <dsp:txXfrm>
        <a:off x="2544175" y="2003016"/>
        <a:ext cx="1737211" cy="1497779"/>
      </dsp:txXfrm>
    </dsp:sp>
    <dsp:sp modelId="{88002906-D855-4652-B675-E5FFAE2C689A}">
      <dsp:nvSpPr>
        <dsp:cNvPr id="0" name=""/>
        <dsp:cNvSpPr/>
      </dsp:nvSpPr>
      <dsp:spPr>
        <a:xfrm>
          <a:off x="3861004" y="1713040"/>
          <a:ext cx="294931" cy="254193"/>
        </a:xfrm>
        <a:prstGeom prst="hexagon">
          <a:avLst>
            <a:gd name="adj" fmla="val 25000"/>
            <a:gd name="vf" fmla="val 115470"/>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6AA5717-9BB1-4716-95D9-E8C3E9FF5386}">
      <dsp:nvSpPr>
        <dsp:cNvPr id="0" name=""/>
        <dsp:cNvSpPr/>
      </dsp:nvSpPr>
      <dsp:spPr>
        <a:xfrm>
          <a:off x="4299368" y="479368"/>
          <a:ext cx="2519021" cy="2171835"/>
        </a:xfrm>
        <a:prstGeom prst="hexagon">
          <a:avLst>
            <a:gd name="adj" fmla="val 25000"/>
            <a:gd name="vf" fmla="val 115470"/>
          </a:avLst>
        </a:prstGeom>
        <a:blipFill rotWithShape="1">
          <a:blip xmlns:r="http://schemas.openxmlformats.org/officeDocument/2006/relationships" r:embed="rId3"/>
          <a:stretch>
            <a:fillRect/>
          </a:stretch>
        </a:blip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80C09CF-19CD-424A-AAB2-31953F80AF9C}">
      <dsp:nvSpPr>
        <dsp:cNvPr id="0" name=""/>
        <dsp:cNvSpPr/>
      </dsp:nvSpPr>
      <dsp:spPr>
        <a:xfrm>
          <a:off x="4373773" y="1433025"/>
          <a:ext cx="294931" cy="254193"/>
        </a:xfrm>
        <a:prstGeom prst="hexagon">
          <a:avLst>
            <a:gd name="adj" fmla="val 25000"/>
            <a:gd name="vf" fmla="val 115470"/>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24A37E-CA7B-4B6D-9DA9-1D9F1EB2C9EF}">
      <dsp:nvSpPr>
        <dsp:cNvPr id="0" name=""/>
        <dsp:cNvSpPr/>
      </dsp:nvSpPr>
      <dsp:spPr>
        <a:xfrm>
          <a:off x="1193749" y="2512"/>
          <a:ext cx="2652989" cy="663247"/>
        </a:xfrm>
        <a:prstGeom prst="roundRect">
          <a:avLst>
            <a:gd name="adj" fmla="val 10000"/>
          </a:avLst>
        </a:prstGeom>
        <a:gradFill rotWithShape="0">
          <a:gsLst>
            <a:gs pos="0">
              <a:schemeClr val="lt1">
                <a:hueOff val="0"/>
                <a:satOff val="0"/>
                <a:lumOff val="0"/>
                <a:alphaOff val="0"/>
                <a:tint val="94000"/>
                <a:satMod val="100000"/>
                <a:lumMod val="108000"/>
              </a:schemeClr>
            </a:gs>
            <a:gs pos="50000">
              <a:schemeClr val="lt1">
                <a:hueOff val="0"/>
                <a:satOff val="0"/>
                <a:lumOff val="0"/>
                <a:alphaOff val="0"/>
                <a:tint val="98000"/>
                <a:shade val="100000"/>
                <a:satMod val="100000"/>
                <a:lumMod val="100000"/>
              </a:schemeClr>
            </a:gs>
            <a:gs pos="100000">
              <a:schemeClr val="lt1">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a:scene3d>
          <a:camera prst="perspectiveAbove"/>
          <a:lightRig rig="threePt" dir="t"/>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t>1) </a:t>
          </a:r>
          <a:r>
            <a:rPr lang="en-US" sz="1500" kern="1200" dirty="0" err="1"/>
            <a:t>o‘qituvchilikka</a:t>
          </a:r>
          <a:r>
            <a:rPr lang="en-US" sz="1500" kern="1200" dirty="0"/>
            <a:t> </a:t>
          </a:r>
          <a:r>
            <a:rPr lang="en-US" sz="1500" kern="1200" dirty="0" err="1"/>
            <a:t>faqat</a:t>
          </a:r>
          <a:r>
            <a:rPr lang="en-US" sz="1500" kern="1200" dirty="0"/>
            <a:t> </a:t>
          </a:r>
          <a:r>
            <a:rPr lang="en-US" sz="1500" kern="1200" dirty="0" err="1"/>
            <a:t>magistr</a:t>
          </a:r>
          <a:r>
            <a:rPr lang="en-US" sz="1500" kern="1200" dirty="0"/>
            <a:t> </a:t>
          </a:r>
          <a:r>
            <a:rPr lang="en-US" sz="1500" kern="1200" dirty="0" err="1"/>
            <a:t>darajasiga</a:t>
          </a:r>
          <a:r>
            <a:rPr lang="en-US" sz="1500" kern="1200" dirty="0"/>
            <a:t> </a:t>
          </a:r>
          <a:r>
            <a:rPr lang="en-US" sz="1500" kern="1200" dirty="0" err="1"/>
            <a:t>ega</a:t>
          </a:r>
          <a:r>
            <a:rPr lang="en-US" sz="1500" kern="1200" dirty="0"/>
            <a:t> </a:t>
          </a:r>
          <a:r>
            <a:rPr lang="en-US" sz="1500" kern="1200" dirty="0" err="1"/>
            <a:t>mutaxassislarni</a:t>
          </a:r>
          <a:r>
            <a:rPr lang="en-US" sz="1500" kern="1200" dirty="0"/>
            <a:t> </a:t>
          </a:r>
          <a:r>
            <a:rPr lang="en-US" sz="1500" kern="1200" dirty="0" err="1"/>
            <a:t>qabul</a:t>
          </a:r>
          <a:r>
            <a:rPr lang="en-US" sz="1500" kern="1200" dirty="0"/>
            <a:t> </a:t>
          </a:r>
          <a:r>
            <a:rPr lang="en-US" sz="1500" kern="1200" dirty="0" err="1"/>
            <a:t>qilish</a:t>
          </a:r>
          <a:r>
            <a:rPr lang="en-US" sz="1500" kern="1200" dirty="0"/>
            <a:t>;</a:t>
          </a:r>
          <a:endParaRPr lang="ru-RU" sz="1500" kern="1200" dirty="0"/>
        </a:p>
      </dsp:txBody>
      <dsp:txXfrm>
        <a:off x="1213175" y="21938"/>
        <a:ext cx="2614137" cy="624395"/>
      </dsp:txXfrm>
    </dsp:sp>
    <dsp:sp modelId="{13B72926-ADC9-4F53-B679-84BC8ED6CD17}">
      <dsp:nvSpPr>
        <dsp:cNvPr id="0" name=""/>
        <dsp:cNvSpPr/>
      </dsp:nvSpPr>
      <dsp:spPr>
        <a:xfrm rot="5400000">
          <a:off x="2462210" y="723793"/>
          <a:ext cx="116068" cy="116068"/>
        </a:xfrm>
        <a:prstGeom prst="rightArrow">
          <a:avLst>
            <a:gd name="adj1" fmla="val 66700"/>
            <a:gd name="adj2" fmla="val 50000"/>
          </a:avLst>
        </a:prstGeom>
        <a:solidFill>
          <a:schemeClr val="accent2">
            <a:tint val="60000"/>
            <a:hueOff val="0"/>
            <a:satOff val="0"/>
            <a:lumOff val="0"/>
            <a:alphaOff val="0"/>
          </a:schemeClr>
        </a:solidFill>
        <a:ln>
          <a:noFill/>
        </a:ln>
        <a:effectLst>
          <a:outerShdw blurRad="50800" dist="25400" dir="5400000" rotWithShape="0">
            <a:srgbClr val="000000">
              <a:alpha val="28000"/>
            </a:srgbClr>
          </a:outerShdw>
        </a:effectLst>
        <a:scene3d>
          <a:camera prst="perspectiveAbove"/>
          <a:lightRig rig="threePt" dir="t"/>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E8E3A340-4D56-46EC-9DE1-C49E56A958AD}">
      <dsp:nvSpPr>
        <dsp:cNvPr id="0" name=""/>
        <dsp:cNvSpPr/>
      </dsp:nvSpPr>
      <dsp:spPr>
        <a:xfrm>
          <a:off x="1193749" y="897896"/>
          <a:ext cx="2652989" cy="663247"/>
        </a:xfrm>
        <a:prstGeom prst="roundRect">
          <a:avLst>
            <a:gd name="adj" fmla="val 10000"/>
          </a:avLst>
        </a:prstGeom>
        <a:solidFill>
          <a:schemeClr val="lt1">
            <a:alpha val="90000"/>
            <a:tint val="40000"/>
            <a:hueOff val="0"/>
            <a:satOff val="0"/>
            <a:lumOff val="0"/>
            <a:alphaOff val="0"/>
          </a:schemeClr>
        </a:solidFill>
        <a:ln w="9525" cap="flat" cmpd="sng" algn="ctr">
          <a:solidFill>
            <a:schemeClr val="accent2">
              <a:alpha val="90000"/>
              <a:hueOff val="0"/>
              <a:satOff val="0"/>
              <a:lumOff val="0"/>
              <a:alphaOff val="0"/>
            </a:schemeClr>
          </a:solidFill>
          <a:prstDash val="solid"/>
        </a:ln>
        <a:effectLst>
          <a:outerShdw blurRad="50800" dist="25400" dir="5400000" rotWithShape="0">
            <a:srgbClr val="000000">
              <a:alpha val="28000"/>
            </a:srgbClr>
          </a:outerShdw>
        </a:effectLst>
        <a:scene3d>
          <a:camera prst="perspectiveAbove"/>
          <a:lightRig rig="threePt" dir="t"/>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2) </a:t>
          </a:r>
          <a:r>
            <a:rPr lang="en-US" sz="1200" kern="1200" dirty="0" err="1"/>
            <a:t>ta'limda</a:t>
          </a:r>
          <a:r>
            <a:rPr lang="en-US" sz="1200" kern="1200" dirty="0"/>
            <a:t> </a:t>
          </a:r>
          <a:r>
            <a:rPr lang="en-US" sz="1200" kern="1200" dirty="0" err="1"/>
            <a:t>hech</a:t>
          </a:r>
          <a:r>
            <a:rPr lang="en-US" sz="1200" kern="1200" dirty="0"/>
            <a:t> </a:t>
          </a:r>
          <a:r>
            <a:rPr lang="en-US" sz="1200" kern="1200" dirty="0" err="1"/>
            <a:t>qanaqa</a:t>
          </a:r>
          <a:r>
            <a:rPr lang="en-US" sz="1200" kern="1200" dirty="0"/>
            <a:t> </a:t>
          </a:r>
          <a:r>
            <a:rPr lang="en-US" sz="1200" kern="1200" dirty="0" err="1"/>
            <a:t>standart</a:t>
          </a:r>
          <a:r>
            <a:rPr lang="en-US" sz="1200" kern="1200" dirty="0"/>
            <a:t> </a:t>
          </a:r>
          <a:r>
            <a:rPr lang="en-US" sz="1200" kern="1200" dirty="0" err="1"/>
            <a:t>testlarning</a:t>
          </a:r>
          <a:r>
            <a:rPr lang="en-US" sz="1200" kern="1200" dirty="0"/>
            <a:t> </a:t>
          </a:r>
          <a:r>
            <a:rPr lang="en-US" sz="1200" kern="1200" dirty="0" err="1"/>
            <a:t>yo‘qligi</a:t>
          </a:r>
          <a:r>
            <a:rPr lang="en-US" sz="1200" kern="1200" dirty="0"/>
            <a:t>;</a:t>
          </a:r>
          <a:endParaRPr lang="ru-RU" sz="1200" kern="1200" dirty="0"/>
        </a:p>
      </dsp:txBody>
      <dsp:txXfrm>
        <a:off x="1213175" y="917322"/>
        <a:ext cx="2614137" cy="624395"/>
      </dsp:txXfrm>
    </dsp:sp>
    <dsp:sp modelId="{C8598B2C-4217-4D2A-907E-BF2987F8D978}">
      <dsp:nvSpPr>
        <dsp:cNvPr id="0" name=""/>
        <dsp:cNvSpPr/>
      </dsp:nvSpPr>
      <dsp:spPr>
        <a:xfrm rot="5400000">
          <a:off x="2462210" y="1619177"/>
          <a:ext cx="116068" cy="116068"/>
        </a:xfrm>
        <a:prstGeom prst="rightArrow">
          <a:avLst>
            <a:gd name="adj1" fmla="val 66700"/>
            <a:gd name="adj2" fmla="val 50000"/>
          </a:avLst>
        </a:prstGeom>
        <a:solidFill>
          <a:schemeClr val="accent2">
            <a:tint val="60000"/>
            <a:hueOff val="0"/>
            <a:satOff val="0"/>
            <a:lumOff val="0"/>
            <a:alphaOff val="0"/>
          </a:schemeClr>
        </a:solidFill>
        <a:ln>
          <a:noFill/>
        </a:ln>
        <a:effectLst>
          <a:outerShdw blurRad="50800" dist="25400" dir="5400000" rotWithShape="0">
            <a:srgbClr val="000000">
              <a:alpha val="28000"/>
            </a:srgbClr>
          </a:outerShdw>
        </a:effectLst>
        <a:scene3d>
          <a:camera prst="perspectiveAbove"/>
          <a:lightRig rig="threePt" dir="t"/>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B05D550-9DBD-47BB-BB84-EB899994D0C9}">
      <dsp:nvSpPr>
        <dsp:cNvPr id="0" name=""/>
        <dsp:cNvSpPr/>
      </dsp:nvSpPr>
      <dsp:spPr>
        <a:xfrm>
          <a:off x="1193749" y="1793279"/>
          <a:ext cx="2652989" cy="663247"/>
        </a:xfrm>
        <a:prstGeom prst="roundRect">
          <a:avLst>
            <a:gd name="adj" fmla="val 10000"/>
          </a:avLst>
        </a:prstGeom>
        <a:solidFill>
          <a:schemeClr val="lt1">
            <a:alpha val="90000"/>
            <a:tint val="40000"/>
            <a:hueOff val="0"/>
            <a:satOff val="0"/>
            <a:lumOff val="0"/>
            <a:alphaOff val="0"/>
          </a:schemeClr>
        </a:solidFill>
        <a:ln w="9525" cap="flat" cmpd="sng" algn="ctr">
          <a:solidFill>
            <a:schemeClr val="accent2">
              <a:alpha val="90000"/>
              <a:hueOff val="0"/>
              <a:satOff val="0"/>
              <a:lumOff val="0"/>
              <a:alphaOff val="0"/>
            </a:schemeClr>
          </a:solidFill>
          <a:prstDash val="solid"/>
        </a:ln>
        <a:effectLst>
          <a:outerShdw blurRad="50800" dist="25400" dir="5400000" rotWithShape="0">
            <a:srgbClr val="000000">
              <a:alpha val="28000"/>
            </a:srgbClr>
          </a:outerShdw>
        </a:effectLst>
        <a:scene3d>
          <a:camera prst="perspectiveAbove"/>
          <a:lightRig rig="threePt" dir="t"/>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3) </a:t>
          </a:r>
          <a:r>
            <a:rPr lang="en-US" sz="1200" kern="1200" dirty="0" err="1"/>
            <a:t>ta'limda</a:t>
          </a:r>
          <a:r>
            <a:rPr lang="en-US" sz="1200" kern="1200" dirty="0"/>
            <a:t> </a:t>
          </a:r>
          <a:r>
            <a:rPr lang="en-US" sz="1200" kern="1200" dirty="0" err="1"/>
            <a:t>raqobat</a:t>
          </a:r>
          <a:r>
            <a:rPr lang="en-US" sz="1200" kern="1200" dirty="0"/>
            <a:t> </a:t>
          </a:r>
          <a:r>
            <a:rPr lang="en-US" sz="1200" kern="1200" dirty="0" err="1"/>
            <a:t>emas</a:t>
          </a:r>
          <a:r>
            <a:rPr lang="en-US" sz="1200" kern="1200" dirty="0"/>
            <a:t>, </a:t>
          </a:r>
          <a:r>
            <a:rPr lang="en-US" sz="1200" kern="1200" dirty="0" err="1"/>
            <a:t>balki</a:t>
          </a:r>
          <a:r>
            <a:rPr lang="en-US" sz="1200" kern="1200" dirty="0"/>
            <a:t> </a:t>
          </a:r>
          <a:r>
            <a:rPr lang="en-US" sz="1200" kern="1200" dirty="0" err="1"/>
            <a:t>hamkorlik</a:t>
          </a:r>
          <a:r>
            <a:rPr lang="en-US" sz="1200" kern="1200" dirty="0"/>
            <a:t> </a:t>
          </a:r>
          <a:r>
            <a:rPr lang="en-US" sz="1200" kern="1200" dirty="0" err="1"/>
            <a:t>prinsipi</a:t>
          </a:r>
          <a:r>
            <a:rPr lang="en-US" sz="1200" kern="1200" dirty="0"/>
            <a:t>;</a:t>
          </a:r>
          <a:endParaRPr lang="ru-RU" sz="1200" kern="1200" dirty="0"/>
        </a:p>
      </dsp:txBody>
      <dsp:txXfrm>
        <a:off x="1213175" y="1812705"/>
        <a:ext cx="2614137" cy="624395"/>
      </dsp:txXfrm>
    </dsp:sp>
    <dsp:sp modelId="{9F535B6A-2ED1-472A-8FD0-8680FF14542F}">
      <dsp:nvSpPr>
        <dsp:cNvPr id="0" name=""/>
        <dsp:cNvSpPr/>
      </dsp:nvSpPr>
      <dsp:spPr>
        <a:xfrm rot="5446248">
          <a:off x="2437257" y="2533227"/>
          <a:ext cx="153424" cy="116068"/>
        </a:xfrm>
        <a:prstGeom prst="rightArrow">
          <a:avLst>
            <a:gd name="adj1" fmla="val 66700"/>
            <a:gd name="adj2" fmla="val 50000"/>
          </a:avLst>
        </a:prstGeom>
        <a:solidFill>
          <a:schemeClr val="accent2">
            <a:tint val="60000"/>
            <a:hueOff val="0"/>
            <a:satOff val="0"/>
            <a:lumOff val="0"/>
            <a:alphaOff val="0"/>
          </a:schemeClr>
        </a:solidFill>
        <a:ln>
          <a:noFill/>
        </a:ln>
        <a:effectLst>
          <a:outerShdw blurRad="50800" dist="25400" dir="5400000" rotWithShape="0">
            <a:srgbClr val="000000">
              <a:alpha val="28000"/>
            </a:srgbClr>
          </a:outerShdw>
        </a:effectLst>
        <a:scene3d>
          <a:camera prst="perspectiveAbove"/>
          <a:lightRig rig="threePt" dir="t"/>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6F2E7238-1058-4E75-84F9-0F2F665632DF}">
      <dsp:nvSpPr>
        <dsp:cNvPr id="0" name=""/>
        <dsp:cNvSpPr/>
      </dsp:nvSpPr>
      <dsp:spPr>
        <a:xfrm>
          <a:off x="1181201" y="2725995"/>
          <a:ext cx="2652989" cy="663247"/>
        </a:xfrm>
        <a:prstGeom prst="roundRect">
          <a:avLst>
            <a:gd name="adj" fmla="val 10000"/>
          </a:avLst>
        </a:prstGeom>
        <a:solidFill>
          <a:schemeClr val="lt1">
            <a:alpha val="90000"/>
            <a:tint val="40000"/>
            <a:hueOff val="0"/>
            <a:satOff val="0"/>
            <a:lumOff val="0"/>
            <a:alphaOff val="0"/>
          </a:schemeClr>
        </a:solidFill>
        <a:ln w="9525" cap="flat" cmpd="sng" algn="ctr">
          <a:solidFill>
            <a:schemeClr val="accent2">
              <a:alpha val="90000"/>
              <a:hueOff val="0"/>
              <a:satOff val="0"/>
              <a:lumOff val="0"/>
              <a:alphaOff val="0"/>
            </a:schemeClr>
          </a:solidFill>
          <a:prstDash val="solid"/>
        </a:ln>
        <a:effectLst>
          <a:outerShdw blurRad="50800" dist="25400" dir="5400000" rotWithShape="0">
            <a:srgbClr val="000000">
              <a:alpha val="28000"/>
            </a:srgbClr>
          </a:outerShdw>
        </a:effectLst>
        <a:scene3d>
          <a:camera prst="perspectiveAbove"/>
          <a:lightRig rig="threePt" dir="t"/>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4) </a:t>
          </a:r>
          <a:r>
            <a:rPr lang="en-US" sz="1200" kern="1200" dirty="0" err="1"/>
            <a:t>ijtimoiy</a:t>
          </a:r>
          <a:r>
            <a:rPr lang="en-US" sz="1200" kern="1200" dirty="0"/>
            <a:t> </a:t>
          </a:r>
          <a:r>
            <a:rPr lang="en-US" sz="1200" kern="1200" dirty="0" err="1"/>
            <a:t>tengsizlikni</a:t>
          </a:r>
          <a:r>
            <a:rPr lang="en-US" sz="1200" kern="1200" dirty="0"/>
            <a:t> </a:t>
          </a:r>
          <a:r>
            <a:rPr lang="en-US" sz="1200" kern="1200" dirty="0" err="1"/>
            <a:t>muvozanatlashtiruvchi</a:t>
          </a:r>
          <a:r>
            <a:rPr lang="en-US" sz="1200" kern="1200" dirty="0"/>
            <a:t> </a:t>
          </a:r>
          <a:r>
            <a:rPr lang="en-US" sz="1200" kern="1200" dirty="0" err="1"/>
            <a:t>ta'lim</a:t>
          </a:r>
          <a:r>
            <a:rPr lang="en-US" sz="1200" kern="1200" dirty="0"/>
            <a:t>;</a:t>
          </a:r>
          <a:endParaRPr lang="ru-RU" sz="1200" kern="1200" dirty="0"/>
        </a:p>
      </dsp:txBody>
      <dsp:txXfrm>
        <a:off x="1200627" y="2745421"/>
        <a:ext cx="2614137" cy="624395"/>
      </dsp:txXfrm>
    </dsp:sp>
    <dsp:sp modelId="{2E13FF33-1BAC-4669-813F-EFBF6A01FA05}">
      <dsp:nvSpPr>
        <dsp:cNvPr id="0" name=""/>
        <dsp:cNvSpPr/>
      </dsp:nvSpPr>
      <dsp:spPr>
        <a:xfrm rot="5349728">
          <a:off x="2474591" y="3428611"/>
          <a:ext cx="78756" cy="116068"/>
        </a:xfrm>
        <a:prstGeom prst="rightArrow">
          <a:avLst>
            <a:gd name="adj1" fmla="val 66700"/>
            <a:gd name="adj2" fmla="val 50000"/>
          </a:avLst>
        </a:prstGeom>
        <a:solidFill>
          <a:schemeClr val="accent2">
            <a:tint val="60000"/>
            <a:hueOff val="0"/>
            <a:satOff val="0"/>
            <a:lumOff val="0"/>
            <a:alphaOff val="0"/>
          </a:schemeClr>
        </a:solidFill>
        <a:ln>
          <a:noFill/>
        </a:ln>
        <a:effectLst>
          <a:outerShdw blurRad="50800" dist="25400" dir="5400000" rotWithShape="0">
            <a:srgbClr val="000000">
              <a:alpha val="28000"/>
            </a:srgbClr>
          </a:outerShdw>
        </a:effectLst>
        <a:scene3d>
          <a:camera prst="perspectiveAbove"/>
          <a:lightRig rig="threePt" dir="t"/>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E8BA2C09-7B59-4E6C-8C5D-FA50D0ACF6F0}">
      <dsp:nvSpPr>
        <dsp:cNvPr id="0" name=""/>
        <dsp:cNvSpPr/>
      </dsp:nvSpPr>
      <dsp:spPr>
        <a:xfrm>
          <a:off x="1193749" y="3584047"/>
          <a:ext cx="2652989" cy="663247"/>
        </a:xfrm>
        <a:prstGeom prst="roundRect">
          <a:avLst>
            <a:gd name="adj" fmla="val 10000"/>
          </a:avLst>
        </a:prstGeom>
        <a:solidFill>
          <a:schemeClr val="lt1">
            <a:alpha val="90000"/>
            <a:tint val="40000"/>
            <a:hueOff val="0"/>
            <a:satOff val="0"/>
            <a:lumOff val="0"/>
            <a:alphaOff val="0"/>
          </a:schemeClr>
        </a:solidFill>
        <a:ln w="9525" cap="flat" cmpd="sng" algn="ctr">
          <a:solidFill>
            <a:schemeClr val="accent2">
              <a:alpha val="90000"/>
              <a:hueOff val="0"/>
              <a:satOff val="0"/>
              <a:lumOff val="0"/>
              <a:alphaOff val="0"/>
            </a:schemeClr>
          </a:solidFill>
          <a:prstDash val="solid"/>
        </a:ln>
        <a:effectLst>
          <a:outerShdw blurRad="50800" dist="25400" dir="5400000" rotWithShape="0">
            <a:srgbClr val="000000">
              <a:alpha val="28000"/>
            </a:srgbClr>
          </a:outerShdw>
        </a:effectLst>
        <a:scene3d>
          <a:camera prst="perspectiveAbove"/>
          <a:lightRig rig="threePt" dir="t"/>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5) </a:t>
          </a:r>
          <a:r>
            <a:rPr lang="en-US" sz="1200" kern="1200" dirty="0" err="1"/>
            <a:t>hamma</a:t>
          </a:r>
          <a:r>
            <a:rPr lang="en-US" sz="1200" kern="1200" dirty="0"/>
            <a:t> </a:t>
          </a:r>
          <a:r>
            <a:rPr lang="en-US" sz="1200" kern="1200" dirty="0" err="1"/>
            <a:t>o‘quvchilar</a:t>
          </a:r>
          <a:r>
            <a:rPr lang="en-US" sz="1200" kern="1200" dirty="0"/>
            <a:t> </a:t>
          </a:r>
          <a:r>
            <a:rPr lang="en-US" sz="1200" kern="1200" dirty="0" err="1"/>
            <a:t>uchun</a:t>
          </a:r>
          <a:r>
            <a:rPr lang="en-US" sz="1200" kern="1200" dirty="0"/>
            <a:t> </a:t>
          </a:r>
          <a:r>
            <a:rPr lang="en-US" sz="1200" kern="1200" dirty="0" err="1"/>
            <a:t>maktabdagi</a:t>
          </a:r>
          <a:r>
            <a:rPr lang="en-US" sz="1200" kern="1200" dirty="0"/>
            <a:t> </a:t>
          </a:r>
          <a:r>
            <a:rPr lang="en-US" sz="1200" kern="1200" dirty="0" err="1"/>
            <a:t>bepul</a:t>
          </a:r>
          <a:r>
            <a:rPr lang="en-US" sz="1200" kern="1200" dirty="0"/>
            <a:t> </a:t>
          </a:r>
          <a:r>
            <a:rPr lang="en-US" sz="1200" kern="1200" dirty="0" err="1"/>
            <a:t>ovqatlanish</a:t>
          </a:r>
          <a:r>
            <a:rPr lang="en-US" sz="1200" kern="1200" dirty="0"/>
            <a:t>;</a:t>
          </a:r>
          <a:endParaRPr lang="ru-RU" sz="1200" kern="1200" dirty="0"/>
        </a:p>
      </dsp:txBody>
      <dsp:txXfrm>
        <a:off x="1213175" y="3603473"/>
        <a:ext cx="2614137" cy="624395"/>
      </dsp:txXfrm>
    </dsp:sp>
    <dsp:sp modelId="{7FACCAE7-024A-4867-BB98-C97FB242AA7D}">
      <dsp:nvSpPr>
        <dsp:cNvPr id="0" name=""/>
        <dsp:cNvSpPr/>
      </dsp:nvSpPr>
      <dsp:spPr>
        <a:xfrm rot="5400000">
          <a:off x="2462210" y="4305329"/>
          <a:ext cx="116068" cy="116068"/>
        </a:xfrm>
        <a:prstGeom prst="rightArrow">
          <a:avLst>
            <a:gd name="adj1" fmla="val 66700"/>
            <a:gd name="adj2" fmla="val 50000"/>
          </a:avLst>
        </a:prstGeom>
        <a:solidFill>
          <a:schemeClr val="accent2">
            <a:tint val="60000"/>
            <a:hueOff val="0"/>
            <a:satOff val="0"/>
            <a:lumOff val="0"/>
            <a:alphaOff val="0"/>
          </a:schemeClr>
        </a:solidFill>
        <a:ln>
          <a:noFill/>
        </a:ln>
        <a:effectLst>
          <a:outerShdw blurRad="50800" dist="25400" dir="5400000" rotWithShape="0">
            <a:srgbClr val="000000">
              <a:alpha val="28000"/>
            </a:srgbClr>
          </a:outerShdw>
        </a:effectLst>
        <a:scene3d>
          <a:camera prst="perspectiveAbove"/>
          <a:lightRig rig="threePt" dir="t"/>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05E61C7-CC90-49B6-B9BE-4CC526FD6E4E}">
      <dsp:nvSpPr>
        <dsp:cNvPr id="0" name=""/>
        <dsp:cNvSpPr/>
      </dsp:nvSpPr>
      <dsp:spPr>
        <a:xfrm>
          <a:off x="1193749" y="4479431"/>
          <a:ext cx="2652989" cy="663247"/>
        </a:xfrm>
        <a:prstGeom prst="roundRect">
          <a:avLst>
            <a:gd name="adj" fmla="val 10000"/>
          </a:avLst>
        </a:prstGeom>
        <a:solidFill>
          <a:schemeClr val="lt1">
            <a:alpha val="90000"/>
            <a:tint val="40000"/>
            <a:hueOff val="0"/>
            <a:satOff val="0"/>
            <a:lumOff val="0"/>
            <a:alphaOff val="0"/>
          </a:schemeClr>
        </a:solidFill>
        <a:ln w="9525" cap="flat" cmpd="sng" algn="ctr">
          <a:solidFill>
            <a:schemeClr val="accent2">
              <a:alpha val="90000"/>
              <a:hueOff val="0"/>
              <a:satOff val="0"/>
              <a:lumOff val="0"/>
              <a:alphaOff val="0"/>
            </a:schemeClr>
          </a:solidFill>
          <a:prstDash val="solid"/>
        </a:ln>
        <a:effectLst>
          <a:outerShdw blurRad="50800" dist="25400" dir="5400000" rotWithShape="0">
            <a:srgbClr val="000000">
              <a:alpha val="28000"/>
            </a:srgbClr>
          </a:outerShdw>
        </a:effectLst>
        <a:scene3d>
          <a:camera prst="perspectiveAbove"/>
          <a:lightRig rig="threePt" dir="t"/>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6) </a:t>
          </a:r>
          <a:r>
            <a:rPr lang="en-US" sz="1200" kern="1200" dirty="0" err="1"/>
            <a:t>sog‘liqni</a:t>
          </a:r>
          <a:r>
            <a:rPr lang="en-US" sz="1200" kern="1200" dirty="0"/>
            <a:t> </a:t>
          </a:r>
          <a:r>
            <a:rPr lang="en-US" sz="1200" kern="1200" dirty="0" err="1"/>
            <a:t>saqlashning</a:t>
          </a:r>
          <a:r>
            <a:rPr lang="en-US" sz="1200" kern="1200" dirty="0"/>
            <a:t> </a:t>
          </a:r>
          <a:r>
            <a:rPr lang="en-US" sz="1200" kern="1200" dirty="0" err="1"/>
            <a:t>ta'limdagi</a:t>
          </a:r>
          <a:r>
            <a:rPr lang="en-US" sz="1200" kern="1200" dirty="0"/>
            <a:t> </a:t>
          </a:r>
          <a:r>
            <a:rPr lang="en-US" sz="1200" kern="1200" dirty="0" err="1"/>
            <a:t>ishtiroki</a:t>
          </a:r>
          <a:r>
            <a:rPr lang="en-US" sz="1200" kern="1200" dirty="0"/>
            <a:t>;</a:t>
          </a:r>
          <a:endParaRPr lang="ru-RU" sz="1200" kern="1200" dirty="0"/>
        </a:p>
      </dsp:txBody>
      <dsp:txXfrm>
        <a:off x="1213175" y="4498857"/>
        <a:ext cx="2614137" cy="624395"/>
      </dsp:txXfrm>
    </dsp:sp>
    <dsp:sp modelId="{9F6517FA-D011-48F9-BA88-7D631B75C70E}">
      <dsp:nvSpPr>
        <dsp:cNvPr id="0" name=""/>
        <dsp:cNvSpPr/>
      </dsp:nvSpPr>
      <dsp:spPr>
        <a:xfrm>
          <a:off x="4218157" y="2512"/>
          <a:ext cx="2652989" cy="663247"/>
        </a:xfrm>
        <a:prstGeom prst="roundRect">
          <a:avLst>
            <a:gd name="adj" fmla="val 10000"/>
          </a:avLst>
        </a:prstGeom>
        <a:gradFill rotWithShape="0">
          <a:gsLst>
            <a:gs pos="0">
              <a:schemeClr val="lt1">
                <a:hueOff val="0"/>
                <a:satOff val="0"/>
                <a:lumOff val="0"/>
                <a:alphaOff val="0"/>
                <a:tint val="94000"/>
                <a:satMod val="100000"/>
                <a:lumMod val="108000"/>
              </a:schemeClr>
            </a:gs>
            <a:gs pos="50000">
              <a:schemeClr val="lt1">
                <a:hueOff val="0"/>
                <a:satOff val="0"/>
                <a:lumOff val="0"/>
                <a:alphaOff val="0"/>
                <a:tint val="98000"/>
                <a:shade val="100000"/>
                <a:satMod val="100000"/>
                <a:lumMod val="100000"/>
              </a:schemeClr>
            </a:gs>
            <a:gs pos="100000">
              <a:schemeClr val="lt1">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a:scene3d>
          <a:camera prst="perspectiveAbove"/>
          <a:lightRig rig="threePt" dir="t"/>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t>7) </a:t>
          </a:r>
          <a:r>
            <a:rPr lang="en-US" sz="1500" kern="1200" dirty="0" err="1"/>
            <a:t>psixologik</a:t>
          </a:r>
          <a:r>
            <a:rPr lang="en-US" sz="1500" kern="1200" dirty="0"/>
            <a:t> </a:t>
          </a:r>
          <a:r>
            <a:rPr lang="en-US" sz="1500" kern="1200" dirty="0" err="1"/>
            <a:t>maslahatlashuvlar</a:t>
          </a:r>
          <a:r>
            <a:rPr lang="en-US" sz="1500" kern="1200" dirty="0"/>
            <a:t>;</a:t>
          </a:r>
          <a:endParaRPr lang="ru-RU" sz="1500" kern="1200" dirty="0"/>
        </a:p>
      </dsp:txBody>
      <dsp:txXfrm>
        <a:off x="4237583" y="21938"/>
        <a:ext cx="2614137" cy="624395"/>
      </dsp:txXfrm>
    </dsp:sp>
    <dsp:sp modelId="{ABC2956B-3EBF-4637-AE2F-A183E3754D88}">
      <dsp:nvSpPr>
        <dsp:cNvPr id="0" name=""/>
        <dsp:cNvSpPr/>
      </dsp:nvSpPr>
      <dsp:spPr>
        <a:xfrm rot="5400000">
          <a:off x="5486617" y="723793"/>
          <a:ext cx="116068" cy="116068"/>
        </a:xfrm>
        <a:prstGeom prst="rightArrow">
          <a:avLst>
            <a:gd name="adj1" fmla="val 66700"/>
            <a:gd name="adj2" fmla="val 50000"/>
          </a:avLst>
        </a:prstGeom>
        <a:solidFill>
          <a:schemeClr val="accent2">
            <a:tint val="60000"/>
            <a:hueOff val="0"/>
            <a:satOff val="0"/>
            <a:lumOff val="0"/>
            <a:alphaOff val="0"/>
          </a:schemeClr>
        </a:solidFill>
        <a:ln>
          <a:noFill/>
        </a:ln>
        <a:effectLst>
          <a:outerShdw blurRad="50800" dist="25400" dir="5400000" rotWithShape="0">
            <a:srgbClr val="000000">
              <a:alpha val="28000"/>
            </a:srgbClr>
          </a:outerShdw>
        </a:effectLst>
        <a:scene3d>
          <a:camera prst="perspectiveAbove"/>
          <a:lightRig rig="threePt" dir="t"/>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618D2B9-D9F2-4AA0-A2BD-5D6D71012DDF}">
      <dsp:nvSpPr>
        <dsp:cNvPr id="0" name=""/>
        <dsp:cNvSpPr/>
      </dsp:nvSpPr>
      <dsp:spPr>
        <a:xfrm>
          <a:off x="4218157" y="897896"/>
          <a:ext cx="2652989" cy="663247"/>
        </a:xfrm>
        <a:prstGeom prst="roundRect">
          <a:avLst>
            <a:gd name="adj" fmla="val 10000"/>
          </a:avLst>
        </a:prstGeom>
        <a:solidFill>
          <a:schemeClr val="lt1">
            <a:alpha val="90000"/>
            <a:tint val="40000"/>
            <a:hueOff val="0"/>
            <a:satOff val="0"/>
            <a:lumOff val="0"/>
            <a:alphaOff val="0"/>
          </a:schemeClr>
        </a:solidFill>
        <a:ln w="9525" cap="flat" cmpd="sng" algn="ctr">
          <a:solidFill>
            <a:schemeClr val="accent2">
              <a:alpha val="90000"/>
              <a:hueOff val="0"/>
              <a:satOff val="0"/>
              <a:lumOff val="0"/>
              <a:alphaOff val="0"/>
            </a:schemeClr>
          </a:solidFill>
          <a:prstDash val="solid"/>
        </a:ln>
        <a:effectLst>
          <a:outerShdw blurRad="50800" dist="25400" dir="5400000" rotWithShape="0">
            <a:srgbClr val="000000">
              <a:alpha val="28000"/>
            </a:srgbClr>
          </a:outerShdw>
        </a:effectLst>
        <a:scene3d>
          <a:camera prst="perspectiveAbove"/>
          <a:lightRig rig="threePt" dir="t"/>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8) </a:t>
          </a:r>
          <a:r>
            <a:rPr lang="en-US" sz="1200" kern="1200" dirty="0" err="1"/>
            <a:t>ta'limdagi</a:t>
          </a:r>
          <a:r>
            <a:rPr lang="en-US" sz="1200" kern="1200" dirty="0"/>
            <a:t> individual </a:t>
          </a:r>
          <a:r>
            <a:rPr lang="en-US" sz="1200" kern="1200" dirty="0" err="1"/>
            <a:t>yondashuv</a:t>
          </a:r>
          <a:r>
            <a:rPr lang="en-US" sz="1200" kern="1200" dirty="0"/>
            <a:t>;</a:t>
          </a:r>
          <a:endParaRPr lang="ru-RU" sz="1200" kern="1200" dirty="0"/>
        </a:p>
      </dsp:txBody>
      <dsp:txXfrm>
        <a:off x="4237583" y="917322"/>
        <a:ext cx="2614137" cy="624395"/>
      </dsp:txXfrm>
    </dsp:sp>
    <dsp:sp modelId="{D0706630-7FA5-4204-851E-D7DBF5DDCC58}">
      <dsp:nvSpPr>
        <dsp:cNvPr id="0" name=""/>
        <dsp:cNvSpPr/>
      </dsp:nvSpPr>
      <dsp:spPr>
        <a:xfrm rot="5400000">
          <a:off x="5486617" y="1619177"/>
          <a:ext cx="116068" cy="116068"/>
        </a:xfrm>
        <a:prstGeom prst="rightArrow">
          <a:avLst>
            <a:gd name="adj1" fmla="val 66700"/>
            <a:gd name="adj2" fmla="val 50000"/>
          </a:avLst>
        </a:prstGeom>
        <a:solidFill>
          <a:schemeClr val="accent2">
            <a:tint val="60000"/>
            <a:hueOff val="0"/>
            <a:satOff val="0"/>
            <a:lumOff val="0"/>
            <a:alphaOff val="0"/>
          </a:schemeClr>
        </a:solidFill>
        <a:ln>
          <a:noFill/>
        </a:ln>
        <a:effectLst>
          <a:outerShdw blurRad="50800" dist="25400" dir="5400000" rotWithShape="0">
            <a:srgbClr val="000000">
              <a:alpha val="28000"/>
            </a:srgbClr>
          </a:outerShdw>
        </a:effectLst>
        <a:scene3d>
          <a:camera prst="perspectiveAbove"/>
          <a:lightRig rig="threePt" dir="t"/>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BB7F3482-0773-4883-899C-6B68AEB482F3}">
      <dsp:nvSpPr>
        <dsp:cNvPr id="0" name=""/>
        <dsp:cNvSpPr/>
      </dsp:nvSpPr>
      <dsp:spPr>
        <a:xfrm>
          <a:off x="4218157" y="1793279"/>
          <a:ext cx="2652989" cy="663247"/>
        </a:xfrm>
        <a:prstGeom prst="roundRect">
          <a:avLst>
            <a:gd name="adj" fmla="val 10000"/>
          </a:avLst>
        </a:prstGeom>
        <a:solidFill>
          <a:schemeClr val="lt1">
            <a:alpha val="90000"/>
            <a:tint val="40000"/>
            <a:hueOff val="0"/>
            <a:satOff val="0"/>
            <a:lumOff val="0"/>
            <a:alphaOff val="0"/>
          </a:schemeClr>
        </a:solidFill>
        <a:ln w="9525" cap="flat" cmpd="sng" algn="ctr">
          <a:solidFill>
            <a:schemeClr val="accent2">
              <a:alpha val="90000"/>
              <a:hueOff val="0"/>
              <a:satOff val="0"/>
              <a:lumOff val="0"/>
              <a:alphaOff val="0"/>
            </a:schemeClr>
          </a:solidFill>
          <a:prstDash val="solid"/>
        </a:ln>
        <a:effectLst>
          <a:outerShdw blurRad="50800" dist="25400" dir="5400000" rotWithShape="0">
            <a:srgbClr val="000000">
              <a:alpha val="28000"/>
            </a:srgbClr>
          </a:outerShdw>
        </a:effectLst>
        <a:scene3d>
          <a:camera prst="perspectiveAbove"/>
          <a:lightRig rig="threePt" dir="t"/>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9) </a:t>
          </a:r>
          <a:r>
            <a:rPr lang="en-US" sz="1200" kern="1200" dirty="0" err="1"/>
            <a:t>bemalol</a:t>
          </a:r>
          <a:r>
            <a:rPr lang="en-US" sz="1200" kern="1200" dirty="0"/>
            <a:t> </a:t>
          </a:r>
          <a:r>
            <a:rPr lang="en-US" sz="1200" kern="1200" dirty="0" err="1"/>
            <a:t>ta'lim</a:t>
          </a:r>
          <a:r>
            <a:rPr lang="en-US" sz="1200" kern="1200" dirty="0"/>
            <a:t> </a:t>
          </a:r>
          <a:r>
            <a:rPr lang="en-US" sz="1200" kern="1200" dirty="0" err="1"/>
            <a:t>vaqti</a:t>
          </a:r>
          <a:r>
            <a:rPr lang="en-US" sz="1200" kern="1200" dirty="0"/>
            <a:t> (9:00 – 14:00) </a:t>
          </a:r>
          <a:r>
            <a:rPr lang="en-US" sz="1200" kern="1200" dirty="0" err="1"/>
            <a:t>yoki</a:t>
          </a:r>
          <a:r>
            <a:rPr lang="en-US" sz="1200" kern="1200" dirty="0"/>
            <a:t> (9:45 – 14:45) – </a:t>
          </a:r>
          <a:r>
            <a:rPr lang="en-US" sz="1200" kern="1200" dirty="0" err="1"/>
            <a:t>bu</a:t>
          </a:r>
          <a:r>
            <a:rPr lang="en-US" sz="1200" kern="1200" dirty="0"/>
            <a:t> </a:t>
          </a:r>
          <a:r>
            <a:rPr lang="en-US" sz="1200" kern="1200" dirty="0" err="1"/>
            <a:t>o‘quvchi</a:t>
          </a:r>
          <a:r>
            <a:rPr lang="en-US" sz="1200" kern="1200" dirty="0"/>
            <a:t> </a:t>
          </a:r>
          <a:r>
            <a:rPr lang="en-US" sz="1200" kern="1200" dirty="0" err="1"/>
            <a:t>sog‘ligi</a:t>
          </a:r>
          <a:r>
            <a:rPr lang="en-US" sz="1200" kern="1200" dirty="0"/>
            <a:t>, </a:t>
          </a:r>
          <a:r>
            <a:rPr lang="en-US" sz="1200" kern="1200" dirty="0" err="1"/>
            <a:t>o‘sishi</a:t>
          </a:r>
          <a:r>
            <a:rPr lang="en-US" sz="1200" kern="1200" dirty="0"/>
            <a:t> </a:t>
          </a:r>
          <a:r>
            <a:rPr lang="en-US" sz="1200" kern="1200" dirty="0" err="1"/>
            <a:t>va</a:t>
          </a:r>
          <a:r>
            <a:rPr lang="en-US" sz="1200" kern="1200" dirty="0"/>
            <a:t> </a:t>
          </a:r>
          <a:r>
            <a:rPr lang="en-US" sz="1200" kern="1200" dirty="0" err="1"/>
            <a:t>ruhiy</a:t>
          </a:r>
          <a:r>
            <a:rPr lang="en-US" sz="1200" kern="1200" dirty="0"/>
            <a:t> </a:t>
          </a:r>
          <a:r>
            <a:rPr lang="en-US" sz="1200" kern="1200" dirty="0" err="1"/>
            <a:t>xotirjamligini</a:t>
          </a:r>
          <a:r>
            <a:rPr lang="en-US" sz="1200" kern="1200" dirty="0"/>
            <a:t> </a:t>
          </a:r>
          <a:r>
            <a:rPr lang="en-US" sz="1200" kern="1200" dirty="0" err="1"/>
            <a:t>ta'minlaydi</a:t>
          </a:r>
          <a:r>
            <a:rPr lang="en-US" sz="1200" kern="1200" dirty="0"/>
            <a:t>;</a:t>
          </a:r>
          <a:endParaRPr lang="ru-RU" sz="1200" kern="1200" dirty="0"/>
        </a:p>
      </dsp:txBody>
      <dsp:txXfrm>
        <a:off x="4237583" y="1812705"/>
        <a:ext cx="2614137" cy="624395"/>
      </dsp:txXfrm>
    </dsp:sp>
    <dsp:sp modelId="{A5F79C1E-45CA-44E4-B4B7-7616C6153F3F}">
      <dsp:nvSpPr>
        <dsp:cNvPr id="0" name=""/>
        <dsp:cNvSpPr/>
      </dsp:nvSpPr>
      <dsp:spPr>
        <a:xfrm rot="5400000">
          <a:off x="5486617" y="2514561"/>
          <a:ext cx="116068" cy="116068"/>
        </a:xfrm>
        <a:prstGeom prst="rightArrow">
          <a:avLst>
            <a:gd name="adj1" fmla="val 66700"/>
            <a:gd name="adj2" fmla="val 50000"/>
          </a:avLst>
        </a:prstGeom>
        <a:solidFill>
          <a:schemeClr val="accent2">
            <a:tint val="60000"/>
            <a:hueOff val="0"/>
            <a:satOff val="0"/>
            <a:lumOff val="0"/>
            <a:alphaOff val="0"/>
          </a:schemeClr>
        </a:solidFill>
        <a:ln>
          <a:noFill/>
        </a:ln>
        <a:effectLst>
          <a:outerShdw blurRad="50800" dist="25400" dir="5400000" rotWithShape="0">
            <a:srgbClr val="000000">
              <a:alpha val="28000"/>
            </a:srgbClr>
          </a:outerShdw>
        </a:effectLst>
        <a:scene3d>
          <a:camera prst="perspectiveAbove"/>
          <a:lightRig rig="threePt" dir="t"/>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E70DA9C7-7E64-4540-9BD1-BD4FBA0DD5C1}">
      <dsp:nvSpPr>
        <dsp:cNvPr id="0" name=""/>
        <dsp:cNvSpPr/>
      </dsp:nvSpPr>
      <dsp:spPr>
        <a:xfrm>
          <a:off x="4218157" y="2688663"/>
          <a:ext cx="2652989" cy="663247"/>
        </a:xfrm>
        <a:prstGeom prst="roundRect">
          <a:avLst>
            <a:gd name="adj" fmla="val 10000"/>
          </a:avLst>
        </a:prstGeom>
        <a:solidFill>
          <a:schemeClr val="lt1">
            <a:alpha val="90000"/>
            <a:tint val="40000"/>
            <a:hueOff val="0"/>
            <a:satOff val="0"/>
            <a:lumOff val="0"/>
            <a:alphaOff val="0"/>
          </a:schemeClr>
        </a:solidFill>
        <a:ln w="9525" cap="flat" cmpd="sng" algn="ctr">
          <a:solidFill>
            <a:schemeClr val="accent2">
              <a:alpha val="90000"/>
              <a:hueOff val="0"/>
              <a:satOff val="0"/>
              <a:lumOff val="0"/>
              <a:alphaOff val="0"/>
            </a:schemeClr>
          </a:solidFill>
          <a:prstDash val="solid"/>
        </a:ln>
        <a:effectLst>
          <a:outerShdw blurRad="50800" dist="25400" dir="5400000" rotWithShape="0">
            <a:srgbClr val="000000">
              <a:alpha val="28000"/>
            </a:srgbClr>
          </a:outerShdw>
        </a:effectLst>
        <a:scene3d>
          <a:camera prst="perspectiveAbove"/>
          <a:lightRig rig="threePt" dir="t"/>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10) </a:t>
          </a:r>
          <a:r>
            <a:rPr lang="en-US" sz="1200" kern="1200" dirty="0" err="1"/>
            <a:t>barqaror</a:t>
          </a:r>
          <a:r>
            <a:rPr lang="en-US" sz="1200" kern="1200" dirty="0"/>
            <a:t> </a:t>
          </a:r>
          <a:r>
            <a:rPr lang="en-US" sz="1200" kern="1200" dirty="0" err="1"/>
            <a:t>ta'lim</a:t>
          </a:r>
          <a:r>
            <a:rPr lang="en-US" sz="1200" kern="1200" dirty="0"/>
            <a:t> </a:t>
          </a:r>
          <a:r>
            <a:rPr lang="en-US" sz="1200" kern="1200" dirty="0" err="1"/>
            <a:t>va</a:t>
          </a:r>
          <a:r>
            <a:rPr lang="en-US" sz="1200" kern="1200" dirty="0"/>
            <a:t> </a:t>
          </a:r>
          <a:r>
            <a:rPr lang="en-US" sz="1200" kern="1200" dirty="0" err="1"/>
            <a:t>yo‘l-yo‘riq</a:t>
          </a:r>
          <a:r>
            <a:rPr lang="en-US" sz="1200" kern="1200" dirty="0"/>
            <a:t> </a:t>
          </a:r>
          <a:r>
            <a:rPr lang="en-US" sz="1200" kern="1200" dirty="0" err="1"/>
            <a:t>bir</a:t>
          </a:r>
          <a:r>
            <a:rPr lang="en-US" sz="1200" kern="1200" dirty="0"/>
            <a:t> </a:t>
          </a:r>
          <a:r>
            <a:rPr lang="en-US" sz="1200" kern="1200" dirty="0" err="1"/>
            <a:t>xil</a:t>
          </a:r>
          <a:r>
            <a:rPr lang="en-US" sz="1200" kern="1200" dirty="0"/>
            <a:t> </a:t>
          </a:r>
          <a:r>
            <a:rPr lang="en-US" sz="1200" kern="1200" dirty="0" err="1"/>
            <a:t>o‘qituvchilar</a:t>
          </a:r>
          <a:r>
            <a:rPr lang="en-US" sz="1200" kern="1200" dirty="0"/>
            <a:t> </a:t>
          </a:r>
          <a:r>
            <a:rPr lang="en-US" sz="1200" kern="1200" dirty="0" err="1"/>
            <a:t>tomonidan</a:t>
          </a:r>
          <a:r>
            <a:rPr lang="en-US" sz="1200" kern="1200" dirty="0"/>
            <a:t> </a:t>
          </a:r>
          <a:r>
            <a:rPr lang="en-US" sz="1200" kern="1200" dirty="0" err="1"/>
            <a:t>berilishi</a:t>
          </a:r>
          <a:r>
            <a:rPr lang="en-US" sz="1200" kern="1200" dirty="0"/>
            <a:t>;</a:t>
          </a:r>
          <a:endParaRPr lang="ru-RU" sz="1200" kern="1200" dirty="0"/>
        </a:p>
      </dsp:txBody>
      <dsp:txXfrm>
        <a:off x="4237583" y="2708089"/>
        <a:ext cx="2614137" cy="624395"/>
      </dsp:txXfrm>
    </dsp:sp>
    <dsp:sp modelId="{8C16A40F-D489-4F48-85D9-1393BD998065}">
      <dsp:nvSpPr>
        <dsp:cNvPr id="0" name=""/>
        <dsp:cNvSpPr/>
      </dsp:nvSpPr>
      <dsp:spPr>
        <a:xfrm rot="5400000">
          <a:off x="5486617" y="3409945"/>
          <a:ext cx="116068" cy="116068"/>
        </a:xfrm>
        <a:prstGeom prst="rightArrow">
          <a:avLst>
            <a:gd name="adj1" fmla="val 66700"/>
            <a:gd name="adj2" fmla="val 50000"/>
          </a:avLst>
        </a:prstGeom>
        <a:solidFill>
          <a:schemeClr val="accent2">
            <a:tint val="60000"/>
            <a:hueOff val="0"/>
            <a:satOff val="0"/>
            <a:lumOff val="0"/>
            <a:alphaOff val="0"/>
          </a:schemeClr>
        </a:solidFill>
        <a:ln>
          <a:noFill/>
        </a:ln>
        <a:effectLst>
          <a:outerShdw blurRad="50800" dist="25400" dir="5400000" rotWithShape="0">
            <a:srgbClr val="000000">
              <a:alpha val="28000"/>
            </a:srgbClr>
          </a:outerShdw>
        </a:effectLst>
        <a:scene3d>
          <a:camera prst="perspectiveAbove"/>
          <a:lightRig rig="threePt" dir="t"/>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21CA9C8-4968-473A-95B3-12D92BE11D99}">
      <dsp:nvSpPr>
        <dsp:cNvPr id="0" name=""/>
        <dsp:cNvSpPr/>
      </dsp:nvSpPr>
      <dsp:spPr>
        <a:xfrm>
          <a:off x="4218157" y="3584047"/>
          <a:ext cx="2652989" cy="663247"/>
        </a:xfrm>
        <a:prstGeom prst="roundRect">
          <a:avLst>
            <a:gd name="adj" fmla="val 10000"/>
          </a:avLst>
        </a:prstGeom>
        <a:solidFill>
          <a:schemeClr val="lt1">
            <a:alpha val="90000"/>
            <a:tint val="40000"/>
            <a:hueOff val="0"/>
            <a:satOff val="0"/>
            <a:lumOff val="0"/>
            <a:alphaOff val="0"/>
          </a:schemeClr>
        </a:solidFill>
        <a:ln w="9525" cap="flat" cmpd="sng" algn="ctr">
          <a:solidFill>
            <a:schemeClr val="accent2">
              <a:alpha val="90000"/>
              <a:hueOff val="0"/>
              <a:satOff val="0"/>
              <a:lumOff val="0"/>
              <a:alphaOff val="0"/>
            </a:schemeClr>
          </a:solidFill>
          <a:prstDash val="solid"/>
        </a:ln>
        <a:effectLst>
          <a:outerShdw blurRad="50800" dist="25400" dir="5400000" rotWithShape="0">
            <a:srgbClr val="000000">
              <a:alpha val="28000"/>
            </a:srgbClr>
          </a:outerShdw>
        </a:effectLst>
        <a:scene3d>
          <a:camera prst="perspectiveAbove"/>
          <a:lightRig rig="threePt" dir="t"/>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11) </a:t>
          </a:r>
          <a:r>
            <a:rPr lang="en-US" sz="1200" kern="1200" dirty="0" err="1"/>
            <a:t>stressdan</a:t>
          </a:r>
          <a:r>
            <a:rPr lang="en-US" sz="1200" kern="1200" dirty="0"/>
            <a:t> </a:t>
          </a:r>
          <a:r>
            <a:rPr lang="en-US" sz="1200" kern="1200" dirty="0" err="1"/>
            <a:t>xoli</a:t>
          </a:r>
          <a:r>
            <a:rPr lang="en-US" sz="1200" kern="1200" dirty="0"/>
            <a:t> </a:t>
          </a:r>
          <a:r>
            <a:rPr lang="en-US" sz="1200" kern="1200" dirty="0" err="1"/>
            <a:t>va</a:t>
          </a:r>
          <a:r>
            <a:rPr lang="en-US" sz="1200" kern="1200" dirty="0"/>
            <a:t> </a:t>
          </a:r>
          <a:r>
            <a:rPr lang="en-US" sz="1200" kern="1200" dirty="0" err="1"/>
            <a:t>mehrga</a:t>
          </a:r>
          <a:r>
            <a:rPr lang="en-US" sz="1200" kern="1200" dirty="0"/>
            <a:t> </a:t>
          </a:r>
          <a:r>
            <a:rPr lang="en-US" sz="1200" kern="1200" dirty="0" err="1"/>
            <a:t>to‘la</a:t>
          </a:r>
          <a:r>
            <a:rPr lang="en-US" sz="1200" kern="1200" dirty="0"/>
            <a:t> </a:t>
          </a:r>
          <a:r>
            <a:rPr lang="en-US" sz="1200" kern="1200" dirty="0" err="1"/>
            <a:t>ta'lim</a:t>
          </a:r>
          <a:r>
            <a:rPr lang="en-US" sz="1200" kern="1200" dirty="0"/>
            <a:t> </a:t>
          </a:r>
          <a:r>
            <a:rPr lang="en-US" sz="1200" kern="1200" dirty="0" err="1"/>
            <a:t>muhiti</a:t>
          </a:r>
          <a:r>
            <a:rPr lang="en-US" sz="1200" kern="1200" dirty="0"/>
            <a:t>;</a:t>
          </a:r>
          <a:endParaRPr lang="ru-RU" sz="1200" kern="1200" dirty="0"/>
        </a:p>
      </dsp:txBody>
      <dsp:txXfrm>
        <a:off x="4237583" y="3603473"/>
        <a:ext cx="2614137" cy="624395"/>
      </dsp:txXfrm>
    </dsp:sp>
    <dsp:sp modelId="{FBCA0331-7C0C-4B91-8979-DB2EB9F3DFD1}">
      <dsp:nvSpPr>
        <dsp:cNvPr id="0" name=""/>
        <dsp:cNvSpPr/>
      </dsp:nvSpPr>
      <dsp:spPr>
        <a:xfrm rot="5400000">
          <a:off x="5486617" y="4305329"/>
          <a:ext cx="116068" cy="116068"/>
        </a:xfrm>
        <a:prstGeom prst="rightArrow">
          <a:avLst>
            <a:gd name="adj1" fmla="val 66700"/>
            <a:gd name="adj2" fmla="val 50000"/>
          </a:avLst>
        </a:prstGeom>
        <a:solidFill>
          <a:schemeClr val="accent2">
            <a:tint val="60000"/>
            <a:hueOff val="0"/>
            <a:satOff val="0"/>
            <a:lumOff val="0"/>
            <a:alphaOff val="0"/>
          </a:schemeClr>
        </a:solidFill>
        <a:ln>
          <a:noFill/>
        </a:ln>
        <a:effectLst>
          <a:outerShdw blurRad="50800" dist="25400" dir="5400000" rotWithShape="0">
            <a:srgbClr val="000000">
              <a:alpha val="28000"/>
            </a:srgbClr>
          </a:outerShdw>
        </a:effectLst>
        <a:scene3d>
          <a:camera prst="perspectiveAbove"/>
          <a:lightRig rig="threePt" dir="t"/>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5BF5AA1B-5CA2-4F1E-A936-E9DB7F995F9E}">
      <dsp:nvSpPr>
        <dsp:cNvPr id="0" name=""/>
        <dsp:cNvSpPr/>
      </dsp:nvSpPr>
      <dsp:spPr>
        <a:xfrm>
          <a:off x="4218157" y="4479431"/>
          <a:ext cx="2652989" cy="663247"/>
        </a:xfrm>
        <a:prstGeom prst="roundRect">
          <a:avLst>
            <a:gd name="adj" fmla="val 10000"/>
          </a:avLst>
        </a:prstGeom>
        <a:solidFill>
          <a:schemeClr val="lt1">
            <a:alpha val="90000"/>
            <a:tint val="40000"/>
            <a:hueOff val="0"/>
            <a:satOff val="0"/>
            <a:lumOff val="0"/>
            <a:alphaOff val="0"/>
          </a:schemeClr>
        </a:solidFill>
        <a:ln w="9525" cap="flat" cmpd="sng" algn="ctr">
          <a:solidFill>
            <a:schemeClr val="accent2">
              <a:alpha val="90000"/>
              <a:hueOff val="0"/>
              <a:satOff val="0"/>
              <a:lumOff val="0"/>
              <a:alphaOff val="0"/>
            </a:schemeClr>
          </a:solidFill>
          <a:prstDash val="solid"/>
        </a:ln>
        <a:effectLst>
          <a:outerShdw blurRad="50800" dist="25400" dir="5400000" rotWithShape="0">
            <a:srgbClr val="000000">
              <a:alpha val="28000"/>
            </a:srgbClr>
          </a:outerShdw>
        </a:effectLst>
        <a:scene3d>
          <a:camera prst="perspectiveAbove"/>
          <a:lightRig rig="threePt" dir="t"/>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12) </a:t>
          </a:r>
          <a:r>
            <a:rPr lang="en-US" sz="1200" kern="1200" dirty="0" err="1"/>
            <a:t>vazifalar</a:t>
          </a:r>
          <a:r>
            <a:rPr lang="en-US" sz="1200" kern="1200" dirty="0"/>
            <a:t> </a:t>
          </a:r>
          <a:r>
            <a:rPr lang="en-US" sz="1200" kern="1200" dirty="0" err="1"/>
            <a:t>asosan</a:t>
          </a:r>
          <a:r>
            <a:rPr lang="en-US" sz="1200" kern="1200" dirty="0"/>
            <a:t> </a:t>
          </a:r>
          <a:r>
            <a:rPr lang="en-US" sz="1200" kern="1200" dirty="0" err="1"/>
            <a:t>maktabda</a:t>
          </a:r>
          <a:r>
            <a:rPr lang="en-US" sz="1200" kern="1200" dirty="0"/>
            <a:t> </a:t>
          </a:r>
          <a:r>
            <a:rPr lang="en-US" sz="1200" kern="1200" dirty="0" err="1"/>
            <a:t>bajarilib</a:t>
          </a:r>
          <a:r>
            <a:rPr lang="en-US" sz="1200" kern="1200" dirty="0"/>
            <a:t>, </a:t>
          </a:r>
          <a:r>
            <a:rPr lang="en-US" sz="1200" kern="1200" dirty="0" err="1"/>
            <a:t>kam</a:t>
          </a:r>
          <a:r>
            <a:rPr lang="en-US" sz="1200" kern="1200" dirty="0"/>
            <a:t> </a:t>
          </a:r>
          <a:r>
            <a:rPr lang="en-US" sz="1200" kern="1200" dirty="0" err="1"/>
            <a:t>uy</a:t>
          </a:r>
          <a:r>
            <a:rPr lang="en-US" sz="1200" kern="1200" dirty="0"/>
            <a:t> </a:t>
          </a:r>
          <a:r>
            <a:rPr lang="en-US" sz="1200" kern="1200" dirty="0" err="1"/>
            <a:t>ishi</a:t>
          </a:r>
          <a:r>
            <a:rPr lang="en-US" sz="1200" kern="1200" dirty="0"/>
            <a:t> </a:t>
          </a:r>
          <a:r>
            <a:rPr lang="en-US" sz="1200" kern="1200" dirty="0" err="1"/>
            <a:t>berilishi</a:t>
          </a:r>
          <a:r>
            <a:rPr lang="en-US" sz="1200" kern="1200" dirty="0"/>
            <a:t>.</a:t>
          </a:r>
          <a:endParaRPr lang="ru-RU" sz="1200" kern="1200" dirty="0"/>
        </a:p>
      </dsp:txBody>
      <dsp:txXfrm>
        <a:off x="4237583" y="4498857"/>
        <a:ext cx="2614137" cy="62439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B72289-C1D3-4F82-87AC-4B23D96D43C2}">
      <dsp:nvSpPr>
        <dsp:cNvPr id="0" name=""/>
        <dsp:cNvSpPr/>
      </dsp:nvSpPr>
      <dsp:spPr>
        <a:xfrm>
          <a:off x="4264901" y="722041"/>
          <a:ext cx="3855573" cy="3855573"/>
        </a:xfrm>
        <a:prstGeom prst="blockArc">
          <a:avLst>
            <a:gd name="adj1" fmla="val 9000000"/>
            <a:gd name="adj2" fmla="val 16200000"/>
            <a:gd name="adj3" fmla="val 4640"/>
          </a:avLst>
        </a:prstGeom>
        <a:solidFill>
          <a:schemeClr val="accent5">
            <a:hueOff val="15387812"/>
            <a:satOff val="-5496"/>
            <a:lumOff val="882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DC98ED1-077A-462F-9FEB-E7D4684BC172}">
      <dsp:nvSpPr>
        <dsp:cNvPr id="0" name=""/>
        <dsp:cNvSpPr/>
      </dsp:nvSpPr>
      <dsp:spPr>
        <a:xfrm>
          <a:off x="4264901" y="722041"/>
          <a:ext cx="3855573" cy="3855573"/>
        </a:xfrm>
        <a:prstGeom prst="blockArc">
          <a:avLst>
            <a:gd name="adj1" fmla="val 1800000"/>
            <a:gd name="adj2" fmla="val 9000000"/>
            <a:gd name="adj3" fmla="val 4640"/>
          </a:avLst>
        </a:prstGeom>
        <a:solidFill>
          <a:schemeClr val="accent5">
            <a:hueOff val="7693906"/>
            <a:satOff val="-2748"/>
            <a:lumOff val="441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A0FFA18-770C-46CA-968E-763C9D81670F}">
      <dsp:nvSpPr>
        <dsp:cNvPr id="0" name=""/>
        <dsp:cNvSpPr/>
      </dsp:nvSpPr>
      <dsp:spPr>
        <a:xfrm>
          <a:off x="4264901" y="722041"/>
          <a:ext cx="3855573" cy="3855573"/>
        </a:xfrm>
        <a:prstGeom prst="blockArc">
          <a:avLst>
            <a:gd name="adj1" fmla="val 16200000"/>
            <a:gd name="adj2" fmla="val 1800000"/>
            <a:gd name="adj3" fmla="val 464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2DDFBC2-AB80-49E5-B024-755CE93F3EDD}">
      <dsp:nvSpPr>
        <dsp:cNvPr id="0" name=""/>
        <dsp:cNvSpPr/>
      </dsp:nvSpPr>
      <dsp:spPr>
        <a:xfrm>
          <a:off x="4921962" y="1353977"/>
          <a:ext cx="2541451" cy="2591700"/>
        </a:xfrm>
        <a:prstGeom prst="ellipse">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err="1">
              <a:latin typeface="Times New Roman" panose="02020603050405020304" pitchFamily="18" charset="0"/>
              <a:cs typeface="Times New Roman" panose="02020603050405020304" pitchFamily="18" charset="0"/>
            </a:rPr>
            <a:t>O‘zbekistonda</a:t>
          </a:r>
          <a:endParaRPr lang="ru-RU" sz="2000" b="1" kern="1200" dirty="0">
            <a:latin typeface="Times New Roman" panose="02020603050405020304" pitchFamily="18" charset="0"/>
            <a:cs typeface="Times New Roman" panose="02020603050405020304" pitchFamily="18" charset="0"/>
          </a:endParaRPr>
        </a:p>
      </dsp:txBody>
      <dsp:txXfrm>
        <a:off x="5294149" y="1733523"/>
        <a:ext cx="1797077" cy="1832608"/>
      </dsp:txXfrm>
    </dsp:sp>
    <dsp:sp modelId="{FC6C2A1B-F4E9-4A8B-9FD2-7B62AF80D9BC}">
      <dsp:nvSpPr>
        <dsp:cNvPr id="0" name=""/>
        <dsp:cNvSpPr/>
      </dsp:nvSpPr>
      <dsp:spPr>
        <a:xfrm>
          <a:off x="5303179" y="-140324"/>
          <a:ext cx="1779016" cy="1814190"/>
        </a:xfrm>
        <a:prstGeom prst="ellipse">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1. Bog</a:t>
          </a:r>
          <a:r>
            <a:rPr lang="ru-RU" sz="2000" b="1" kern="1200" dirty="0">
              <a:latin typeface="Times New Roman" panose="02020603050405020304" pitchFamily="18" charset="0"/>
              <a:cs typeface="Times New Roman" panose="02020603050405020304" pitchFamily="18" charset="0"/>
            </a:rPr>
            <a:t>‘</a:t>
          </a:r>
          <a:r>
            <a:rPr lang="en-US" sz="2000" b="1" kern="1200" dirty="0">
              <a:latin typeface="Times New Roman" panose="02020603050405020304" pitchFamily="18" charset="0"/>
              <a:cs typeface="Times New Roman" panose="02020603050405020304" pitchFamily="18" charset="0"/>
            </a:rPr>
            <a:t>cha</a:t>
          </a:r>
          <a:endParaRPr lang="ru-RU" sz="2000" b="1" kern="1200" dirty="0">
            <a:latin typeface="Times New Roman" panose="02020603050405020304" pitchFamily="18" charset="0"/>
            <a:cs typeface="Times New Roman" panose="02020603050405020304" pitchFamily="18" charset="0"/>
          </a:endParaRPr>
        </a:p>
      </dsp:txBody>
      <dsp:txXfrm>
        <a:off x="5563710" y="125358"/>
        <a:ext cx="1257954" cy="1282826"/>
      </dsp:txXfrm>
    </dsp:sp>
    <dsp:sp modelId="{F9F778E6-3433-473D-952A-8474BC0FE5A3}">
      <dsp:nvSpPr>
        <dsp:cNvPr id="0" name=""/>
        <dsp:cNvSpPr/>
      </dsp:nvSpPr>
      <dsp:spPr>
        <a:xfrm>
          <a:off x="6933955" y="2684261"/>
          <a:ext cx="1779016" cy="1814190"/>
        </a:xfrm>
        <a:prstGeom prst="ellipse">
          <a:avLst/>
        </a:prstGeom>
        <a:solidFill>
          <a:schemeClr val="accent5">
            <a:hueOff val="7693906"/>
            <a:satOff val="-2748"/>
            <a:lumOff val="441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2. O</a:t>
          </a:r>
          <a:r>
            <a:rPr lang="ru-RU" sz="2000" b="1" kern="1200" dirty="0">
              <a:latin typeface="Times New Roman" panose="02020603050405020304" pitchFamily="18" charset="0"/>
              <a:cs typeface="Times New Roman" panose="02020603050405020304" pitchFamily="18" charset="0"/>
            </a:rPr>
            <a:t>‘</a:t>
          </a:r>
          <a:r>
            <a:rPr lang="en-US" sz="2000" b="1" kern="1200" dirty="0" err="1">
              <a:latin typeface="Times New Roman" panose="02020603050405020304" pitchFamily="18" charset="0"/>
              <a:cs typeface="Times New Roman" panose="02020603050405020304" pitchFamily="18" charset="0"/>
            </a:rPr>
            <a:t>rta</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maktab</a:t>
          </a:r>
          <a:endParaRPr lang="ru-RU" sz="2000" b="1" kern="1200" dirty="0">
            <a:latin typeface="Times New Roman" panose="02020603050405020304" pitchFamily="18" charset="0"/>
            <a:cs typeface="Times New Roman" panose="02020603050405020304" pitchFamily="18" charset="0"/>
          </a:endParaRPr>
        </a:p>
      </dsp:txBody>
      <dsp:txXfrm>
        <a:off x="7194486" y="2949943"/>
        <a:ext cx="1257954" cy="1282826"/>
      </dsp:txXfrm>
    </dsp:sp>
    <dsp:sp modelId="{66090744-E8D4-4455-800A-3DFAA2DD3A1F}">
      <dsp:nvSpPr>
        <dsp:cNvPr id="0" name=""/>
        <dsp:cNvSpPr/>
      </dsp:nvSpPr>
      <dsp:spPr>
        <a:xfrm>
          <a:off x="3672404" y="2684261"/>
          <a:ext cx="1779016" cy="1814190"/>
        </a:xfrm>
        <a:prstGeom prst="ellipse">
          <a:avLst/>
        </a:prstGeom>
        <a:solidFill>
          <a:schemeClr val="accent5">
            <a:hueOff val="15387812"/>
            <a:satOff val="-5496"/>
            <a:lumOff val="882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3. </a:t>
          </a:r>
          <a:r>
            <a:rPr lang="en-US" sz="2000" b="1" kern="1200" dirty="0" err="1">
              <a:latin typeface="Times New Roman" panose="02020603050405020304" pitchFamily="18" charset="0"/>
              <a:cs typeface="Times New Roman" panose="02020603050405020304" pitchFamily="18" charset="0"/>
            </a:rPr>
            <a:t>Kredit-modul</a:t>
          </a:r>
          <a:r>
            <a:rPr lang="en-US" sz="2000" b="1" kern="1200" dirty="0">
              <a:latin typeface="Times New Roman" panose="02020603050405020304" pitchFamily="18" charset="0"/>
              <a:cs typeface="Times New Roman" panose="02020603050405020304" pitchFamily="18" charset="0"/>
            </a:rPr>
            <a:t> </a:t>
          </a:r>
          <a:r>
            <a:rPr lang="en-US" sz="2000" b="1" kern="1200" dirty="0" err="1">
              <a:latin typeface="Times New Roman" panose="02020603050405020304" pitchFamily="18" charset="0"/>
              <a:cs typeface="Times New Roman" panose="02020603050405020304" pitchFamily="18" charset="0"/>
            </a:rPr>
            <a:t>tizimi</a:t>
          </a:r>
          <a:endParaRPr lang="ru-RU" sz="2000" b="1" kern="1200" dirty="0">
            <a:latin typeface="Times New Roman" panose="02020603050405020304" pitchFamily="18" charset="0"/>
            <a:cs typeface="Times New Roman" panose="02020603050405020304" pitchFamily="18" charset="0"/>
          </a:endParaRPr>
        </a:p>
      </dsp:txBody>
      <dsp:txXfrm>
        <a:off x="3932935" y="2949943"/>
        <a:ext cx="1257954" cy="128282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3CBBCE-BF68-490D-8006-D555C7DECC65}">
      <dsp:nvSpPr>
        <dsp:cNvPr id="0" name=""/>
        <dsp:cNvSpPr/>
      </dsp:nvSpPr>
      <dsp:spPr>
        <a:xfrm rot="10800000">
          <a:off x="2328780" y="1417"/>
          <a:ext cx="6895486" cy="2367791"/>
        </a:xfrm>
        <a:prstGeom prst="homePlate">
          <a:avLst/>
        </a:prstGeom>
        <a:solidFill>
          <a:schemeClr val="accent5">
            <a:hueOff val="0"/>
            <a:satOff val="0"/>
            <a:lumOff val="0"/>
            <a:alphaOff val="0"/>
          </a:schemeClr>
        </a:solidFill>
        <a:ln>
          <a:noFill/>
        </a:ln>
        <a:effectLst>
          <a:outerShdw blurRad="50800" dist="25400" dir="5400000" rotWithShape="0">
            <a:srgbClr val="000000">
              <a:alpha val="2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44130" tIns="57150" rIns="106680" bIns="57150" numCol="1" spcCol="1270" anchor="ctr" anchorCtr="0">
          <a:noAutofit/>
        </a:bodyPr>
        <a:lstStyle/>
        <a:p>
          <a:pPr marL="0" lvl="0" indent="0" algn="just" defTabSz="666750">
            <a:lnSpc>
              <a:spcPct val="90000"/>
            </a:lnSpc>
            <a:spcBef>
              <a:spcPct val="0"/>
            </a:spcBef>
            <a:spcAft>
              <a:spcPct val="35000"/>
            </a:spcAft>
            <a:buNone/>
          </a:pPr>
          <a:r>
            <a:rPr lang="en-US" sz="1500" kern="1200" dirty="0">
              <a:latin typeface="Times New Roman" panose="02020603050405020304" pitchFamily="18" charset="0"/>
              <a:cs typeface="Times New Roman" panose="02020603050405020304" pitchFamily="18" charset="0"/>
            </a:rPr>
            <a:t>“</a:t>
          </a:r>
          <a:r>
            <a:rPr lang="en-US" sz="1500" kern="1200" dirty="0" err="1">
              <a:latin typeface="Times New Roman" panose="02020603050405020304" pitchFamily="18" charset="0"/>
              <a:cs typeface="Times New Roman" panose="02020603050405020304" pitchFamily="18" charset="0"/>
            </a:rPr>
            <a:t>Ta’limda</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xorijiy</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tajribalar</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fani</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ma'ruza</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va</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amaliy</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mashg‘ulotlar</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shaklida</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olib</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boriladi</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Fanni</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o‘qitish</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jarayonida</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ta’limning</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zamonaviy</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metodlari</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axborot</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kommunikatsiya</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texnologiyalari</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qo‘llanilishi</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nazarda</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tutilgan</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ma'ruza</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darslarida</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zamonaviy</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kompyuter</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texnologiyalari</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yordamida</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prezentatsion</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va</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elektron-didaktik</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texnologiyalardan</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o‘tkaziladigan</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amaliy</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mashg‘ulotlarda</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texnik</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vositalardan</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ekspress</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so‘rovlar</a:t>
          </a:r>
          <a:r>
            <a:rPr lang="en-US" sz="1500" kern="1200" dirty="0">
              <a:latin typeface="Times New Roman" panose="02020603050405020304" pitchFamily="18" charset="0"/>
              <a:cs typeface="Times New Roman" panose="02020603050405020304" pitchFamily="18" charset="0"/>
            </a:rPr>
            <a:t>, test </a:t>
          </a:r>
          <a:r>
            <a:rPr lang="en-US" sz="1500" kern="1200" dirty="0" err="1">
              <a:latin typeface="Times New Roman" panose="02020603050405020304" pitchFamily="18" charset="0"/>
              <a:cs typeface="Times New Roman" panose="02020603050405020304" pitchFamily="18" charset="0"/>
            </a:rPr>
            <a:t>so‘rovlari</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aqliy</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hujum</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guruhli</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fikrlash</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kichik</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guruhlar</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bilan</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ishlash</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treninglar</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tashkil</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etish</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kollokvium</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o‘tkazish</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assisment</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va</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boshqa</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interaktiv</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ta’lim</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usullarini</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qo‘llash</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nazarda</a:t>
          </a:r>
          <a:r>
            <a:rPr lang="en-US" sz="1500" kern="1200" dirty="0">
              <a:latin typeface="Times New Roman" panose="02020603050405020304" pitchFamily="18" charset="0"/>
              <a:cs typeface="Times New Roman" panose="02020603050405020304" pitchFamily="18" charset="0"/>
            </a:rPr>
            <a:t> </a:t>
          </a:r>
          <a:r>
            <a:rPr lang="en-US" sz="1500" kern="1200" dirty="0" err="1">
              <a:latin typeface="Times New Roman" panose="02020603050405020304" pitchFamily="18" charset="0"/>
              <a:cs typeface="Times New Roman" panose="02020603050405020304" pitchFamily="18" charset="0"/>
            </a:rPr>
            <a:t>tutiladi</a:t>
          </a:r>
          <a:r>
            <a:rPr lang="en-US" sz="1500" kern="1200" dirty="0">
              <a:latin typeface="Times New Roman" panose="02020603050405020304" pitchFamily="18" charset="0"/>
              <a:cs typeface="Times New Roman" panose="02020603050405020304" pitchFamily="18" charset="0"/>
            </a:rPr>
            <a:t>. </a:t>
          </a:r>
          <a:endParaRPr lang="ru-RU" sz="1500" kern="1200" dirty="0">
            <a:latin typeface="Times New Roman" panose="02020603050405020304" pitchFamily="18" charset="0"/>
            <a:cs typeface="Times New Roman" panose="02020603050405020304" pitchFamily="18" charset="0"/>
          </a:endParaRPr>
        </a:p>
      </dsp:txBody>
      <dsp:txXfrm rot="10800000">
        <a:off x="2920728" y="1417"/>
        <a:ext cx="6303538" cy="2367791"/>
      </dsp:txXfrm>
    </dsp:sp>
    <dsp:sp modelId="{FDAC31CB-49A2-4C7F-A1AA-C8A4D60DB467}">
      <dsp:nvSpPr>
        <dsp:cNvPr id="0" name=""/>
        <dsp:cNvSpPr/>
      </dsp:nvSpPr>
      <dsp:spPr>
        <a:xfrm>
          <a:off x="1144885" y="1417"/>
          <a:ext cx="2367791" cy="2367791"/>
        </a:xfrm>
        <a:prstGeom prst="ellipse">
          <a:avLst/>
        </a:prstGeom>
        <a:blipFill rotWithShape="1">
          <a:blip xmlns:r="http://schemas.openxmlformats.org/officeDocument/2006/relationships" r:embed="rId1"/>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8F1936D-0D8A-4052-B926-6D8D2AB85FB2}">
      <dsp:nvSpPr>
        <dsp:cNvPr id="0" name=""/>
        <dsp:cNvSpPr/>
      </dsp:nvSpPr>
      <dsp:spPr>
        <a:xfrm rot="10800000">
          <a:off x="2328780" y="3076013"/>
          <a:ext cx="6895486" cy="2367791"/>
        </a:xfrm>
        <a:prstGeom prst="homePlate">
          <a:avLst/>
        </a:prstGeom>
        <a:solidFill>
          <a:schemeClr val="accent5">
            <a:hueOff val="15387812"/>
            <a:satOff val="-5496"/>
            <a:lumOff val="8825"/>
            <a:alphaOff val="0"/>
          </a:schemeClr>
        </a:solidFill>
        <a:ln>
          <a:noFill/>
        </a:ln>
        <a:effectLst>
          <a:outerShdw blurRad="50800" dist="25400" dir="5400000" rotWithShape="0">
            <a:srgbClr val="000000">
              <a:alpha val="2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44130" tIns="57150" rIns="106680" bIns="57150" numCol="1" spcCol="1270" anchor="ctr" anchorCtr="0">
          <a:noAutofit/>
        </a:bodyPr>
        <a:lstStyle/>
        <a:p>
          <a:pPr marL="0" lvl="0" indent="0" algn="just" defTabSz="666750">
            <a:lnSpc>
              <a:spcPct val="90000"/>
            </a:lnSpc>
            <a:spcBef>
              <a:spcPct val="0"/>
            </a:spcBef>
            <a:spcAft>
              <a:spcPct val="35000"/>
            </a:spcAft>
            <a:buNone/>
          </a:pPr>
          <a:r>
            <a:rPr lang="en-US" sz="1500" b="1" u="sng" kern="1200">
              <a:latin typeface="Times New Roman" panose="02020603050405020304" pitchFamily="18" charset="0"/>
              <a:cs typeface="Times New Roman" panose="02020603050405020304" pitchFamily="18" charset="0"/>
            </a:rPr>
            <a:t>Fanning oliy ta’limdagi o‘rni</a:t>
          </a:r>
          <a:r>
            <a:rPr lang="en-US" sz="1500" kern="1200">
              <a:latin typeface="Times New Roman" panose="02020603050405020304" pitchFamily="18" charset="0"/>
              <a:cs typeface="Times New Roman" panose="02020603050405020304" pitchFamily="18" charset="0"/>
            </a:rPr>
            <a:t>. Fanni o‘zlashtirish orqali talabalar xorijiy ta’lim texnologiyalarini o‘zlashtirish va amaliyotda qo‘llashga doir proektiv, kreativ va texnologik kasbiy kompetentlikka ega bo‘ladilar. Innovatsion ta’lim texnologiyalarini o‘zlashtirish, joriy etish va amaliyotda qo‘llash malakalari, pedagogik kompetentlik sifatlari va kreativ qobiliyatlari rivojlantiriladi. </a:t>
          </a:r>
          <a:endParaRPr lang="ru-RU" sz="1500" kern="1200" dirty="0">
            <a:latin typeface="Times New Roman" panose="02020603050405020304" pitchFamily="18" charset="0"/>
            <a:cs typeface="Times New Roman" panose="02020603050405020304" pitchFamily="18" charset="0"/>
          </a:endParaRPr>
        </a:p>
      </dsp:txBody>
      <dsp:txXfrm rot="10800000">
        <a:off x="2920728" y="3076013"/>
        <a:ext cx="6303538" cy="2367791"/>
      </dsp:txXfrm>
    </dsp:sp>
    <dsp:sp modelId="{22809600-46D8-4765-9D3B-5B4B46E7C07C}">
      <dsp:nvSpPr>
        <dsp:cNvPr id="0" name=""/>
        <dsp:cNvSpPr/>
      </dsp:nvSpPr>
      <dsp:spPr>
        <a:xfrm>
          <a:off x="1144885" y="3076013"/>
          <a:ext cx="2367791" cy="2367791"/>
        </a:xfrm>
        <a:prstGeom prst="ellipse">
          <a:avLst/>
        </a:prstGeom>
        <a:blipFill rotWithShape="1">
          <a:blip xmlns:r="http://schemas.openxmlformats.org/officeDocument/2006/relationships" r:embed="rId2"/>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69E38D-C557-4DF0-B74C-17A4556AA00A}">
      <dsp:nvSpPr>
        <dsp:cNvPr id="0" name=""/>
        <dsp:cNvSpPr/>
      </dsp:nvSpPr>
      <dsp:spPr>
        <a:xfrm>
          <a:off x="0" y="0"/>
          <a:ext cx="7772400" cy="2057399"/>
        </a:xfrm>
        <a:prstGeom prst="roundRect">
          <a:avLst>
            <a:gd name="adj" fmla="val 10000"/>
          </a:avLst>
        </a:prstGeom>
        <a:solidFill>
          <a:schemeClr val="accent5">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i="0" kern="1200" dirty="0" err="1">
              <a:latin typeface="Times New Roman" panose="02020603050405020304" pitchFamily="18" charset="0"/>
              <a:cs typeface="Times New Roman" panose="02020603050405020304" pitchFamily="18" charset="0"/>
            </a:rPr>
            <a:t>Ta’lim</a:t>
          </a:r>
          <a:r>
            <a:rPr lang="en-US" sz="2800" b="1" i="0" kern="1200" dirty="0">
              <a:latin typeface="Times New Roman" panose="02020603050405020304" pitchFamily="18" charset="0"/>
              <a:cs typeface="Times New Roman" panose="02020603050405020304" pitchFamily="18" charset="0"/>
            </a:rPr>
            <a:t> </a:t>
          </a:r>
          <a:r>
            <a:rPr lang="en-US" sz="2800" b="1" i="0" kern="1200" dirty="0" err="1">
              <a:latin typeface="Times New Roman" panose="02020603050405020304" pitchFamily="18" charset="0"/>
              <a:cs typeface="Times New Roman" panose="02020603050405020304" pitchFamily="18" charset="0"/>
            </a:rPr>
            <a:t>yo‘nalishi</a:t>
          </a:r>
          <a:r>
            <a:rPr lang="en-US" sz="2800" b="1" i="0" kern="1200" dirty="0">
              <a:latin typeface="Times New Roman" panose="02020603050405020304" pitchFamily="18" charset="0"/>
              <a:cs typeface="Times New Roman" panose="02020603050405020304" pitchFamily="18" charset="0"/>
            </a:rPr>
            <a:t>: 60111600 </a:t>
          </a:r>
        </a:p>
        <a:p>
          <a:pPr marL="0" lvl="0" indent="0" algn="l" defTabSz="1244600">
            <a:lnSpc>
              <a:spcPct val="90000"/>
            </a:lnSpc>
            <a:spcBef>
              <a:spcPct val="0"/>
            </a:spcBef>
            <a:spcAft>
              <a:spcPct val="35000"/>
            </a:spcAft>
            <a:buNone/>
          </a:pPr>
          <a:r>
            <a:rPr lang="en-US" sz="2800" b="1" i="0" kern="1200" dirty="0">
              <a:latin typeface="Times New Roman" panose="02020603050405020304" pitchFamily="18" charset="0"/>
              <a:cs typeface="Times New Roman" panose="02020603050405020304" pitchFamily="18" charset="0"/>
            </a:rPr>
            <a:t>(</a:t>
          </a:r>
          <a:r>
            <a:rPr lang="en-US" sz="2800" b="1" i="0" kern="1200" dirty="0" err="1">
              <a:latin typeface="Times New Roman" panose="02020603050405020304" pitchFamily="18" charset="0"/>
              <a:cs typeface="Times New Roman" panose="02020603050405020304" pitchFamily="18" charset="0"/>
            </a:rPr>
            <a:t>O‘zga</a:t>
          </a:r>
          <a:r>
            <a:rPr lang="en-US" sz="2800" b="1" i="0" kern="1200" dirty="0">
              <a:latin typeface="Times New Roman" panose="02020603050405020304" pitchFamily="18" charset="0"/>
              <a:cs typeface="Times New Roman" panose="02020603050405020304" pitchFamily="18" charset="0"/>
            </a:rPr>
            <a:t> </a:t>
          </a:r>
          <a:r>
            <a:rPr lang="en-US" sz="2800" b="1" i="0" kern="1200" dirty="0" err="1">
              <a:latin typeface="Times New Roman" panose="02020603050405020304" pitchFamily="18" charset="0"/>
              <a:cs typeface="Times New Roman" panose="02020603050405020304" pitchFamily="18" charset="0"/>
            </a:rPr>
            <a:t>tilli</a:t>
          </a:r>
          <a:r>
            <a:rPr lang="en-US" sz="2800" b="1" i="0" kern="1200" dirty="0">
              <a:latin typeface="Times New Roman" panose="02020603050405020304" pitchFamily="18" charset="0"/>
              <a:cs typeface="Times New Roman" panose="02020603050405020304" pitchFamily="18" charset="0"/>
            </a:rPr>
            <a:t> </a:t>
          </a:r>
          <a:r>
            <a:rPr lang="en-US" sz="2800" b="1" i="0" kern="1200" dirty="0" err="1">
              <a:latin typeface="Times New Roman" panose="02020603050405020304" pitchFamily="18" charset="0"/>
              <a:cs typeface="Times New Roman" panose="02020603050405020304" pitchFamily="18" charset="0"/>
            </a:rPr>
            <a:t>guruhlarda</a:t>
          </a:r>
          <a:r>
            <a:rPr lang="en-US" sz="2800" b="1" i="0" kern="1200" dirty="0">
              <a:latin typeface="Times New Roman" panose="02020603050405020304" pitchFamily="18" charset="0"/>
              <a:cs typeface="Times New Roman" panose="02020603050405020304" pitchFamily="18" charset="0"/>
            </a:rPr>
            <a:t> </a:t>
          </a:r>
          <a:r>
            <a:rPr lang="en-US" sz="2800" b="1" i="0" kern="1200" dirty="0" err="1">
              <a:latin typeface="Times New Roman" panose="02020603050405020304" pitchFamily="18" charset="0"/>
              <a:cs typeface="Times New Roman" panose="02020603050405020304" pitchFamily="18" charset="0"/>
            </a:rPr>
            <a:t>o‘zbek</a:t>
          </a:r>
          <a:r>
            <a:rPr lang="en-US" sz="2800" b="1" i="0" kern="1200" dirty="0">
              <a:latin typeface="Times New Roman" panose="02020603050405020304" pitchFamily="18" charset="0"/>
              <a:cs typeface="Times New Roman" panose="02020603050405020304" pitchFamily="18" charset="0"/>
            </a:rPr>
            <a:t> </a:t>
          </a:r>
          <a:r>
            <a:rPr lang="en-US" sz="2800" b="1" i="0" kern="1200" dirty="0" err="1">
              <a:latin typeface="Times New Roman" panose="02020603050405020304" pitchFamily="18" charset="0"/>
              <a:cs typeface="Times New Roman" panose="02020603050405020304" pitchFamily="18" charset="0"/>
            </a:rPr>
            <a:t>tili</a:t>
          </a:r>
          <a:r>
            <a:rPr lang="en-US" sz="2800" b="1" i="0" kern="1200" dirty="0">
              <a:latin typeface="Times New Roman" panose="02020603050405020304" pitchFamily="18" charset="0"/>
              <a:cs typeface="Times New Roman" panose="02020603050405020304" pitchFamily="18" charset="0"/>
            </a:rPr>
            <a:t>)</a:t>
          </a:r>
        </a:p>
        <a:p>
          <a:pPr marL="0" lvl="0" indent="0" algn="l" defTabSz="1244600">
            <a:lnSpc>
              <a:spcPct val="90000"/>
            </a:lnSpc>
            <a:spcBef>
              <a:spcPct val="0"/>
            </a:spcBef>
            <a:spcAft>
              <a:spcPct val="35000"/>
            </a:spcAft>
            <a:buNone/>
          </a:pPr>
          <a:r>
            <a:rPr lang="en-US" sz="2800" b="1" i="0" kern="1200" dirty="0">
              <a:latin typeface="Times New Roman" panose="02020603050405020304" pitchFamily="18" charset="0"/>
              <a:cs typeface="Times New Roman" panose="02020603050405020304" pitchFamily="18" charset="0"/>
            </a:rPr>
            <a:t>(7-semestr)</a:t>
          </a:r>
          <a:br>
            <a:rPr lang="en-US" sz="2800" b="1" kern="1200" dirty="0">
              <a:latin typeface="Times New Roman" panose="02020603050405020304" pitchFamily="18" charset="0"/>
              <a:cs typeface="Times New Roman" panose="02020603050405020304" pitchFamily="18" charset="0"/>
            </a:rPr>
          </a:br>
          <a:endParaRPr lang="ru-RU" sz="2800" b="1" kern="1200" dirty="0">
            <a:latin typeface="Times New Roman" panose="02020603050405020304" pitchFamily="18" charset="0"/>
            <a:cs typeface="Times New Roman" panose="02020603050405020304" pitchFamily="18" charset="0"/>
          </a:endParaRPr>
        </a:p>
      </dsp:txBody>
      <dsp:txXfrm>
        <a:off x="60259" y="60259"/>
        <a:ext cx="5552305" cy="1936881"/>
      </dsp:txXfrm>
    </dsp:sp>
    <dsp:sp modelId="{CAC3DC41-6C3B-4E56-8DCB-6B65418153BE}">
      <dsp:nvSpPr>
        <dsp:cNvPr id="0" name=""/>
        <dsp:cNvSpPr/>
      </dsp:nvSpPr>
      <dsp:spPr>
        <a:xfrm>
          <a:off x="685799" y="2400299"/>
          <a:ext cx="7772400" cy="2057399"/>
        </a:xfrm>
        <a:prstGeom prst="roundRect">
          <a:avLst>
            <a:gd name="adj" fmla="val 10000"/>
          </a:avLst>
        </a:prstGeom>
        <a:solidFill>
          <a:schemeClr val="accent5">
            <a:hueOff val="7693906"/>
            <a:satOff val="-2748"/>
            <a:lumOff val="4412"/>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i="0" kern="1200" dirty="0" err="1">
              <a:latin typeface="Times New Roman" panose="02020603050405020304" pitchFamily="18" charset="0"/>
              <a:cs typeface="Times New Roman" panose="02020603050405020304" pitchFamily="18" charset="0"/>
            </a:rPr>
            <a:t>Umumiy</a:t>
          </a:r>
          <a:r>
            <a:rPr lang="en-US" sz="2800" b="1" i="0" kern="1200" dirty="0">
              <a:latin typeface="Times New Roman" panose="02020603050405020304" pitchFamily="18" charset="0"/>
              <a:cs typeface="Times New Roman" panose="02020603050405020304" pitchFamily="18" charset="0"/>
            </a:rPr>
            <a:t> </a:t>
          </a:r>
          <a:r>
            <a:rPr lang="en-US" sz="2800" b="1" i="0" kern="1200" dirty="0" err="1">
              <a:latin typeface="Times New Roman" panose="02020603050405020304" pitchFamily="18" charset="0"/>
              <a:cs typeface="Times New Roman" panose="02020603050405020304" pitchFamily="18" charset="0"/>
            </a:rPr>
            <a:t>o‘quv</a:t>
          </a:r>
          <a:r>
            <a:rPr lang="en-US" sz="2800" b="1" i="0" kern="1200" dirty="0">
              <a:latin typeface="Times New Roman" panose="02020603050405020304" pitchFamily="18" charset="0"/>
              <a:cs typeface="Times New Roman" panose="02020603050405020304" pitchFamily="18" charset="0"/>
            </a:rPr>
            <a:t> </a:t>
          </a:r>
          <a:r>
            <a:rPr lang="en-US" sz="2800" b="1" i="0" kern="1200" dirty="0" err="1">
              <a:latin typeface="Times New Roman" panose="02020603050405020304" pitchFamily="18" charset="0"/>
              <a:cs typeface="Times New Roman" panose="02020603050405020304" pitchFamily="18" charset="0"/>
            </a:rPr>
            <a:t>soati</a:t>
          </a:r>
          <a:r>
            <a:rPr lang="en-US" sz="2800" b="1" i="0" kern="1200" dirty="0">
              <a:latin typeface="Times New Roman" panose="02020603050405020304" pitchFamily="18" charset="0"/>
              <a:cs typeface="Times New Roman" panose="02020603050405020304" pitchFamily="18" charset="0"/>
            </a:rPr>
            <a:t> - 1</a:t>
          </a:r>
          <a:r>
            <a:rPr lang="ru-RU" sz="2800" b="1" i="0" kern="1200" dirty="0">
              <a:latin typeface="Times New Roman" panose="02020603050405020304" pitchFamily="18" charset="0"/>
              <a:cs typeface="Times New Roman" panose="02020603050405020304" pitchFamily="18" charset="0"/>
            </a:rPr>
            <a:t>5</a:t>
          </a:r>
          <a:r>
            <a:rPr lang="en-US" sz="2800" b="1" i="0" kern="1200" dirty="0">
              <a:latin typeface="Times New Roman" panose="02020603050405020304" pitchFamily="18" charset="0"/>
              <a:cs typeface="Times New Roman" panose="02020603050405020304" pitchFamily="18" charset="0"/>
            </a:rPr>
            <a:t>0 </a:t>
          </a:r>
          <a:r>
            <a:rPr lang="en-US" sz="2800" b="1" i="0" kern="1200" dirty="0" err="1">
              <a:latin typeface="Times New Roman" panose="02020603050405020304" pitchFamily="18" charset="0"/>
              <a:cs typeface="Times New Roman" panose="02020603050405020304" pitchFamily="18" charset="0"/>
            </a:rPr>
            <a:t>soat</a:t>
          </a:r>
          <a:br>
            <a:rPr lang="en-US" sz="2800" b="1" i="0" kern="1200" dirty="0">
              <a:latin typeface="Times New Roman" panose="02020603050405020304" pitchFamily="18" charset="0"/>
              <a:cs typeface="Times New Roman" panose="02020603050405020304" pitchFamily="18" charset="0"/>
            </a:rPr>
          </a:br>
          <a:r>
            <a:rPr lang="en-US" sz="2800" b="1" i="0" kern="1200" dirty="0">
              <a:latin typeface="Times New Roman" panose="02020603050405020304" pitchFamily="18" charset="0"/>
              <a:cs typeface="Times New Roman" panose="02020603050405020304" pitchFamily="18" charset="0"/>
            </a:rPr>
            <a:t>Shu </a:t>
          </a:r>
          <a:r>
            <a:rPr lang="en-US" sz="2800" b="1" i="0" kern="1200" dirty="0" err="1">
              <a:latin typeface="Times New Roman" panose="02020603050405020304" pitchFamily="18" charset="0"/>
              <a:cs typeface="Times New Roman" panose="02020603050405020304" pitchFamily="18" charset="0"/>
            </a:rPr>
            <a:t>jumladan</a:t>
          </a:r>
          <a:r>
            <a:rPr lang="en-US" sz="2800" b="1" i="0" kern="1200" dirty="0">
              <a:latin typeface="Times New Roman" panose="02020603050405020304" pitchFamily="18" charset="0"/>
              <a:cs typeface="Times New Roman" panose="02020603050405020304" pitchFamily="18" charset="0"/>
            </a:rPr>
            <a:t>:</a:t>
          </a:r>
          <a:br>
            <a:rPr lang="en-US" sz="2800" b="1" i="0" kern="1200" dirty="0">
              <a:latin typeface="Times New Roman" panose="02020603050405020304" pitchFamily="18" charset="0"/>
              <a:cs typeface="Times New Roman" panose="02020603050405020304" pitchFamily="18" charset="0"/>
            </a:rPr>
          </a:br>
          <a:r>
            <a:rPr lang="en-US" sz="2800" b="1" i="0" kern="1200" dirty="0" err="1">
              <a:latin typeface="Times New Roman" panose="02020603050405020304" pitchFamily="18" charset="0"/>
              <a:cs typeface="Times New Roman" panose="02020603050405020304" pitchFamily="18" charset="0"/>
            </a:rPr>
            <a:t>Ma’ruza</a:t>
          </a:r>
          <a:r>
            <a:rPr lang="en-US" sz="2800" b="1" i="0" kern="1200" dirty="0">
              <a:latin typeface="Times New Roman" panose="02020603050405020304" pitchFamily="18" charset="0"/>
              <a:cs typeface="Times New Roman" panose="02020603050405020304" pitchFamily="18" charset="0"/>
            </a:rPr>
            <a:t> - 3</a:t>
          </a:r>
          <a:r>
            <a:rPr lang="ru-RU" sz="2800" b="1" i="0" kern="1200" dirty="0">
              <a:latin typeface="Times New Roman" panose="02020603050405020304" pitchFamily="18" charset="0"/>
              <a:cs typeface="Times New Roman" panose="02020603050405020304" pitchFamily="18" charset="0"/>
            </a:rPr>
            <a:t>0</a:t>
          </a:r>
          <a:r>
            <a:rPr lang="en-US" sz="2800" b="1" i="0" kern="1200" dirty="0" err="1">
              <a:latin typeface="Times New Roman" panose="02020603050405020304" pitchFamily="18" charset="0"/>
              <a:cs typeface="Times New Roman" panose="02020603050405020304" pitchFamily="18" charset="0"/>
            </a:rPr>
            <a:t>soat</a:t>
          </a:r>
          <a:endParaRPr lang="ru-RU" sz="2800" b="1" kern="1200" dirty="0">
            <a:latin typeface="Times New Roman" panose="02020603050405020304" pitchFamily="18" charset="0"/>
            <a:cs typeface="Times New Roman" panose="02020603050405020304" pitchFamily="18" charset="0"/>
          </a:endParaRPr>
        </a:p>
      </dsp:txBody>
      <dsp:txXfrm>
        <a:off x="746058" y="2460558"/>
        <a:ext cx="5628772" cy="1936881"/>
      </dsp:txXfrm>
    </dsp:sp>
    <dsp:sp modelId="{FEC8AB08-472D-41CD-B896-806FCFAACEDB}">
      <dsp:nvSpPr>
        <dsp:cNvPr id="0" name=""/>
        <dsp:cNvSpPr/>
      </dsp:nvSpPr>
      <dsp:spPr>
        <a:xfrm>
          <a:off x="1371599" y="4800599"/>
          <a:ext cx="7772400" cy="2057399"/>
        </a:xfrm>
        <a:prstGeom prst="roundRect">
          <a:avLst>
            <a:gd name="adj" fmla="val 10000"/>
          </a:avLst>
        </a:prstGeom>
        <a:solidFill>
          <a:schemeClr val="accent5">
            <a:hueOff val="15387812"/>
            <a:satOff val="-5496"/>
            <a:lumOff val="8825"/>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i="0" kern="1200" dirty="0" err="1">
              <a:latin typeface="Times New Roman" panose="02020603050405020304" pitchFamily="18" charset="0"/>
              <a:cs typeface="Times New Roman" panose="02020603050405020304" pitchFamily="18" charset="0"/>
            </a:rPr>
            <a:t>Amaliy</a:t>
          </a:r>
          <a:r>
            <a:rPr lang="en-US" sz="2800" b="1" i="0" kern="1200" dirty="0">
              <a:latin typeface="Times New Roman" panose="02020603050405020304" pitchFamily="18" charset="0"/>
              <a:cs typeface="Times New Roman" panose="02020603050405020304" pitchFamily="18" charset="0"/>
            </a:rPr>
            <a:t> </a:t>
          </a:r>
          <a:r>
            <a:rPr lang="en-US" sz="2800" b="1" i="0" kern="1200" dirty="0" err="1">
              <a:latin typeface="Times New Roman" panose="02020603050405020304" pitchFamily="18" charset="0"/>
              <a:cs typeface="Times New Roman" panose="02020603050405020304" pitchFamily="18" charset="0"/>
            </a:rPr>
            <a:t>mashg‘ulotlar</a:t>
          </a:r>
          <a:r>
            <a:rPr lang="en-US" sz="2800" b="1" i="0" kern="1200" dirty="0">
              <a:latin typeface="Times New Roman" panose="02020603050405020304" pitchFamily="18" charset="0"/>
              <a:cs typeface="Times New Roman" panose="02020603050405020304" pitchFamily="18" charset="0"/>
            </a:rPr>
            <a:t> –30 </a:t>
          </a:r>
          <a:r>
            <a:rPr lang="en-US" sz="2800" b="1" i="0" kern="1200" dirty="0" err="1">
              <a:latin typeface="Times New Roman" panose="02020603050405020304" pitchFamily="18" charset="0"/>
              <a:cs typeface="Times New Roman" panose="02020603050405020304" pitchFamily="18" charset="0"/>
            </a:rPr>
            <a:t>soat</a:t>
          </a:r>
          <a:br>
            <a:rPr lang="en-US" sz="2800" b="1" i="0" kern="1200" dirty="0">
              <a:latin typeface="Times New Roman" panose="02020603050405020304" pitchFamily="18" charset="0"/>
              <a:cs typeface="Times New Roman" panose="02020603050405020304" pitchFamily="18" charset="0"/>
            </a:rPr>
          </a:br>
          <a:r>
            <a:rPr lang="en-US" sz="2800" b="1" i="0" kern="1200" dirty="0" err="1">
              <a:latin typeface="Times New Roman" panose="02020603050405020304" pitchFamily="18" charset="0"/>
              <a:cs typeface="Times New Roman" panose="02020603050405020304" pitchFamily="18" charset="0"/>
            </a:rPr>
            <a:t>Mustaqil</a:t>
          </a:r>
          <a:r>
            <a:rPr lang="en-US" sz="2800" b="1" i="0" kern="1200" dirty="0">
              <a:latin typeface="Times New Roman" panose="02020603050405020304" pitchFamily="18" charset="0"/>
              <a:cs typeface="Times New Roman" panose="02020603050405020304" pitchFamily="18" charset="0"/>
            </a:rPr>
            <a:t> </a:t>
          </a:r>
          <a:r>
            <a:rPr lang="en-US" sz="2800" b="1" i="0" kern="1200" dirty="0" err="1">
              <a:latin typeface="Times New Roman" panose="02020603050405020304" pitchFamily="18" charset="0"/>
              <a:cs typeface="Times New Roman" panose="02020603050405020304" pitchFamily="18" charset="0"/>
            </a:rPr>
            <a:t>ta’lim</a:t>
          </a:r>
          <a:r>
            <a:rPr lang="en-US" sz="2800" b="1" i="0" kern="1200" dirty="0">
              <a:latin typeface="Times New Roman" panose="02020603050405020304" pitchFamily="18" charset="0"/>
              <a:cs typeface="Times New Roman" panose="02020603050405020304" pitchFamily="18" charset="0"/>
            </a:rPr>
            <a:t> </a:t>
          </a:r>
          <a:r>
            <a:rPr lang="en-US" sz="2800" b="1" i="0" kern="1200" dirty="0" err="1">
              <a:latin typeface="Times New Roman" panose="02020603050405020304" pitchFamily="18" charset="0"/>
              <a:cs typeface="Times New Roman" panose="02020603050405020304" pitchFamily="18" charset="0"/>
            </a:rPr>
            <a:t>soati</a:t>
          </a:r>
          <a:r>
            <a:rPr lang="en-US" sz="2800" b="1" i="0" kern="1200" dirty="0">
              <a:latin typeface="Times New Roman" panose="02020603050405020304" pitchFamily="18" charset="0"/>
              <a:cs typeface="Times New Roman" panose="02020603050405020304" pitchFamily="18" charset="0"/>
            </a:rPr>
            <a:t> – 90 </a:t>
          </a:r>
          <a:r>
            <a:rPr lang="en-US" sz="2800" b="1" i="0" kern="1200" dirty="0" err="1">
              <a:latin typeface="Times New Roman" panose="02020603050405020304" pitchFamily="18" charset="0"/>
              <a:cs typeface="Times New Roman" panose="02020603050405020304" pitchFamily="18" charset="0"/>
            </a:rPr>
            <a:t>soat</a:t>
          </a:r>
          <a:endParaRPr lang="en-US" sz="2800" b="1" i="0" kern="1200" dirty="0">
            <a:latin typeface="Times New Roman" panose="02020603050405020304" pitchFamily="18" charset="0"/>
            <a:cs typeface="Times New Roman" panose="02020603050405020304" pitchFamily="18" charset="0"/>
          </a:endParaRPr>
        </a:p>
        <a:p>
          <a:pPr marL="0" lvl="0" indent="0" algn="l" defTabSz="1244600">
            <a:lnSpc>
              <a:spcPct val="90000"/>
            </a:lnSpc>
            <a:spcBef>
              <a:spcPct val="0"/>
            </a:spcBef>
            <a:spcAft>
              <a:spcPct val="35000"/>
            </a:spcAft>
            <a:buNone/>
          </a:pPr>
          <a:r>
            <a:rPr lang="en-US" sz="2800" b="1" i="0" kern="1200" dirty="0">
              <a:latin typeface="Times New Roman" panose="02020603050405020304" pitchFamily="18" charset="0"/>
              <a:cs typeface="Times New Roman" panose="02020603050405020304" pitchFamily="18" charset="0"/>
            </a:rPr>
            <a:t>ECTS – </a:t>
          </a:r>
          <a:r>
            <a:rPr lang="en-US" sz="2800" b="1" i="0" kern="1200" dirty="0" err="1">
              <a:latin typeface="Times New Roman" panose="02020603050405020304" pitchFamily="18" charset="0"/>
              <a:cs typeface="Times New Roman" panose="02020603050405020304" pitchFamily="18" charset="0"/>
            </a:rPr>
            <a:t>kreditlari</a:t>
          </a:r>
          <a:r>
            <a:rPr lang="en-US" sz="2800" b="1" i="0" kern="1200" dirty="0">
              <a:latin typeface="Times New Roman" panose="02020603050405020304" pitchFamily="18" charset="0"/>
              <a:cs typeface="Times New Roman" panose="02020603050405020304" pitchFamily="18" charset="0"/>
            </a:rPr>
            <a:t> – 5 </a:t>
          </a:r>
          <a:r>
            <a:rPr lang="en-US" sz="2800" b="1" i="0" kern="1200" dirty="0" err="1">
              <a:latin typeface="Times New Roman" panose="02020603050405020304" pitchFamily="18" charset="0"/>
              <a:cs typeface="Times New Roman" panose="02020603050405020304" pitchFamily="18" charset="0"/>
            </a:rPr>
            <a:t>kredit</a:t>
          </a:r>
          <a:r>
            <a:rPr lang="en-US" sz="2800" b="1" i="0" kern="1200" dirty="0">
              <a:latin typeface="Times New Roman" panose="02020603050405020304" pitchFamily="18" charset="0"/>
              <a:cs typeface="Times New Roman" panose="02020603050405020304" pitchFamily="18" charset="0"/>
            </a:rPr>
            <a:t> </a:t>
          </a:r>
          <a:endParaRPr lang="ru-RU" sz="2800" b="1" kern="1200" dirty="0">
            <a:latin typeface="Times New Roman" panose="02020603050405020304" pitchFamily="18" charset="0"/>
            <a:cs typeface="Times New Roman" panose="02020603050405020304" pitchFamily="18" charset="0"/>
          </a:endParaRPr>
        </a:p>
      </dsp:txBody>
      <dsp:txXfrm>
        <a:off x="1431858" y="4860858"/>
        <a:ext cx="5628772" cy="1936881"/>
      </dsp:txXfrm>
    </dsp:sp>
    <dsp:sp modelId="{CD124D7C-A487-4521-AD74-7FB5EBC94ED0}">
      <dsp:nvSpPr>
        <dsp:cNvPr id="0" name=""/>
        <dsp:cNvSpPr/>
      </dsp:nvSpPr>
      <dsp:spPr>
        <a:xfrm>
          <a:off x="6435090" y="1560194"/>
          <a:ext cx="1337309" cy="1337309"/>
        </a:xfrm>
        <a:prstGeom prst="downArrow">
          <a:avLst>
            <a:gd name="adj1" fmla="val 55000"/>
            <a:gd name="adj2" fmla="val 45000"/>
          </a:avLst>
        </a:prstGeom>
        <a:solidFill>
          <a:schemeClr val="accent5">
            <a:tint val="40000"/>
            <a:alpha val="90000"/>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ru-RU" sz="2800" b="1" kern="1200">
            <a:latin typeface="Times New Roman" panose="02020603050405020304" pitchFamily="18" charset="0"/>
            <a:cs typeface="Times New Roman" panose="02020603050405020304" pitchFamily="18" charset="0"/>
          </a:endParaRPr>
        </a:p>
      </dsp:txBody>
      <dsp:txXfrm>
        <a:off x="6735985" y="1560194"/>
        <a:ext cx="735519" cy="1006325"/>
      </dsp:txXfrm>
    </dsp:sp>
    <dsp:sp modelId="{58A5161F-2AF1-4C42-9AB9-C657F93B87F5}">
      <dsp:nvSpPr>
        <dsp:cNvPr id="0" name=""/>
        <dsp:cNvSpPr/>
      </dsp:nvSpPr>
      <dsp:spPr>
        <a:xfrm>
          <a:off x="7120890" y="3946778"/>
          <a:ext cx="1337309" cy="1337309"/>
        </a:xfrm>
        <a:prstGeom prst="downArrow">
          <a:avLst>
            <a:gd name="adj1" fmla="val 55000"/>
            <a:gd name="adj2" fmla="val 45000"/>
          </a:avLst>
        </a:prstGeom>
        <a:solidFill>
          <a:schemeClr val="accent5">
            <a:tint val="40000"/>
            <a:alpha val="90000"/>
            <a:hueOff val="15559149"/>
            <a:satOff val="-1476"/>
            <a:lumOff val="1077"/>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ru-RU" sz="2800" b="1" kern="1200">
            <a:latin typeface="Times New Roman" panose="02020603050405020304" pitchFamily="18" charset="0"/>
            <a:cs typeface="Times New Roman" panose="02020603050405020304" pitchFamily="18" charset="0"/>
          </a:endParaRPr>
        </a:p>
      </dsp:txBody>
      <dsp:txXfrm>
        <a:off x="7421785" y="3946778"/>
        <a:ext cx="735519" cy="100632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0E986A-CABB-4919-8CE3-5BBE09884F7F}">
      <dsp:nvSpPr>
        <dsp:cNvPr id="0" name=""/>
        <dsp:cNvSpPr/>
      </dsp:nvSpPr>
      <dsp:spPr>
        <a:xfrm>
          <a:off x="0" y="57393"/>
          <a:ext cx="8856984" cy="707264"/>
        </a:xfrm>
        <a:prstGeom prst="roundRect">
          <a:avLst/>
        </a:prstGeom>
        <a:gradFill rotWithShape="0">
          <a:gsLst>
            <a:gs pos="0">
              <a:schemeClr val="accent2">
                <a:hueOff val="0"/>
                <a:satOff val="0"/>
                <a:lumOff val="0"/>
                <a:alphaOff val="0"/>
                <a:tint val="94000"/>
                <a:satMod val="100000"/>
                <a:lumMod val="108000"/>
              </a:schemeClr>
            </a:gs>
            <a:gs pos="50000">
              <a:schemeClr val="accent2">
                <a:hueOff val="0"/>
                <a:satOff val="0"/>
                <a:lumOff val="0"/>
                <a:alphaOff val="0"/>
                <a:tint val="98000"/>
                <a:shade val="100000"/>
                <a:satMod val="100000"/>
                <a:lumMod val="100000"/>
              </a:schemeClr>
            </a:gs>
            <a:gs pos="100000">
              <a:schemeClr val="accent2">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I</a:t>
          </a:r>
          <a:r>
            <a:rPr lang="uz-Latn-UZ" sz="3100" kern="1200" dirty="0"/>
            <a:t>.</a:t>
          </a:r>
          <a:r>
            <a:rPr lang="en-US" sz="3100" kern="1200" dirty="0"/>
            <a:t> </a:t>
          </a:r>
          <a:r>
            <a:rPr lang="uz-Latn-UZ" sz="3100" kern="1200" dirty="0"/>
            <a:t>Individual ravishda bajariladigan ish shakllari:</a:t>
          </a:r>
          <a:endParaRPr lang="ru-RU" sz="3100" kern="1200" dirty="0"/>
        </a:p>
      </dsp:txBody>
      <dsp:txXfrm>
        <a:off x="34526" y="91919"/>
        <a:ext cx="8787932" cy="638212"/>
      </dsp:txXfrm>
    </dsp:sp>
    <dsp:sp modelId="{85551709-0A5F-4E12-84B7-B14C86755133}">
      <dsp:nvSpPr>
        <dsp:cNvPr id="0" name=""/>
        <dsp:cNvSpPr/>
      </dsp:nvSpPr>
      <dsp:spPr>
        <a:xfrm>
          <a:off x="0" y="764658"/>
          <a:ext cx="8856984" cy="57752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1209"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uz-Latn-UZ" sz="2400" kern="1200" dirty="0"/>
            <a:t>1)	rasmiy axborot ko‘rinishidagi tahliliy maʼlumot;</a:t>
          </a:r>
          <a:endParaRPr lang="ru-RU" sz="2400" kern="1200" dirty="0"/>
        </a:p>
        <a:p>
          <a:pPr marL="228600" lvl="1" indent="-228600" algn="l" defTabSz="1066800">
            <a:lnSpc>
              <a:spcPct val="90000"/>
            </a:lnSpc>
            <a:spcBef>
              <a:spcPct val="0"/>
            </a:spcBef>
            <a:spcAft>
              <a:spcPct val="20000"/>
            </a:spcAft>
            <a:buChar char="•"/>
          </a:pPr>
          <a:r>
            <a:rPr lang="uz-Latn-UZ" sz="2400" kern="1200"/>
            <a:t>2)	umumlashtiruvchi jadval;</a:t>
          </a:r>
          <a:endParaRPr lang="ru-RU" sz="2400" kern="1200"/>
        </a:p>
        <a:p>
          <a:pPr marL="228600" lvl="1" indent="-228600" algn="l" defTabSz="1066800">
            <a:lnSpc>
              <a:spcPct val="90000"/>
            </a:lnSpc>
            <a:spcBef>
              <a:spcPct val="0"/>
            </a:spcBef>
            <a:spcAft>
              <a:spcPct val="20000"/>
            </a:spcAft>
            <a:buChar char="•"/>
          </a:pPr>
          <a:r>
            <a:rPr lang="uz-Latn-UZ" sz="2400" kern="1200" dirty="0"/>
            <a:t>3)	graf-sxema;</a:t>
          </a:r>
          <a:endParaRPr lang="ru-RU" sz="2400" kern="1200" dirty="0"/>
        </a:p>
        <a:p>
          <a:pPr marL="228600" lvl="1" indent="-228600" algn="l" defTabSz="1066800">
            <a:lnSpc>
              <a:spcPct val="90000"/>
            </a:lnSpc>
            <a:spcBef>
              <a:spcPct val="0"/>
            </a:spcBef>
            <a:spcAft>
              <a:spcPct val="20000"/>
            </a:spcAft>
            <a:buChar char="•"/>
          </a:pPr>
          <a:r>
            <a:rPr lang="uz-Latn-UZ" sz="2400" kern="1200"/>
            <a:t>4)	infografika;</a:t>
          </a:r>
          <a:endParaRPr lang="ru-RU" sz="2400" kern="1200"/>
        </a:p>
        <a:p>
          <a:pPr marL="228600" lvl="1" indent="-228600" algn="l" defTabSz="1066800">
            <a:lnSpc>
              <a:spcPct val="90000"/>
            </a:lnSpc>
            <a:spcBef>
              <a:spcPct val="0"/>
            </a:spcBef>
            <a:spcAft>
              <a:spcPct val="20000"/>
            </a:spcAft>
            <a:buChar char="•"/>
          </a:pPr>
          <a:r>
            <a:rPr lang="uz-Latn-UZ" sz="2400" kern="1200"/>
            <a:t>5)	adabiyotlar obzori;</a:t>
          </a:r>
          <a:endParaRPr lang="ru-RU" sz="2400" kern="1200"/>
        </a:p>
        <a:p>
          <a:pPr marL="228600" lvl="1" indent="-228600" algn="l" defTabSz="1066800">
            <a:lnSpc>
              <a:spcPct val="90000"/>
            </a:lnSpc>
            <a:spcBef>
              <a:spcPct val="0"/>
            </a:spcBef>
            <a:spcAft>
              <a:spcPct val="20000"/>
            </a:spcAft>
            <a:buChar char="•"/>
          </a:pPr>
          <a:r>
            <a:rPr lang="uz-Latn-UZ" sz="2400" kern="1200"/>
            <a:t>6)	muammoli topshiriq;</a:t>
          </a:r>
          <a:endParaRPr lang="ru-RU" sz="2400" kern="1200"/>
        </a:p>
        <a:p>
          <a:pPr marL="228600" lvl="1" indent="-228600" algn="l" defTabSz="1066800">
            <a:lnSpc>
              <a:spcPct val="90000"/>
            </a:lnSpc>
            <a:spcBef>
              <a:spcPct val="0"/>
            </a:spcBef>
            <a:spcAft>
              <a:spcPct val="20000"/>
            </a:spcAft>
            <a:buChar char="•"/>
          </a:pPr>
          <a:r>
            <a:rPr lang="uz-Latn-UZ" sz="2400" kern="1200" dirty="0"/>
            <a:t>7)	</a:t>
          </a:r>
          <a:r>
            <a:rPr lang="en-US" sz="2400" kern="1200" dirty="0"/>
            <a:t>PP</a:t>
          </a:r>
          <a:r>
            <a:rPr lang="uz-Latn-UZ" sz="2400" kern="1200" dirty="0"/>
            <a:t>T formatdagi elektron taqdimot;</a:t>
          </a:r>
          <a:endParaRPr lang="ru-RU" sz="2400" kern="1200" dirty="0"/>
        </a:p>
        <a:p>
          <a:pPr marL="228600" lvl="1" indent="-228600" algn="l" defTabSz="1066800">
            <a:lnSpc>
              <a:spcPct val="90000"/>
            </a:lnSpc>
            <a:spcBef>
              <a:spcPct val="0"/>
            </a:spcBef>
            <a:spcAft>
              <a:spcPct val="20000"/>
            </a:spcAft>
            <a:buChar char="•"/>
          </a:pPr>
          <a:r>
            <a:rPr lang="uz-Latn-UZ" sz="2400" kern="1200"/>
            <a:t>8)	termin va tushunchalarning izohli lug‘ati;</a:t>
          </a:r>
          <a:endParaRPr lang="ru-RU" sz="2400" kern="1200"/>
        </a:p>
        <a:p>
          <a:pPr marL="228600" lvl="1" indent="-228600" algn="l" defTabSz="1066800">
            <a:lnSpc>
              <a:spcPct val="90000"/>
            </a:lnSpc>
            <a:spcBef>
              <a:spcPct val="0"/>
            </a:spcBef>
            <a:spcAft>
              <a:spcPct val="20000"/>
            </a:spcAft>
            <a:buChar char="•"/>
          </a:pPr>
          <a:r>
            <a:rPr lang="uz-Latn-UZ" sz="2400" kern="1200"/>
            <a:t>9)	esse;</a:t>
          </a:r>
          <a:endParaRPr lang="ru-RU" sz="2400" kern="1200"/>
        </a:p>
        <a:p>
          <a:pPr marL="228600" lvl="1" indent="-228600" algn="l" defTabSz="1066800">
            <a:lnSpc>
              <a:spcPct val="90000"/>
            </a:lnSpc>
            <a:spcBef>
              <a:spcPct val="0"/>
            </a:spcBef>
            <a:spcAft>
              <a:spcPct val="20000"/>
            </a:spcAft>
            <a:buChar char="•"/>
          </a:pPr>
          <a:r>
            <a:rPr lang="uz-Latn-UZ" sz="2400" kern="1200"/>
            <a:t>10)	bahs-munozara o‘tkazish uchun munozarali savollar;</a:t>
          </a:r>
          <a:endParaRPr lang="ru-RU" sz="2400" kern="1200"/>
        </a:p>
        <a:p>
          <a:pPr marL="228600" lvl="1" indent="-228600" algn="l" defTabSz="1066800">
            <a:lnSpc>
              <a:spcPct val="90000"/>
            </a:lnSpc>
            <a:spcBef>
              <a:spcPct val="0"/>
            </a:spcBef>
            <a:spcAft>
              <a:spcPct val="20000"/>
            </a:spcAft>
            <a:buChar char="•"/>
          </a:pPr>
          <a:r>
            <a:rPr lang="uz-Latn-UZ" sz="2400" kern="1200"/>
            <a:t>11)	ilmiy maqola;</a:t>
          </a:r>
          <a:endParaRPr lang="ru-RU" sz="2400" kern="1200"/>
        </a:p>
        <a:p>
          <a:pPr marL="228600" lvl="1" indent="-228600" algn="l" defTabSz="1066800">
            <a:lnSpc>
              <a:spcPct val="90000"/>
            </a:lnSpc>
            <a:spcBef>
              <a:spcPct val="0"/>
            </a:spcBef>
            <a:spcAft>
              <a:spcPct val="20000"/>
            </a:spcAft>
            <a:buChar char="•"/>
          </a:pPr>
          <a:r>
            <a:rPr lang="uz-Latn-UZ" sz="2400" kern="1200"/>
            <a:t>12)	ilmiy maqola tezislari;</a:t>
          </a:r>
          <a:endParaRPr lang="ru-RU" sz="2400" kern="1200"/>
        </a:p>
        <a:p>
          <a:pPr marL="228600" lvl="1" indent="-228600" algn="l" defTabSz="1066800">
            <a:lnSpc>
              <a:spcPct val="90000"/>
            </a:lnSpc>
            <a:spcBef>
              <a:spcPct val="0"/>
            </a:spcBef>
            <a:spcAft>
              <a:spcPct val="20000"/>
            </a:spcAft>
            <a:buChar char="•"/>
          </a:pPr>
          <a:r>
            <a:rPr lang="uz-Latn-UZ" sz="2400" kern="1200"/>
            <a:t>13)	ilmiy asar, darslik, o‘quv qo‘llanma, lug‘at, ilmiy maqola va h.k.ga annotatsiya;</a:t>
          </a:r>
          <a:endParaRPr lang="ru-RU" sz="2400" kern="1200"/>
        </a:p>
        <a:p>
          <a:pPr marL="228600" lvl="1" indent="-228600" algn="l" defTabSz="1066800">
            <a:lnSpc>
              <a:spcPct val="90000"/>
            </a:lnSpc>
            <a:spcBef>
              <a:spcPct val="0"/>
            </a:spcBef>
            <a:spcAft>
              <a:spcPct val="20000"/>
            </a:spcAft>
            <a:buChar char="•"/>
          </a:pPr>
          <a:r>
            <a:rPr lang="uz-Latn-UZ" sz="2400" kern="1200" dirty="0"/>
            <a:t>14)	ilmiy asar, darslik, o‘quv qo‘llanma, lug‘at, ilmiy maqola va h.k.ga ilmiy taqriz.</a:t>
          </a:r>
          <a:endParaRPr lang="ru-RU" sz="2400" kern="1200" dirty="0"/>
        </a:p>
      </dsp:txBody>
      <dsp:txXfrm>
        <a:off x="0" y="764658"/>
        <a:ext cx="8856984" cy="577529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0E986A-CABB-4919-8CE3-5BBE09884F7F}">
      <dsp:nvSpPr>
        <dsp:cNvPr id="0" name=""/>
        <dsp:cNvSpPr/>
      </dsp:nvSpPr>
      <dsp:spPr>
        <a:xfrm>
          <a:off x="0" y="45535"/>
          <a:ext cx="8856984" cy="2666430"/>
        </a:xfrm>
        <a:prstGeom prst="roundRect">
          <a:avLst/>
        </a:prstGeom>
        <a:gradFill rotWithShape="0">
          <a:gsLst>
            <a:gs pos="0">
              <a:schemeClr val="accent2">
                <a:hueOff val="0"/>
                <a:satOff val="0"/>
                <a:lumOff val="0"/>
                <a:alphaOff val="0"/>
                <a:tint val="94000"/>
                <a:satMod val="100000"/>
                <a:lumMod val="108000"/>
              </a:schemeClr>
            </a:gs>
            <a:gs pos="50000">
              <a:schemeClr val="accent2">
                <a:hueOff val="0"/>
                <a:satOff val="0"/>
                <a:lumOff val="0"/>
                <a:alphaOff val="0"/>
                <a:tint val="98000"/>
                <a:shade val="100000"/>
                <a:satMod val="100000"/>
                <a:lumMod val="100000"/>
              </a:schemeClr>
            </a:gs>
            <a:gs pos="100000">
              <a:schemeClr val="accent2">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1930" tIns="201930" rIns="201930" bIns="201930" numCol="1" spcCol="1270" anchor="ctr" anchorCtr="0">
          <a:noAutofit/>
        </a:bodyPr>
        <a:lstStyle/>
        <a:p>
          <a:pPr marL="0" lvl="0" indent="0" algn="ctr" defTabSz="2355850">
            <a:lnSpc>
              <a:spcPct val="90000"/>
            </a:lnSpc>
            <a:spcBef>
              <a:spcPct val="0"/>
            </a:spcBef>
            <a:spcAft>
              <a:spcPct val="35000"/>
            </a:spcAft>
            <a:buNone/>
          </a:pPr>
          <a:r>
            <a:rPr lang="uz-Latn-UZ" sz="5300" kern="1200" dirty="0"/>
            <a:t>II.</a:t>
          </a:r>
          <a:r>
            <a:rPr lang="en-US" sz="5300" kern="1200" dirty="0"/>
            <a:t> </a:t>
          </a:r>
          <a:r>
            <a:rPr lang="uz-Latn-UZ" sz="5300" kern="1200" dirty="0"/>
            <a:t>Kichik guruhlarda bajariladigan mustaqil ish shakllari:</a:t>
          </a:r>
          <a:endParaRPr lang="ru-RU" sz="5300" kern="1200" dirty="0"/>
        </a:p>
      </dsp:txBody>
      <dsp:txXfrm>
        <a:off x="130164" y="175699"/>
        <a:ext cx="8596656" cy="2406102"/>
      </dsp:txXfrm>
    </dsp:sp>
    <dsp:sp modelId="{85551709-0A5F-4E12-84B7-B14C86755133}">
      <dsp:nvSpPr>
        <dsp:cNvPr id="0" name=""/>
        <dsp:cNvSpPr/>
      </dsp:nvSpPr>
      <dsp:spPr>
        <a:xfrm>
          <a:off x="0" y="2711965"/>
          <a:ext cx="8856984" cy="3839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1209" tIns="67310" rIns="376936" bIns="67310" numCol="1" spcCol="1270" anchor="t" anchorCtr="0">
          <a:noAutofit/>
        </a:bodyPr>
        <a:lstStyle/>
        <a:p>
          <a:pPr marL="285750" lvl="1" indent="-285750" algn="l" defTabSz="1822450">
            <a:lnSpc>
              <a:spcPct val="90000"/>
            </a:lnSpc>
            <a:spcBef>
              <a:spcPct val="0"/>
            </a:spcBef>
            <a:spcAft>
              <a:spcPct val="20000"/>
            </a:spcAft>
            <a:buChar char="•"/>
          </a:pPr>
          <a:r>
            <a:rPr lang="uz-Latn-UZ" sz="4100" kern="1200" dirty="0"/>
            <a:t>1) elektron dayjest;</a:t>
          </a:r>
          <a:endParaRPr lang="ru-RU" sz="4100" kern="1200" dirty="0"/>
        </a:p>
        <a:p>
          <a:pPr marL="571500" lvl="2" indent="-285750" algn="l" defTabSz="1822450">
            <a:lnSpc>
              <a:spcPct val="90000"/>
            </a:lnSpc>
            <a:spcBef>
              <a:spcPct val="0"/>
            </a:spcBef>
            <a:spcAft>
              <a:spcPct val="20000"/>
            </a:spcAft>
            <a:buChar char="•"/>
          </a:pPr>
          <a:r>
            <a:rPr lang="uz-Latn-UZ" sz="4100" kern="1200"/>
            <a:t>2) elektron buklet;</a:t>
          </a:r>
          <a:endParaRPr lang="ru-RU" sz="4100" kern="1200"/>
        </a:p>
        <a:p>
          <a:pPr marL="571500" lvl="2" indent="-285750" algn="l" defTabSz="1822450">
            <a:lnSpc>
              <a:spcPct val="90000"/>
            </a:lnSpc>
            <a:spcBef>
              <a:spcPct val="0"/>
            </a:spcBef>
            <a:spcAft>
              <a:spcPct val="20000"/>
            </a:spcAft>
            <a:buChar char="•"/>
          </a:pPr>
          <a:r>
            <a:rPr lang="uz-Latn-UZ" sz="4100" kern="1200"/>
            <a:t>3) elektron albom;</a:t>
          </a:r>
          <a:endParaRPr lang="ru-RU" sz="4100" kern="1200"/>
        </a:p>
        <a:p>
          <a:pPr marL="571500" lvl="2" indent="-285750" algn="l" defTabSz="1822450">
            <a:lnSpc>
              <a:spcPct val="90000"/>
            </a:lnSpc>
            <a:spcBef>
              <a:spcPct val="0"/>
            </a:spcBef>
            <a:spcAft>
              <a:spcPct val="20000"/>
            </a:spcAft>
            <a:buChar char="•"/>
          </a:pPr>
          <a:r>
            <a:rPr lang="uz-Latn-UZ" sz="4100" kern="1200"/>
            <a:t>4) videorolik;</a:t>
          </a:r>
          <a:endParaRPr lang="ru-RU" sz="4100" kern="1200"/>
        </a:p>
        <a:p>
          <a:pPr marL="571500" lvl="2" indent="-285750" algn="l" defTabSz="1822450">
            <a:lnSpc>
              <a:spcPct val="90000"/>
            </a:lnSpc>
            <a:spcBef>
              <a:spcPct val="0"/>
            </a:spcBef>
            <a:spcAft>
              <a:spcPct val="20000"/>
            </a:spcAft>
            <a:buChar char="•"/>
          </a:pPr>
          <a:r>
            <a:rPr lang="uz-Latn-UZ" sz="4100" kern="1200"/>
            <a:t>5) elektron portfolio;</a:t>
          </a:r>
          <a:endParaRPr lang="ru-RU" sz="4100" kern="1200"/>
        </a:p>
        <a:p>
          <a:pPr marL="571500" lvl="2" indent="-285750" algn="l" defTabSz="1822450">
            <a:lnSpc>
              <a:spcPct val="90000"/>
            </a:lnSpc>
            <a:spcBef>
              <a:spcPct val="0"/>
            </a:spcBef>
            <a:spcAft>
              <a:spcPct val="20000"/>
            </a:spcAft>
            <a:buChar char="•"/>
          </a:pPr>
          <a:r>
            <a:rPr lang="uz-Latn-UZ" sz="4100" kern="1200" dirty="0"/>
            <a:t>6) amaliy loyiha.</a:t>
          </a:r>
          <a:endParaRPr lang="ru-RU" sz="4100" kern="1200" dirty="0"/>
        </a:p>
      </dsp:txBody>
      <dsp:txXfrm>
        <a:off x="0" y="2711965"/>
        <a:ext cx="8856984" cy="383985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A243E9-FC62-4078-8B23-E131365A9285}">
      <dsp:nvSpPr>
        <dsp:cNvPr id="0" name=""/>
        <dsp:cNvSpPr/>
      </dsp:nvSpPr>
      <dsp:spPr>
        <a:xfrm>
          <a:off x="3034" y="44964"/>
          <a:ext cx="3775321" cy="1887660"/>
        </a:xfrm>
        <a:prstGeom prst="roundRect">
          <a:avLst>
            <a:gd name="adj" fmla="val 10000"/>
          </a:avLst>
        </a:prstGeom>
        <a:solidFill>
          <a:schemeClr val="l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50800" rIns="76200" bIns="50800" numCol="1" spcCol="1270" anchor="ctr" anchorCtr="0">
          <a:noAutofit/>
        </a:bodyPr>
        <a:lstStyle/>
        <a:p>
          <a:pPr marL="0" lvl="0" indent="0" algn="ctr" defTabSz="1778000">
            <a:lnSpc>
              <a:spcPct val="90000"/>
            </a:lnSpc>
            <a:spcBef>
              <a:spcPct val="0"/>
            </a:spcBef>
            <a:spcAft>
              <a:spcPct val="35000"/>
            </a:spcAft>
            <a:buNone/>
          </a:pPr>
          <a:r>
            <a:rPr lang="en-US" sz="4000" b="1" kern="1200" dirty="0" err="1">
              <a:latin typeface="Times New Roman" panose="02020603050405020304" pitchFamily="18" charset="0"/>
              <a:cs typeface="Times New Roman" panose="02020603050405020304" pitchFamily="18" charset="0"/>
            </a:rPr>
            <a:t>Ushbu</a:t>
          </a:r>
          <a:r>
            <a:rPr lang="en-US" sz="4000" b="1" kern="1200" dirty="0">
              <a:latin typeface="Times New Roman" panose="02020603050405020304" pitchFamily="18" charset="0"/>
              <a:cs typeface="Times New Roman" panose="02020603050405020304" pitchFamily="18" charset="0"/>
            </a:rPr>
            <a:t> </a:t>
          </a:r>
          <a:r>
            <a:rPr lang="en-US" sz="4000" b="1" kern="1200" dirty="0" err="1">
              <a:latin typeface="Times New Roman" panose="02020603050405020304" pitchFamily="18" charset="0"/>
              <a:cs typeface="Times New Roman" panose="02020603050405020304" pitchFamily="18" charset="0"/>
            </a:rPr>
            <a:t>fanni</a:t>
          </a:r>
          <a:r>
            <a:rPr lang="en-US" sz="4000" b="1" kern="1200" dirty="0">
              <a:latin typeface="Times New Roman" panose="02020603050405020304" pitchFamily="18" charset="0"/>
              <a:cs typeface="Times New Roman" panose="02020603050405020304" pitchFamily="18" charset="0"/>
            </a:rPr>
            <a:t> </a:t>
          </a:r>
          <a:r>
            <a:rPr lang="en-US" sz="4000" b="1" kern="1200" dirty="0" err="1">
              <a:latin typeface="Times New Roman" panose="02020603050405020304" pitchFamily="18" charset="0"/>
              <a:cs typeface="Times New Roman" panose="02020603050405020304" pitchFamily="18" charset="0"/>
            </a:rPr>
            <a:t>o‘qitishdan</a:t>
          </a:r>
          <a:r>
            <a:rPr lang="en-US" sz="4000" b="1" kern="1200" dirty="0">
              <a:latin typeface="Times New Roman" panose="02020603050405020304" pitchFamily="18" charset="0"/>
              <a:cs typeface="Times New Roman" panose="02020603050405020304" pitchFamily="18" charset="0"/>
            </a:rPr>
            <a:t> </a:t>
          </a:r>
          <a:r>
            <a:rPr lang="en-US" sz="4000" b="1" kern="1200" dirty="0" err="1">
              <a:latin typeface="Times New Roman" panose="02020603050405020304" pitchFamily="18" charset="0"/>
              <a:cs typeface="Times New Roman" panose="02020603050405020304" pitchFamily="18" charset="0"/>
            </a:rPr>
            <a:t>maqsad</a:t>
          </a:r>
          <a:r>
            <a:rPr lang="en-US" sz="4000" b="1" kern="1200" dirty="0">
              <a:latin typeface="Times New Roman" panose="02020603050405020304" pitchFamily="18" charset="0"/>
              <a:cs typeface="Times New Roman" panose="02020603050405020304" pitchFamily="18" charset="0"/>
            </a:rPr>
            <a:t>: </a:t>
          </a:r>
          <a:endParaRPr lang="ru-RU" sz="4000" kern="1200" dirty="0">
            <a:latin typeface="Times New Roman" panose="02020603050405020304" pitchFamily="18" charset="0"/>
            <a:cs typeface="Times New Roman" panose="02020603050405020304" pitchFamily="18" charset="0"/>
          </a:endParaRPr>
        </a:p>
      </dsp:txBody>
      <dsp:txXfrm>
        <a:off x="58322" y="100252"/>
        <a:ext cx="3664745" cy="1777084"/>
      </dsp:txXfrm>
    </dsp:sp>
    <dsp:sp modelId="{7C4E6738-2566-44B0-807C-BF2D460DB0F4}">
      <dsp:nvSpPr>
        <dsp:cNvPr id="0" name=""/>
        <dsp:cNvSpPr/>
      </dsp:nvSpPr>
      <dsp:spPr>
        <a:xfrm>
          <a:off x="380566" y="1932625"/>
          <a:ext cx="377532" cy="1415745"/>
        </a:xfrm>
        <a:custGeom>
          <a:avLst/>
          <a:gdLst/>
          <a:ahLst/>
          <a:cxnLst/>
          <a:rect l="0" t="0" r="0" b="0"/>
          <a:pathLst>
            <a:path>
              <a:moveTo>
                <a:pt x="0" y="0"/>
              </a:moveTo>
              <a:lnTo>
                <a:pt x="0" y="1415745"/>
              </a:lnTo>
              <a:lnTo>
                <a:pt x="377532" y="1415745"/>
              </a:lnTo>
            </a:path>
          </a:pathLst>
        </a:custGeom>
        <a:noFill/>
        <a:ln w="15875" cap="flat"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D4F55224-2FEC-4D73-AF00-7E182D286BED}">
      <dsp:nvSpPr>
        <dsp:cNvPr id="0" name=""/>
        <dsp:cNvSpPr/>
      </dsp:nvSpPr>
      <dsp:spPr>
        <a:xfrm>
          <a:off x="758099" y="2404541"/>
          <a:ext cx="3020257" cy="1887660"/>
        </a:xfrm>
        <a:prstGeom prst="roundRect">
          <a:avLst>
            <a:gd name="adj" fmla="val 10000"/>
          </a:avLst>
        </a:prstGeom>
        <a:solidFill>
          <a:schemeClr val="accent1">
            <a:alpha val="90000"/>
            <a:tint val="40000"/>
            <a:hueOff val="0"/>
            <a:satOff val="0"/>
            <a:lumOff val="0"/>
            <a:alphaOff val="0"/>
          </a:schemeClr>
        </a:solidFill>
        <a:ln w="9525" cap="flat" cmpd="sng" algn="ctr">
          <a:solidFill>
            <a:schemeClr val="accent1">
              <a:hueOff val="0"/>
              <a:satOff val="0"/>
              <a:lumOff val="0"/>
              <a:alphaOff val="0"/>
            </a:schemeClr>
          </a:solidFill>
          <a:prstDash val="solid"/>
        </a:ln>
        <a:effectLst/>
        <a:sp3d z="-400500" extrusionH="63500" prstMaterial="matte"/>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err="1">
              <a:latin typeface="Times New Roman" panose="02020603050405020304" pitchFamily="18" charset="0"/>
              <a:cs typeface="Times New Roman" panose="02020603050405020304" pitchFamily="18" charset="0"/>
            </a:rPr>
            <a:t>Oliy</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ta’lim</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muassasalari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talabalarini</a:t>
          </a:r>
          <a:r>
            <a:rPr lang="en-US" sz="1000" kern="1200" dirty="0">
              <a:latin typeface="Times New Roman" panose="02020603050405020304" pitchFamily="18" charset="0"/>
              <a:cs typeface="Times New Roman" panose="02020603050405020304" pitchFamily="18" charset="0"/>
            </a:rPr>
            <a:t> </a:t>
          </a:r>
          <a:endParaRPr lang="ru-RU" sz="1000" kern="1200" dirty="0">
            <a:latin typeface="Times New Roman" panose="02020603050405020304" pitchFamily="18" charset="0"/>
            <a:cs typeface="Times New Roman" panose="02020603050405020304" pitchFamily="18" charset="0"/>
          </a:endParaRPr>
        </a:p>
        <a:p>
          <a:pPr marL="0" lvl="0" indent="0" algn="ctr" defTabSz="444500">
            <a:lnSpc>
              <a:spcPct val="90000"/>
            </a:lnSpc>
            <a:spcBef>
              <a:spcPct val="0"/>
            </a:spcBef>
            <a:spcAft>
              <a:spcPct val="35000"/>
            </a:spcAft>
            <a:buNone/>
          </a:pPr>
          <a:r>
            <a:rPr lang="en-US" sz="1000" kern="1200" dirty="0" err="1">
              <a:latin typeface="Times New Roman" panose="02020603050405020304" pitchFamily="18" charset="0"/>
              <a:cs typeface="Times New Roman" panose="02020603050405020304" pitchFamily="18" charset="0"/>
            </a:rPr>
            <a:t>o‘quv</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jarayonini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tashkil</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etish</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va</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uning</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sifatini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ta'minlash</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borasidagi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ilg‘or</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xorijiy</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tajribalar</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zamonaviy</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yondashuvlar</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zamonaviy</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ta'lim</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va</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innovatsion</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texnologiyalar</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sohasidagi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ilg‘or</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xorijiy</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tajribalar</a:t>
          </a:r>
          <a:r>
            <a:rPr lang="en-US" sz="1000" kern="1200" dirty="0">
              <a:latin typeface="Times New Roman" panose="02020603050405020304" pitchFamily="18" charset="0"/>
              <a:cs typeface="Times New Roman" panose="02020603050405020304" pitchFamily="18" charset="0"/>
            </a:rPr>
            <a:t>;</a:t>
          </a:r>
          <a:endParaRPr lang="ru-RU" sz="1000" kern="1200" dirty="0">
            <a:latin typeface="Times New Roman" panose="02020603050405020304" pitchFamily="18" charset="0"/>
            <a:cs typeface="Times New Roman" panose="02020603050405020304" pitchFamily="18" charset="0"/>
          </a:endParaRPr>
        </a:p>
        <a:p>
          <a:pPr marL="0" lvl="0" indent="0" algn="ctr" defTabSz="444500">
            <a:lnSpc>
              <a:spcPct val="90000"/>
            </a:lnSpc>
            <a:spcBef>
              <a:spcPct val="0"/>
            </a:spcBef>
            <a:spcAft>
              <a:spcPct val="35000"/>
            </a:spcAft>
            <a:buNone/>
          </a:pPr>
          <a:r>
            <a:rPr lang="en-US" sz="1000" kern="1200" dirty="0" err="1">
              <a:latin typeface="Times New Roman" panose="02020603050405020304" pitchFamily="18" charset="0"/>
              <a:cs typeface="Times New Roman" panose="02020603050405020304" pitchFamily="18" charset="0"/>
            </a:rPr>
            <a:t>modulli_kredit</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tizimi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differensial</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integrativ</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masofali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o‘qitish</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mahorat</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darslari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vebinar</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evristik</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metodlarni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o‘zlashtirish</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joriy</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etish</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ta'lim</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amaliyotida</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qo‘llash</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va</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yaratish</a:t>
          </a:r>
          <a:r>
            <a:rPr lang="en-US" sz="1000" kern="1200" dirty="0">
              <a:latin typeface="Times New Roman" panose="02020603050405020304" pitchFamily="18" charset="0"/>
              <a:cs typeface="Times New Roman" panose="02020603050405020304" pitchFamily="18" charset="0"/>
            </a:rPr>
            <a:t>; </a:t>
          </a:r>
          <a:endParaRPr lang="ru-RU" sz="1000" kern="1200" dirty="0">
            <a:latin typeface="Times New Roman" panose="02020603050405020304" pitchFamily="18" charset="0"/>
            <a:cs typeface="Times New Roman" panose="02020603050405020304" pitchFamily="18" charset="0"/>
          </a:endParaRPr>
        </a:p>
      </dsp:txBody>
      <dsp:txXfrm>
        <a:off x="813387" y="2459829"/>
        <a:ext cx="2909681" cy="1777084"/>
      </dsp:txXfrm>
    </dsp:sp>
    <dsp:sp modelId="{BF4A6AE7-29ED-4B5C-89D7-86C3568F88F4}">
      <dsp:nvSpPr>
        <dsp:cNvPr id="0" name=""/>
        <dsp:cNvSpPr/>
      </dsp:nvSpPr>
      <dsp:spPr>
        <a:xfrm>
          <a:off x="380566" y="1932625"/>
          <a:ext cx="377532" cy="3775321"/>
        </a:xfrm>
        <a:custGeom>
          <a:avLst/>
          <a:gdLst/>
          <a:ahLst/>
          <a:cxnLst/>
          <a:rect l="0" t="0" r="0" b="0"/>
          <a:pathLst>
            <a:path>
              <a:moveTo>
                <a:pt x="0" y="0"/>
              </a:moveTo>
              <a:lnTo>
                <a:pt x="0" y="3775321"/>
              </a:lnTo>
              <a:lnTo>
                <a:pt x="377532" y="3775321"/>
              </a:lnTo>
            </a:path>
          </a:pathLst>
        </a:custGeom>
        <a:noFill/>
        <a:ln w="15875" cap="flat"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900F4426-466E-4F10-8ECC-CFEC60C4B3ED}">
      <dsp:nvSpPr>
        <dsp:cNvPr id="0" name=""/>
        <dsp:cNvSpPr/>
      </dsp:nvSpPr>
      <dsp:spPr>
        <a:xfrm>
          <a:off x="758099" y="4764117"/>
          <a:ext cx="3020257" cy="1887660"/>
        </a:xfrm>
        <a:prstGeom prst="roundRect">
          <a:avLst>
            <a:gd name="adj" fmla="val 10000"/>
          </a:avLst>
        </a:prstGeom>
        <a:solidFill>
          <a:schemeClr val="accent1">
            <a:alpha val="90000"/>
            <a:tint val="40000"/>
            <a:hueOff val="0"/>
            <a:satOff val="0"/>
            <a:lumOff val="0"/>
            <a:alphaOff val="0"/>
          </a:schemeClr>
        </a:solidFill>
        <a:ln w="9525" cap="flat" cmpd="sng" algn="ctr">
          <a:solidFill>
            <a:schemeClr val="accent1">
              <a:hueOff val="0"/>
              <a:satOff val="0"/>
              <a:lumOff val="0"/>
              <a:alphaOff val="0"/>
            </a:schemeClr>
          </a:solidFill>
          <a:prstDash val="solid"/>
        </a:ln>
        <a:effectLst/>
        <a:sp3d z="-400500" extrusionH="63500" prstMaterial="matte"/>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err="1">
              <a:latin typeface="Times New Roman" panose="02020603050405020304" pitchFamily="18" charset="0"/>
              <a:cs typeface="Times New Roman" panose="02020603050405020304" pitchFamily="18" charset="0"/>
            </a:rPr>
            <a:t>pedagogning</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innovatsion</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faoliyatini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rivojlantirish</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haqidagi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bilimlarini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takomillashtirish</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innovatsion</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faoliyatni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rivojlantirishdagi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muammolarni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aniqlash</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tahlil</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etish</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shuningdek</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ularda</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innovatsion</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ta'lim</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texnologiyalari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o‘qitishning</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innovatsion</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shakl</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metod</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va</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vositalari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pedagogik</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kompetentlik</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sifatlari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hamda</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ta'lim</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jarayonini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tashkil</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etishga</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kreativ</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yondashishga</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doir</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bilimlarini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takomillashtirish</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asosida</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ular</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tomonidan</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innovatsion</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yondashuv</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pedagogik</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kompetentlik</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sifatlari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va</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kreativ</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qobiliyatning</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samarali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o‘zlashtirilishi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uchun</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zarur</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shart-sharoitni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yaratish</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to‘g‘risida</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ko‘nikma</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va</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malakalarini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tarkib</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toptirishdan</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iborat</a:t>
          </a:r>
          <a:r>
            <a:rPr lang="en-US" sz="1000" kern="1200" dirty="0">
              <a:latin typeface="Times New Roman" panose="02020603050405020304" pitchFamily="18" charset="0"/>
              <a:cs typeface="Times New Roman" panose="02020603050405020304" pitchFamily="18" charset="0"/>
            </a:rPr>
            <a:t>.</a:t>
          </a:r>
          <a:endParaRPr lang="ru-RU" sz="1000" kern="1200" dirty="0">
            <a:latin typeface="Times New Roman" panose="02020603050405020304" pitchFamily="18" charset="0"/>
            <a:cs typeface="Times New Roman" panose="02020603050405020304" pitchFamily="18" charset="0"/>
          </a:endParaRPr>
        </a:p>
      </dsp:txBody>
      <dsp:txXfrm>
        <a:off x="813387" y="4819405"/>
        <a:ext cx="2909681" cy="1777084"/>
      </dsp:txXfrm>
    </dsp:sp>
    <dsp:sp modelId="{4EEAFC13-F9E0-4CAF-ABF0-23A266B70873}">
      <dsp:nvSpPr>
        <dsp:cNvPr id="0" name=""/>
        <dsp:cNvSpPr/>
      </dsp:nvSpPr>
      <dsp:spPr>
        <a:xfrm>
          <a:off x="4722186" y="44964"/>
          <a:ext cx="3775321" cy="1887660"/>
        </a:xfrm>
        <a:prstGeom prst="roundRect">
          <a:avLst>
            <a:gd name="adj" fmla="val 10000"/>
          </a:avLst>
        </a:prstGeom>
        <a:solidFill>
          <a:schemeClr val="l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50800" rIns="76200" bIns="50800" numCol="1" spcCol="1270" anchor="ctr" anchorCtr="0">
          <a:noAutofit/>
        </a:bodyPr>
        <a:lstStyle/>
        <a:p>
          <a:pPr marL="0" lvl="0" indent="0" algn="ctr" defTabSz="1778000">
            <a:lnSpc>
              <a:spcPct val="90000"/>
            </a:lnSpc>
            <a:spcBef>
              <a:spcPct val="0"/>
            </a:spcBef>
            <a:spcAft>
              <a:spcPct val="35000"/>
            </a:spcAft>
            <a:buNone/>
          </a:pPr>
          <a:r>
            <a:rPr lang="en-US" sz="4000" b="1" kern="1200" dirty="0">
              <a:latin typeface="Times New Roman" panose="02020603050405020304" pitchFamily="18" charset="0"/>
              <a:cs typeface="Times New Roman" panose="02020603050405020304" pitchFamily="18" charset="0"/>
            </a:rPr>
            <a:t>Fanning </a:t>
          </a:r>
          <a:r>
            <a:rPr lang="en-US" sz="4000" b="1" kern="1200" dirty="0" err="1">
              <a:latin typeface="Times New Roman" panose="02020603050405020304" pitchFamily="18" charset="0"/>
              <a:cs typeface="Times New Roman" panose="02020603050405020304" pitchFamily="18" charset="0"/>
            </a:rPr>
            <a:t>vazifasi</a:t>
          </a:r>
          <a:r>
            <a:rPr lang="en-US" sz="4000" b="1" kern="1200" dirty="0">
              <a:latin typeface="Times New Roman" panose="02020603050405020304" pitchFamily="18" charset="0"/>
              <a:cs typeface="Times New Roman" panose="02020603050405020304" pitchFamily="18" charset="0"/>
            </a:rPr>
            <a:t>:</a:t>
          </a:r>
          <a:endParaRPr lang="ru-RU" sz="4000" kern="1200" dirty="0">
            <a:latin typeface="Times New Roman" panose="02020603050405020304" pitchFamily="18" charset="0"/>
            <a:cs typeface="Times New Roman" panose="02020603050405020304" pitchFamily="18" charset="0"/>
          </a:endParaRPr>
        </a:p>
      </dsp:txBody>
      <dsp:txXfrm>
        <a:off x="4777474" y="100252"/>
        <a:ext cx="3664745" cy="1777084"/>
      </dsp:txXfrm>
    </dsp:sp>
    <dsp:sp modelId="{2A166B05-197D-49A1-ACA1-28F9D8B92D69}">
      <dsp:nvSpPr>
        <dsp:cNvPr id="0" name=""/>
        <dsp:cNvSpPr/>
      </dsp:nvSpPr>
      <dsp:spPr>
        <a:xfrm>
          <a:off x="5099719" y="1932625"/>
          <a:ext cx="377532" cy="1415745"/>
        </a:xfrm>
        <a:custGeom>
          <a:avLst/>
          <a:gdLst/>
          <a:ahLst/>
          <a:cxnLst/>
          <a:rect l="0" t="0" r="0" b="0"/>
          <a:pathLst>
            <a:path>
              <a:moveTo>
                <a:pt x="0" y="0"/>
              </a:moveTo>
              <a:lnTo>
                <a:pt x="0" y="1415745"/>
              </a:lnTo>
              <a:lnTo>
                <a:pt x="377532" y="1415745"/>
              </a:lnTo>
            </a:path>
          </a:pathLst>
        </a:custGeom>
        <a:noFill/>
        <a:ln w="15875" cap="flat"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2A8EE7FF-1026-40A5-AE54-C03209134226}">
      <dsp:nvSpPr>
        <dsp:cNvPr id="0" name=""/>
        <dsp:cNvSpPr/>
      </dsp:nvSpPr>
      <dsp:spPr>
        <a:xfrm>
          <a:off x="5477251" y="2404541"/>
          <a:ext cx="3412377" cy="1887660"/>
        </a:xfrm>
        <a:prstGeom prst="roundRect">
          <a:avLst>
            <a:gd name="adj" fmla="val 10000"/>
          </a:avLst>
        </a:prstGeom>
        <a:solidFill>
          <a:schemeClr val="accent1">
            <a:alpha val="90000"/>
            <a:tint val="40000"/>
            <a:hueOff val="0"/>
            <a:satOff val="0"/>
            <a:lumOff val="0"/>
            <a:alphaOff val="0"/>
          </a:schemeClr>
        </a:solidFill>
        <a:ln w="9525" cap="flat" cmpd="sng" algn="ctr">
          <a:solidFill>
            <a:schemeClr val="accent1">
              <a:hueOff val="0"/>
              <a:satOff val="0"/>
              <a:lumOff val="0"/>
              <a:alphaOff val="0"/>
            </a:schemeClr>
          </a:solidFill>
          <a:prstDash val="solid"/>
        </a:ln>
        <a:effectLst/>
        <a:sp3d z="-400500" extrusionH="63500" prstMaterial="matte"/>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err="1">
              <a:latin typeface="Times New Roman" panose="02020603050405020304" pitchFamily="18" charset="0"/>
              <a:cs typeface="Times New Roman" panose="02020603050405020304" pitchFamily="18" charset="0"/>
            </a:rPr>
            <a:t>Ushbu</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maqsadlarga</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erishish</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uchun</a:t>
          </a:r>
          <a:r>
            <a:rPr lang="en-US" sz="1000" kern="1200" dirty="0">
              <a:latin typeface="Times New Roman" panose="02020603050405020304" pitchFamily="18" charset="0"/>
              <a:cs typeface="Times New Roman" panose="02020603050405020304" pitchFamily="18" charset="0"/>
            </a:rPr>
            <a:t> fan: </a:t>
          </a:r>
          <a:endParaRPr lang="ru-RU" sz="1000" kern="1200" dirty="0">
            <a:latin typeface="Times New Roman" panose="02020603050405020304" pitchFamily="18" charset="0"/>
            <a:cs typeface="Times New Roman" panose="02020603050405020304" pitchFamily="18" charset="0"/>
          </a:endParaRPr>
        </a:p>
        <a:p>
          <a:pPr marL="0" lvl="0" indent="0" algn="ctr" defTabSz="444500">
            <a:lnSpc>
              <a:spcPct val="90000"/>
            </a:lnSpc>
            <a:spcBef>
              <a:spcPct val="0"/>
            </a:spcBef>
            <a:spcAft>
              <a:spcPct val="35000"/>
            </a:spcAft>
            <a:buNone/>
          </a:pP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o‘quv</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jarayonini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tashkil</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etish</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va</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uning</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sifatini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ta'minlash</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borasidagi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ilg‘or</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xorijiy</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tajribalarni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ularning</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o‘ziga</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xosliklari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va</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qo‘llanilish</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sohalarini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aniqlashtirish</a:t>
          </a:r>
          <a:r>
            <a:rPr lang="en-US" sz="1000" kern="1200" dirty="0">
              <a:latin typeface="Times New Roman" panose="02020603050405020304" pitchFamily="18" charset="0"/>
              <a:cs typeface="Times New Roman" panose="02020603050405020304" pitchFamily="18" charset="0"/>
            </a:rPr>
            <a:t>; </a:t>
          </a:r>
          <a:endParaRPr lang="ru-RU" sz="1000" kern="1200" dirty="0">
            <a:latin typeface="Times New Roman" panose="02020603050405020304" pitchFamily="18" charset="0"/>
            <a:cs typeface="Times New Roman" panose="02020603050405020304" pitchFamily="18" charset="0"/>
          </a:endParaRPr>
        </a:p>
        <a:p>
          <a:pPr marL="0" lvl="0" indent="0" algn="ctr" defTabSz="444500">
            <a:lnSpc>
              <a:spcPct val="90000"/>
            </a:lnSpc>
            <a:spcBef>
              <a:spcPct val="0"/>
            </a:spcBef>
            <a:spcAft>
              <a:spcPct val="35000"/>
            </a:spcAft>
            <a:buNone/>
          </a:pP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talabalarda</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modulli-kredit</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tizimi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xorij</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tajribalaridan</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samarali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foydalanish</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ko‘nikma</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va</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malakalarini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rivojlantirish</a:t>
          </a:r>
          <a:r>
            <a:rPr lang="en-US" sz="1000" kern="1200" dirty="0">
              <a:latin typeface="Times New Roman" panose="02020603050405020304" pitchFamily="18" charset="0"/>
              <a:cs typeface="Times New Roman" panose="02020603050405020304" pitchFamily="18" charset="0"/>
            </a:rPr>
            <a:t>; </a:t>
          </a:r>
          <a:endParaRPr lang="ru-RU" sz="1000" kern="1200" dirty="0">
            <a:latin typeface="Times New Roman" panose="02020603050405020304" pitchFamily="18" charset="0"/>
            <a:cs typeface="Times New Roman" panose="02020603050405020304" pitchFamily="18" charset="0"/>
          </a:endParaRPr>
        </a:p>
        <a:p>
          <a:pPr marL="0" lvl="0" indent="0" algn="ctr" defTabSz="444500">
            <a:lnSpc>
              <a:spcPct val="90000"/>
            </a:lnSpc>
            <a:spcBef>
              <a:spcPct val="0"/>
            </a:spcBef>
            <a:spcAft>
              <a:spcPct val="35000"/>
            </a:spcAft>
            <a:buNone/>
          </a:pP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talabalarda</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zamonaviy</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ta'lim</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va</a:t>
          </a:r>
          <a:r>
            <a:rPr lang="en-US" sz="1000" kern="1200" dirty="0">
              <a:latin typeface="Times New Roman" panose="02020603050405020304" pitchFamily="18" charset="0"/>
              <a:cs typeface="Times New Roman" panose="02020603050405020304" pitchFamily="18" charset="0"/>
            </a:rPr>
            <a:t> </a:t>
          </a:r>
          <a:r>
            <a:rPr lang="en-US" sz="1000" kern="1200">
              <a:latin typeface="Times New Roman" panose="02020603050405020304" pitchFamily="18" charset="0"/>
              <a:cs typeface="Times New Roman" panose="02020603050405020304" pitchFamily="18" charset="0"/>
            </a:rPr>
            <a:t>innovatsion</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texnologiyalar</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sohasidagi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ilg‘or</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xorijiy</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ta'lim</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texnologiyalaridan</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samarali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foydalanish</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layoqatlarini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rivojlantirish</a:t>
          </a:r>
          <a:r>
            <a:rPr lang="en-US" sz="1000" kern="1200" dirty="0">
              <a:latin typeface="Times New Roman" panose="02020603050405020304" pitchFamily="18" charset="0"/>
              <a:cs typeface="Times New Roman" panose="02020603050405020304" pitchFamily="18" charset="0"/>
            </a:rPr>
            <a:t>;</a:t>
          </a:r>
          <a:endParaRPr lang="ru-RU" sz="1000" kern="1200" dirty="0">
            <a:latin typeface="Times New Roman" panose="02020603050405020304" pitchFamily="18" charset="0"/>
            <a:cs typeface="Times New Roman" panose="02020603050405020304" pitchFamily="18" charset="0"/>
          </a:endParaRPr>
        </a:p>
        <a:p>
          <a:pPr marL="0" lvl="0" indent="0" algn="ctr" defTabSz="444500">
            <a:lnSpc>
              <a:spcPct val="90000"/>
            </a:lnSpc>
            <a:spcBef>
              <a:spcPct val="0"/>
            </a:spcBef>
            <a:spcAft>
              <a:spcPct val="35000"/>
            </a:spcAft>
            <a:buNone/>
          </a:pP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talabalarda</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innovatsion</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xarakterga</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ega</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pedagogik</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faoliyatni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tashkil</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etish</a:t>
          </a:r>
          <a:r>
            <a:rPr lang="en-US" sz="1000" kern="1200" dirty="0">
              <a:latin typeface="Times New Roman" panose="02020603050405020304" pitchFamily="18" charset="0"/>
              <a:cs typeface="Times New Roman" panose="02020603050405020304" pitchFamily="18" charset="0"/>
            </a:rPr>
            <a:t>;</a:t>
          </a:r>
          <a:endParaRPr lang="ru-RU" sz="1000" kern="1200" dirty="0">
            <a:latin typeface="Times New Roman" panose="02020603050405020304" pitchFamily="18" charset="0"/>
            <a:cs typeface="Times New Roman" panose="02020603050405020304" pitchFamily="18" charset="0"/>
          </a:endParaRPr>
        </a:p>
      </dsp:txBody>
      <dsp:txXfrm>
        <a:off x="5532539" y="2459829"/>
        <a:ext cx="3301801" cy="1777084"/>
      </dsp:txXfrm>
    </dsp:sp>
    <dsp:sp modelId="{48A3AA89-B59D-45E1-93B4-BA833CEA1BAE}">
      <dsp:nvSpPr>
        <dsp:cNvPr id="0" name=""/>
        <dsp:cNvSpPr/>
      </dsp:nvSpPr>
      <dsp:spPr>
        <a:xfrm>
          <a:off x="5099719" y="1932625"/>
          <a:ext cx="377532" cy="3775321"/>
        </a:xfrm>
        <a:custGeom>
          <a:avLst/>
          <a:gdLst/>
          <a:ahLst/>
          <a:cxnLst/>
          <a:rect l="0" t="0" r="0" b="0"/>
          <a:pathLst>
            <a:path>
              <a:moveTo>
                <a:pt x="0" y="0"/>
              </a:moveTo>
              <a:lnTo>
                <a:pt x="0" y="3775321"/>
              </a:lnTo>
              <a:lnTo>
                <a:pt x="377532" y="3775321"/>
              </a:lnTo>
            </a:path>
          </a:pathLst>
        </a:custGeom>
        <a:noFill/>
        <a:ln w="15875" cap="flat"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79C51E65-D0BF-4A70-A91B-356C5A93DE36}">
      <dsp:nvSpPr>
        <dsp:cNvPr id="0" name=""/>
        <dsp:cNvSpPr/>
      </dsp:nvSpPr>
      <dsp:spPr>
        <a:xfrm>
          <a:off x="5477251" y="4764117"/>
          <a:ext cx="3520714" cy="1887660"/>
        </a:xfrm>
        <a:prstGeom prst="roundRect">
          <a:avLst>
            <a:gd name="adj" fmla="val 10000"/>
          </a:avLst>
        </a:prstGeom>
        <a:solidFill>
          <a:schemeClr val="accent1">
            <a:alpha val="90000"/>
            <a:tint val="40000"/>
            <a:hueOff val="0"/>
            <a:satOff val="0"/>
            <a:lumOff val="0"/>
            <a:alphaOff val="0"/>
          </a:schemeClr>
        </a:solidFill>
        <a:ln w="9525" cap="flat" cmpd="sng" algn="ctr">
          <a:solidFill>
            <a:schemeClr val="accent1">
              <a:hueOff val="0"/>
              <a:satOff val="0"/>
              <a:lumOff val="0"/>
              <a:alphaOff val="0"/>
            </a:schemeClr>
          </a:solidFill>
          <a:prstDash val="solid"/>
        </a:ln>
        <a:effectLst/>
        <a:sp3d z="-400500" extrusionH="63500" prstMaterial="matte"/>
      </dsp:spPr>
      <dsp:style>
        <a:lnRef idx="1">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ularda</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pedagogik</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jarayonni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samarali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tashkil</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etishda</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kreativ</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fikrlashga</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yo‘naltirilgan</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ta'lim</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texnologiyalari</a:t>
          </a:r>
          <a:r>
            <a:rPr lang="en-US" sz="1000" kern="1200" dirty="0">
              <a:latin typeface="Times New Roman" panose="02020603050405020304" pitchFamily="18" charset="0"/>
              <a:cs typeface="Times New Roman" panose="02020603050405020304" pitchFamily="18" charset="0"/>
            </a:rPr>
            <a:t>: keys </a:t>
          </a:r>
          <a:r>
            <a:rPr lang="en-US" sz="1000" kern="1200" dirty="0" err="1">
              <a:latin typeface="Times New Roman" panose="02020603050405020304" pitchFamily="18" charset="0"/>
              <a:cs typeface="Times New Roman" panose="02020603050405020304" pitchFamily="18" charset="0"/>
            </a:rPr>
            <a:t>stadi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loyihaviy</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ta'lim</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vitagen</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skamper</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dizayn</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fikrlash</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sinergetik</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ta'lim</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va</a:t>
          </a:r>
          <a:r>
            <a:rPr lang="en-US" sz="1000" kern="1200" dirty="0">
              <a:latin typeface="Times New Roman" panose="02020603050405020304" pitchFamily="18" charset="0"/>
              <a:cs typeface="Times New Roman" panose="02020603050405020304" pitchFamily="18" charset="0"/>
            </a:rPr>
            <a:t> portfolio </a:t>
          </a:r>
          <a:r>
            <a:rPr lang="en-US" sz="1000" kern="1200" dirty="0" err="1">
              <a:latin typeface="Times New Roman" panose="02020603050405020304" pitchFamily="18" charset="0"/>
              <a:cs typeface="Times New Roman" panose="02020603050405020304" pitchFamily="18" charset="0"/>
            </a:rPr>
            <a:t>texnologiyalaridan</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o‘rinli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maqsadli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foydalanish</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ko‘nikma-malakalarini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rivojlantirish</a:t>
          </a:r>
          <a:r>
            <a:rPr lang="en-US" sz="1000" kern="1200" dirty="0">
              <a:latin typeface="Times New Roman" panose="02020603050405020304" pitchFamily="18" charset="0"/>
              <a:cs typeface="Times New Roman" panose="02020603050405020304" pitchFamily="18" charset="0"/>
            </a:rPr>
            <a:t>; </a:t>
          </a:r>
          <a:endParaRPr lang="ru-RU" sz="1000" kern="1200" dirty="0">
            <a:latin typeface="Times New Roman" panose="02020603050405020304" pitchFamily="18" charset="0"/>
            <a:cs typeface="Times New Roman" panose="02020603050405020304" pitchFamily="18" charset="0"/>
          </a:endParaRPr>
        </a:p>
        <a:p>
          <a:pPr marL="0" lvl="0" indent="0" algn="ctr" defTabSz="444500">
            <a:lnSpc>
              <a:spcPct val="90000"/>
            </a:lnSpc>
            <a:spcBef>
              <a:spcPct val="0"/>
            </a:spcBef>
            <a:spcAft>
              <a:spcPct val="35000"/>
            </a:spcAft>
            <a:buNone/>
          </a:pP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talabalarning</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o‘quv</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loyihalarini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ishlab</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chiqish</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portfoliolarni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shakllantirish</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va</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amaliyotga</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tatbiq</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etish</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malakalarini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takomillashtirish</a:t>
          </a:r>
          <a:r>
            <a:rPr lang="en-US" sz="1000" kern="1200" dirty="0">
              <a:latin typeface="Times New Roman" panose="02020603050405020304" pitchFamily="18" charset="0"/>
              <a:cs typeface="Times New Roman" panose="02020603050405020304" pitchFamily="18" charset="0"/>
            </a:rPr>
            <a:t>; </a:t>
          </a:r>
          <a:endParaRPr lang="ru-RU" sz="1000" kern="1200" dirty="0">
            <a:latin typeface="Times New Roman" panose="02020603050405020304" pitchFamily="18" charset="0"/>
            <a:cs typeface="Times New Roman" panose="02020603050405020304" pitchFamily="18" charset="0"/>
          </a:endParaRPr>
        </a:p>
        <a:p>
          <a:pPr marL="0" lvl="0" indent="0" algn="ctr" defTabSz="444500">
            <a:lnSpc>
              <a:spcPct val="90000"/>
            </a:lnSpc>
            <a:spcBef>
              <a:spcPct val="0"/>
            </a:spcBef>
            <a:spcAft>
              <a:spcPct val="35000"/>
            </a:spcAft>
            <a:buNone/>
          </a:pP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talabalarda</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pedagogik</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kompetentlik</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sifatlarini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rivojlantirish</a:t>
          </a:r>
          <a:r>
            <a:rPr lang="en-US" sz="1000" kern="1200" dirty="0">
              <a:latin typeface="Times New Roman" panose="02020603050405020304" pitchFamily="18" charset="0"/>
              <a:cs typeface="Times New Roman" panose="02020603050405020304" pitchFamily="18" charset="0"/>
            </a:rPr>
            <a:t>; </a:t>
          </a:r>
          <a:endParaRPr lang="ru-RU" sz="1000" kern="1200" dirty="0">
            <a:latin typeface="Times New Roman" panose="02020603050405020304" pitchFamily="18" charset="0"/>
            <a:cs typeface="Times New Roman" panose="02020603050405020304" pitchFamily="18" charset="0"/>
          </a:endParaRPr>
        </a:p>
        <a:p>
          <a:pPr marL="0" lvl="0" indent="0" algn="ctr" defTabSz="444500">
            <a:lnSpc>
              <a:spcPct val="90000"/>
            </a:lnSpc>
            <a:spcBef>
              <a:spcPct val="0"/>
            </a:spcBef>
            <a:spcAft>
              <a:spcPct val="35000"/>
            </a:spcAft>
            <a:buNone/>
          </a:pP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o‘quv</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mashg‘ulotlari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ma'naviy-ma'rifiy</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tadbirlarni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tashkil</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etishga</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kreativ</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yondashish</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ko‘nikma-malakalarini</a:t>
          </a:r>
          <a:r>
            <a:rPr lang="en-US" sz="1000" kern="1200" dirty="0">
              <a:latin typeface="Times New Roman" panose="02020603050405020304" pitchFamily="18" charset="0"/>
              <a:cs typeface="Times New Roman" panose="02020603050405020304" pitchFamily="18" charset="0"/>
            </a:rPr>
            <a:t> </a:t>
          </a:r>
          <a:r>
            <a:rPr lang="en-US" sz="1000" kern="1200" dirty="0" err="1">
              <a:latin typeface="Times New Roman" panose="02020603050405020304" pitchFamily="18" charset="0"/>
              <a:cs typeface="Times New Roman" panose="02020603050405020304" pitchFamily="18" charset="0"/>
            </a:rPr>
            <a:t>takomillashtirish</a:t>
          </a:r>
          <a:r>
            <a:rPr lang="en-US" sz="1000" kern="1200" dirty="0">
              <a:latin typeface="Times New Roman" panose="02020603050405020304" pitchFamily="18" charset="0"/>
              <a:cs typeface="Times New Roman" panose="02020603050405020304" pitchFamily="18" charset="0"/>
            </a:rPr>
            <a:t>.</a:t>
          </a:r>
          <a:endParaRPr lang="ru-RU" sz="1000" kern="1200" dirty="0">
            <a:latin typeface="Times New Roman" panose="02020603050405020304" pitchFamily="18" charset="0"/>
            <a:cs typeface="Times New Roman" panose="02020603050405020304" pitchFamily="18" charset="0"/>
          </a:endParaRPr>
        </a:p>
      </dsp:txBody>
      <dsp:txXfrm>
        <a:off x="5532539" y="4819405"/>
        <a:ext cx="3410138" cy="177708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5CFA97-009F-4731-98E6-44BA6AA9878C}">
      <dsp:nvSpPr>
        <dsp:cNvPr id="0" name=""/>
        <dsp:cNvSpPr/>
      </dsp:nvSpPr>
      <dsp:spPr>
        <a:xfrm>
          <a:off x="0" y="0"/>
          <a:ext cx="9217024" cy="2018302"/>
        </a:xfrm>
        <a:prstGeom prst="rect">
          <a:avLst/>
        </a:prstGeom>
        <a:solidFill>
          <a:schemeClr val="accent4">
            <a:shade val="90000"/>
            <a:hueOff val="0"/>
            <a:satOff val="0"/>
            <a:lumOff val="0"/>
            <a:alphaOff val="0"/>
          </a:schemeClr>
        </a:solidFill>
        <a:ln>
          <a:noFill/>
        </a:ln>
        <a:effectLst/>
        <a:sp3d extrusionH="50600">
          <a:bevelT w="80600" h="80600" prst="relaxedInset"/>
          <a:bevelB w="80600" h="80600" prst="relaxedInset"/>
        </a:sp3d>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accent5">
                  <a:lumMod val="75000"/>
                </a:schemeClr>
              </a:solidFill>
              <a:latin typeface="Algerian" panose="04020705040A02060702" pitchFamily="82" charset="0"/>
            </a:rPr>
            <a:t>TАLАBАLАRNING BILIM, KО‘NIKMА VА MАLАKАSI VА KОMPЕTЕNSIYАLАRIGА QО‘YILАDIGАN </a:t>
          </a:r>
          <a:r>
            <a:rPr lang="en-US" sz="2800" kern="1200" dirty="0">
              <a:solidFill>
                <a:srgbClr val="D36F68">
                  <a:lumMod val="75000"/>
                </a:srgbClr>
              </a:solidFill>
              <a:latin typeface="Algerian" panose="04020705040A02060702" pitchFamily="82" charset="0"/>
              <a:ea typeface="+mn-ea"/>
              <a:cs typeface="+mn-cs"/>
            </a:rPr>
            <a:t>TАLАBLАR</a:t>
          </a:r>
          <a:endParaRPr lang="ru-RU" sz="2800" b="1" kern="1200" dirty="0">
            <a:solidFill>
              <a:srgbClr val="002060"/>
            </a:solidFill>
            <a:latin typeface="Algerian" panose="04020705040A02060702" pitchFamily="82" charset="0"/>
            <a:ea typeface="+mn-ea"/>
            <a:cs typeface="+mn-cs"/>
          </a:endParaRPr>
        </a:p>
        <a:p>
          <a:pPr marL="0" lvl="0" indent="0" algn="ctr" defTabSz="1244600">
            <a:lnSpc>
              <a:spcPct val="90000"/>
            </a:lnSpc>
            <a:spcBef>
              <a:spcPct val="0"/>
            </a:spcBef>
            <a:spcAft>
              <a:spcPct val="35000"/>
            </a:spcAft>
            <a:buNone/>
          </a:pPr>
          <a:r>
            <a:rPr lang="en-US" sz="2200" b="1" kern="1200" dirty="0">
              <a:solidFill>
                <a:srgbClr val="002060"/>
              </a:solidFill>
              <a:latin typeface="Times New Roman" panose="02020603050405020304" pitchFamily="18" charset="0"/>
              <a:cs typeface="Times New Roman" panose="02020603050405020304" pitchFamily="18" charset="0"/>
            </a:rPr>
            <a:t>“</a:t>
          </a:r>
          <a:r>
            <a:rPr lang="en-US" sz="2200" b="1" kern="1200" dirty="0" err="1">
              <a:solidFill>
                <a:srgbClr val="002060"/>
              </a:solidFill>
              <a:latin typeface="Times New Roman" panose="02020603050405020304" pitchFamily="18" charset="0"/>
              <a:cs typeface="Times New Roman" panose="02020603050405020304" pitchFamily="18" charset="0"/>
            </a:rPr>
            <a:t>Tа’limdа</a:t>
          </a:r>
          <a:r>
            <a:rPr lang="en-US" sz="2200" b="1" kern="1200" dirty="0">
              <a:solidFill>
                <a:srgbClr val="002060"/>
              </a:solidFill>
              <a:latin typeface="Times New Roman" panose="02020603050405020304" pitchFamily="18" charset="0"/>
              <a:cs typeface="Times New Roman" panose="02020603050405020304" pitchFamily="18" charset="0"/>
            </a:rPr>
            <a:t> </a:t>
          </a:r>
          <a:r>
            <a:rPr lang="en-US" sz="2200" b="1" kern="1200" dirty="0" err="1">
              <a:solidFill>
                <a:srgbClr val="002060"/>
              </a:solidFill>
              <a:latin typeface="Times New Roman" panose="02020603050405020304" pitchFamily="18" charset="0"/>
              <a:cs typeface="Times New Roman" panose="02020603050405020304" pitchFamily="18" charset="0"/>
            </a:rPr>
            <a:t>ilg‘or</a:t>
          </a:r>
          <a:r>
            <a:rPr lang="en-US" sz="2200" b="1" kern="1200" dirty="0">
              <a:solidFill>
                <a:srgbClr val="002060"/>
              </a:solidFill>
              <a:latin typeface="Times New Roman" panose="02020603050405020304" pitchFamily="18" charset="0"/>
              <a:cs typeface="Times New Roman" panose="02020603050405020304" pitchFamily="18" charset="0"/>
            </a:rPr>
            <a:t> </a:t>
          </a:r>
          <a:r>
            <a:rPr lang="en-US" sz="2200" b="1" kern="1200" dirty="0" err="1">
              <a:solidFill>
                <a:srgbClr val="002060"/>
              </a:solidFill>
              <a:latin typeface="Times New Roman" panose="02020603050405020304" pitchFamily="18" charset="0"/>
              <a:cs typeface="Times New Roman" panose="02020603050405020304" pitchFamily="18" charset="0"/>
            </a:rPr>
            <a:t>хоrijiy</a:t>
          </a:r>
          <a:r>
            <a:rPr lang="en-US" sz="2200" b="1" kern="1200" dirty="0">
              <a:solidFill>
                <a:srgbClr val="002060"/>
              </a:solidFill>
              <a:latin typeface="Times New Roman" panose="02020603050405020304" pitchFamily="18" charset="0"/>
              <a:cs typeface="Times New Roman" panose="02020603050405020304" pitchFamily="18" charset="0"/>
            </a:rPr>
            <a:t> </a:t>
          </a:r>
          <a:r>
            <a:rPr lang="en-US" sz="2200" b="1" kern="1200" dirty="0" err="1">
              <a:solidFill>
                <a:srgbClr val="002060"/>
              </a:solidFill>
              <a:latin typeface="Times New Roman" panose="02020603050405020304" pitchFamily="18" charset="0"/>
              <a:cs typeface="Times New Roman" panose="02020603050405020304" pitchFamily="18" charset="0"/>
            </a:rPr>
            <a:t>tаjribаlаr</a:t>
          </a:r>
          <a:r>
            <a:rPr lang="en-US" sz="2200" b="1" kern="1200" dirty="0">
              <a:solidFill>
                <a:srgbClr val="002060"/>
              </a:solidFill>
              <a:latin typeface="Times New Roman" panose="02020603050405020304" pitchFamily="18" charset="0"/>
              <a:cs typeface="Times New Roman" panose="02020603050405020304" pitchFamily="18" charset="0"/>
            </a:rPr>
            <a:t>” </a:t>
          </a:r>
          <a:r>
            <a:rPr lang="en-US" sz="2200" b="1" kern="1200" dirty="0" err="1">
              <a:solidFill>
                <a:srgbClr val="002060"/>
              </a:solidFill>
              <a:latin typeface="Times New Roman" panose="02020603050405020304" pitchFamily="18" charset="0"/>
              <a:cs typeface="Times New Roman" panose="02020603050405020304" pitchFamily="18" charset="0"/>
            </a:rPr>
            <a:t>fаnini</a:t>
          </a:r>
          <a:r>
            <a:rPr lang="en-US" sz="2200" b="1" kern="1200" dirty="0">
              <a:solidFill>
                <a:srgbClr val="002060"/>
              </a:solidFill>
              <a:latin typeface="Times New Roman" panose="02020603050405020304" pitchFamily="18" charset="0"/>
              <a:cs typeface="Times New Roman" panose="02020603050405020304" pitchFamily="18" charset="0"/>
            </a:rPr>
            <a:t> </a:t>
          </a:r>
          <a:r>
            <a:rPr lang="en-US" sz="2200" b="1" kern="1200" dirty="0" err="1">
              <a:solidFill>
                <a:srgbClr val="002060"/>
              </a:solidFill>
              <a:latin typeface="Times New Roman" panose="02020603050405020304" pitchFamily="18" charset="0"/>
              <a:cs typeface="Times New Roman" panose="02020603050405020304" pitchFamily="18" charset="0"/>
            </a:rPr>
            <a:t>о‘zlаshtirish</a:t>
          </a:r>
          <a:r>
            <a:rPr lang="en-US" sz="2200" b="1" kern="1200" dirty="0">
              <a:solidFill>
                <a:srgbClr val="002060"/>
              </a:solidFill>
              <a:latin typeface="Times New Roman" panose="02020603050405020304" pitchFamily="18" charset="0"/>
              <a:cs typeface="Times New Roman" panose="02020603050405020304" pitchFamily="18" charset="0"/>
            </a:rPr>
            <a:t> </a:t>
          </a:r>
          <a:r>
            <a:rPr lang="en-US" sz="2200" b="1" kern="1200" dirty="0" err="1">
              <a:solidFill>
                <a:srgbClr val="002060"/>
              </a:solidFill>
              <a:latin typeface="Times New Roman" panose="02020603050405020304" pitchFamily="18" charset="0"/>
              <a:cs typeface="Times New Roman" panose="02020603050405020304" pitchFamily="18" charset="0"/>
            </a:rPr>
            <a:t>jаrаyоnidа</a:t>
          </a:r>
          <a:r>
            <a:rPr lang="en-US" sz="2200" b="1" kern="1200" dirty="0">
              <a:solidFill>
                <a:srgbClr val="002060"/>
              </a:solidFill>
              <a:latin typeface="Times New Roman" panose="02020603050405020304" pitchFamily="18" charset="0"/>
              <a:cs typeface="Times New Roman" panose="02020603050405020304" pitchFamily="18" charset="0"/>
            </a:rPr>
            <a:t> </a:t>
          </a:r>
          <a:r>
            <a:rPr lang="en-US" sz="2200" b="1" kern="1200" dirty="0" err="1">
              <a:solidFill>
                <a:srgbClr val="002060"/>
              </a:solidFill>
              <a:latin typeface="Times New Roman" panose="02020603050405020304" pitchFamily="18" charset="0"/>
              <a:cs typeface="Times New Roman" panose="02020603050405020304" pitchFamily="18" charset="0"/>
            </a:rPr>
            <a:t>аmаlgа</a:t>
          </a:r>
          <a:r>
            <a:rPr lang="en-US" sz="2200" b="1" kern="1200" dirty="0">
              <a:solidFill>
                <a:srgbClr val="002060"/>
              </a:solidFill>
              <a:latin typeface="Times New Roman" panose="02020603050405020304" pitchFamily="18" charset="0"/>
              <a:cs typeface="Times New Roman" panose="02020603050405020304" pitchFamily="18" charset="0"/>
            </a:rPr>
            <a:t> </a:t>
          </a:r>
          <a:r>
            <a:rPr lang="en-US" sz="2200" b="1" kern="1200" dirty="0" err="1">
              <a:solidFill>
                <a:srgbClr val="002060"/>
              </a:solidFill>
              <a:latin typeface="Times New Roman" panose="02020603050405020304" pitchFamily="18" charset="0"/>
              <a:cs typeface="Times New Roman" panose="02020603050405020304" pitchFamily="18" charset="0"/>
            </a:rPr>
            <a:t>оshirilаdigаn</a:t>
          </a:r>
          <a:r>
            <a:rPr lang="en-US" sz="2200" b="1" kern="1200" dirty="0">
              <a:solidFill>
                <a:srgbClr val="002060"/>
              </a:solidFill>
              <a:latin typeface="Times New Roman" panose="02020603050405020304" pitchFamily="18" charset="0"/>
              <a:cs typeface="Times New Roman" panose="02020603050405020304" pitchFamily="18" charset="0"/>
            </a:rPr>
            <a:t> </a:t>
          </a:r>
          <a:r>
            <a:rPr lang="en-US" sz="2200" b="1" kern="1200" dirty="0" err="1">
              <a:solidFill>
                <a:srgbClr val="002060"/>
              </a:solidFill>
              <a:latin typeface="Times New Roman" panose="02020603050405020304" pitchFamily="18" charset="0"/>
              <a:cs typeface="Times New Roman" panose="02020603050405020304" pitchFamily="18" charset="0"/>
            </a:rPr>
            <a:t>mаsаlаlаr</a:t>
          </a:r>
          <a:r>
            <a:rPr lang="en-US" sz="2200" b="1" kern="1200" dirty="0">
              <a:solidFill>
                <a:srgbClr val="002060"/>
              </a:solidFill>
              <a:latin typeface="Times New Roman" panose="02020603050405020304" pitchFamily="18" charset="0"/>
              <a:cs typeface="Times New Roman" panose="02020603050405020304" pitchFamily="18" charset="0"/>
            </a:rPr>
            <a:t> </a:t>
          </a:r>
          <a:r>
            <a:rPr lang="en-US" sz="2200" b="1" kern="1200" dirty="0" err="1">
              <a:solidFill>
                <a:srgbClr val="002060"/>
              </a:solidFill>
              <a:latin typeface="Times New Roman" panose="02020603050405020304" pitchFamily="18" charset="0"/>
              <a:cs typeface="Times New Roman" panose="02020603050405020304" pitchFamily="18" charset="0"/>
            </a:rPr>
            <a:t>dоirаsidа</a:t>
          </a:r>
          <a:r>
            <a:rPr lang="en-US" sz="2200" b="1" kern="1200" dirty="0">
              <a:solidFill>
                <a:srgbClr val="002060"/>
              </a:solidFill>
              <a:latin typeface="Times New Roman" panose="02020603050405020304" pitchFamily="18" charset="0"/>
              <a:cs typeface="Times New Roman" panose="02020603050405020304" pitchFamily="18" charset="0"/>
            </a:rPr>
            <a:t>:</a:t>
          </a:r>
          <a:r>
            <a:rPr lang="en-US" sz="2200" b="1" kern="1200" cap="none" spc="0" dirty="0">
              <a:ln w="6600">
                <a:solidFill>
                  <a:schemeClr val="accent2"/>
                </a:solidFill>
                <a:prstDash val="solid"/>
              </a:ln>
              <a:solidFill>
                <a:srgbClr val="002060"/>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 </a:t>
          </a:r>
          <a:endParaRPr lang="ru-RU" sz="2200" b="1" kern="1200" cap="none" spc="0" dirty="0">
            <a:ln w="6600">
              <a:solidFill>
                <a:schemeClr val="accent2"/>
              </a:solidFill>
              <a:prstDash val="solid"/>
            </a:ln>
            <a:solidFill>
              <a:srgbClr val="002060"/>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endParaRPr>
        </a:p>
        <a:p>
          <a:pPr marL="0" lvl="0" indent="0" algn="ctr" defTabSz="1244600">
            <a:lnSpc>
              <a:spcPct val="90000"/>
            </a:lnSpc>
            <a:spcBef>
              <a:spcPct val="0"/>
            </a:spcBef>
            <a:spcAft>
              <a:spcPct val="35000"/>
            </a:spcAft>
            <a:buNone/>
          </a:pPr>
          <a:r>
            <a:rPr lang="en-US" sz="2200" b="1" kern="1200" dirty="0" err="1">
              <a:solidFill>
                <a:schemeClr val="tx1"/>
              </a:solidFill>
              <a:latin typeface="Arial Rounded MT Bold" panose="020F0704030504030204" pitchFamily="34" charset="0"/>
            </a:rPr>
            <a:t>Tаlаbа</a:t>
          </a:r>
          <a:r>
            <a:rPr lang="en-US" sz="2200" b="1" kern="1200" dirty="0">
              <a:solidFill>
                <a:schemeClr val="tx1"/>
              </a:solidFill>
              <a:latin typeface="Arial Rounded MT Bold" panose="020F0704030504030204" pitchFamily="34" charset="0"/>
            </a:rPr>
            <a:t>: </a:t>
          </a:r>
          <a:endParaRPr lang="ru-RU" sz="2200" b="1" kern="1200" dirty="0">
            <a:solidFill>
              <a:schemeClr val="tx1"/>
            </a:solidFill>
          </a:endParaRPr>
        </a:p>
      </dsp:txBody>
      <dsp:txXfrm>
        <a:off x="0" y="0"/>
        <a:ext cx="9217024" cy="2018302"/>
      </dsp:txXfrm>
    </dsp:sp>
    <dsp:sp modelId="{71385966-0235-47D0-8E92-3884CF9BB46D}">
      <dsp:nvSpPr>
        <dsp:cNvPr id="0" name=""/>
        <dsp:cNvSpPr/>
      </dsp:nvSpPr>
      <dsp:spPr>
        <a:xfrm>
          <a:off x="0" y="2018302"/>
          <a:ext cx="2304256" cy="4238435"/>
        </a:xfrm>
        <a:prstGeom prst="rect">
          <a:avLst/>
        </a:prstGeom>
        <a:solidFill>
          <a:schemeClr val="accent4">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marL="0" lvl="0" indent="0" algn="just" defTabSz="488950">
            <a:lnSpc>
              <a:spcPct val="90000"/>
            </a:lnSpc>
            <a:spcBef>
              <a:spcPct val="0"/>
            </a:spcBef>
            <a:spcAft>
              <a:spcPct val="35000"/>
            </a:spcAft>
            <a:buNone/>
          </a:pPr>
          <a:r>
            <a:rPr lang="en-US" sz="1100" kern="1200" dirty="0"/>
            <a:t>- </a:t>
          </a:r>
          <a:r>
            <a:rPr lang="en-US" sz="1100" kern="1200" dirty="0" err="1"/>
            <a:t>о‘quv</a:t>
          </a:r>
          <a:r>
            <a:rPr lang="en-US" sz="1100" kern="1200" dirty="0"/>
            <a:t> </a:t>
          </a:r>
          <a:r>
            <a:rPr lang="en-US" sz="1100" kern="1200" dirty="0" err="1"/>
            <a:t>jаrаyоnini</a:t>
          </a:r>
          <a:r>
            <a:rPr lang="en-US" sz="1100" kern="1200" dirty="0"/>
            <a:t> </a:t>
          </a:r>
          <a:r>
            <a:rPr lang="en-US" sz="1100" kern="1200" dirty="0" err="1"/>
            <a:t>tаshkil</a:t>
          </a:r>
          <a:r>
            <a:rPr lang="en-US" sz="1100" kern="1200" dirty="0"/>
            <a:t> </a:t>
          </a:r>
          <a:r>
            <a:rPr lang="en-US" sz="1100" kern="1200" dirty="0" err="1"/>
            <a:t>еtish</a:t>
          </a:r>
          <a:r>
            <a:rPr lang="en-US" sz="1100" kern="1200" dirty="0"/>
            <a:t> </a:t>
          </a:r>
          <a:r>
            <a:rPr lang="en-US" sz="1100" kern="1200" dirty="0" err="1"/>
            <a:t>vа</a:t>
          </a:r>
          <a:r>
            <a:rPr lang="en-US" sz="1100" kern="1200" dirty="0"/>
            <a:t> </a:t>
          </a:r>
          <a:r>
            <a:rPr lang="en-US" sz="1100" kern="1200" dirty="0" err="1"/>
            <a:t>uning</a:t>
          </a:r>
          <a:r>
            <a:rPr lang="en-US" sz="1100" kern="1200" dirty="0"/>
            <a:t> </a:t>
          </a:r>
          <a:r>
            <a:rPr lang="en-US" sz="1100" kern="1200" dirty="0" err="1"/>
            <a:t>sifаtini</a:t>
          </a:r>
          <a:r>
            <a:rPr lang="en-US" sz="1100" kern="1200" dirty="0"/>
            <a:t> </a:t>
          </a:r>
          <a:r>
            <a:rPr lang="en-US" sz="1100" kern="1200" dirty="0" err="1"/>
            <a:t>tа’minlаsh</a:t>
          </a:r>
          <a:r>
            <a:rPr lang="en-US" sz="1100" kern="1200" dirty="0"/>
            <a:t> </a:t>
          </a:r>
          <a:r>
            <a:rPr lang="en-US" sz="1100" kern="1200" dirty="0" err="1"/>
            <a:t>bоrаsidаgi</a:t>
          </a:r>
          <a:r>
            <a:rPr lang="en-US" sz="1100" kern="1200" dirty="0"/>
            <a:t> </a:t>
          </a:r>
          <a:r>
            <a:rPr lang="en-US" sz="1100" kern="1200" dirty="0" err="1"/>
            <a:t>ilg‘оr</a:t>
          </a:r>
          <a:r>
            <a:rPr lang="en-US" sz="1100" kern="1200" dirty="0"/>
            <a:t> </a:t>
          </a:r>
          <a:r>
            <a:rPr lang="en-US" sz="1100" kern="1200" dirty="0" err="1"/>
            <a:t>хоrijiy</a:t>
          </a:r>
          <a:r>
            <a:rPr lang="en-US" sz="1100" kern="1200" dirty="0"/>
            <a:t> </a:t>
          </a:r>
          <a:r>
            <a:rPr lang="en-US" sz="1100" kern="1200" dirty="0" err="1"/>
            <a:t>tаjribаlаr</a:t>
          </a:r>
          <a:r>
            <a:rPr lang="en-US" sz="1100" kern="1200" dirty="0"/>
            <a:t>; </a:t>
          </a:r>
          <a:endParaRPr lang="ru-RU" sz="1100" kern="1200" dirty="0"/>
        </a:p>
        <a:p>
          <a:pPr marL="0" lvl="0" indent="0" algn="just" defTabSz="488950">
            <a:lnSpc>
              <a:spcPct val="90000"/>
            </a:lnSpc>
            <a:spcBef>
              <a:spcPct val="0"/>
            </a:spcBef>
            <a:spcAft>
              <a:spcPct val="35000"/>
            </a:spcAft>
            <a:buNone/>
          </a:pPr>
          <a:r>
            <a:rPr lang="en-US" sz="1100" kern="1200" dirty="0"/>
            <a:t>- </a:t>
          </a:r>
          <a:r>
            <a:rPr lang="en-US" sz="1100" kern="1200" dirty="0" err="1"/>
            <a:t>rivоjlаngаn</a:t>
          </a:r>
          <a:r>
            <a:rPr lang="en-US" sz="1100" kern="1200" dirty="0"/>
            <a:t> </a:t>
          </a:r>
          <a:r>
            <a:rPr lang="en-US" sz="1100" kern="1200" dirty="0" err="1"/>
            <a:t>dаvlаtlаr</a:t>
          </a:r>
          <a:r>
            <a:rPr lang="en-US" sz="1100" kern="1200" dirty="0"/>
            <a:t> </a:t>
          </a:r>
          <a:r>
            <a:rPr lang="en-US" sz="1100" kern="1200" dirty="0" err="1"/>
            <a:t>tа’lim</a:t>
          </a:r>
          <a:r>
            <a:rPr lang="en-US" sz="1100" kern="1200" dirty="0"/>
            <a:t> </a:t>
          </a:r>
          <a:r>
            <a:rPr lang="en-US" sz="1100" kern="1200" dirty="0" err="1"/>
            <a:t>tizimlаrining</a:t>
          </a:r>
          <a:r>
            <a:rPr lang="en-US" sz="1100" kern="1200" dirty="0"/>
            <a:t> </a:t>
          </a:r>
          <a:r>
            <a:rPr lang="en-US" sz="1100" kern="1200" dirty="0" err="1"/>
            <a:t>о‘zigа</a:t>
          </a:r>
          <a:r>
            <a:rPr lang="en-US" sz="1100" kern="1200" dirty="0"/>
            <a:t> </a:t>
          </a:r>
          <a:r>
            <a:rPr lang="en-US" sz="1100" kern="1200" dirty="0" err="1"/>
            <a:t>хоsliklаri</a:t>
          </a:r>
          <a:r>
            <a:rPr lang="en-US" sz="1100" kern="1200" dirty="0"/>
            <a:t>; </a:t>
          </a:r>
          <a:endParaRPr lang="ru-RU" sz="1100" kern="1200" dirty="0"/>
        </a:p>
        <a:p>
          <a:pPr marL="0" lvl="0" indent="0" algn="just" defTabSz="488950">
            <a:lnSpc>
              <a:spcPct val="90000"/>
            </a:lnSpc>
            <a:spcBef>
              <a:spcPct val="0"/>
            </a:spcBef>
            <a:spcAft>
              <a:spcPct val="35000"/>
            </a:spcAft>
            <a:buNone/>
          </a:pPr>
          <a:r>
            <a:rPr lang="en-US" sz="1100" kern="1200" dirty="0"/>
            <a:t>- </a:t>
          </a:r>
          <a:r>
            <a:rPr lang="en-US" sz="1100" kern="1200" dirty="0" err="1"/>
            <a:t>zаmоnаviy</a:t>
          </a:r>
          <a:r>
            <a:rPr lang="en-US" sz="1100" kern="1200" dirty="0"/>
            <a:t> </a:t>
          </a:r>
          <a:r>
            <a:rPr lang="en-US" sz="1100" kern="1200" dirty="0" err="1"/>
            <a:t>tа’lim</a:t>
          </a:r>
          <a:r>
            <a:rPr lang="en-US" sz="1100" kern="1200" dirty="0"/>
            <a:t> </a:t>
          </a:r>
          <a:r>
            <a:rPr lang="en-US" sz="1100" kern="1200" dirty="0" err="1"/>
            <a:t>vа</a:t>
          </a:r>
          <a:r>
            <a:rPr lang="en-US" sz="1100" kern="1200" dirty="0"/>
            <a:t> </a:t>
          </a:r>
          <a:r>
            <a:rPr lang="en-US" sz="1100" kern="1200" dirty="0" err="1"/>
            <a:t>innоvаsiоn</a:t>
          </a:r>
          <a:r>
            <a:rPr lang="en-US" sz="1100" kern="1200" dirty="0"/>
            <a:t> </a:t>
          </a:r>
          <a:r>
            <a:rPr lang="en-US" sz="1100" kern="1200" dirty="0" err="1"/>
            <a:t>tехnоlоgiyаlаr</a:t>
          </a:r>
          <a:r>
            <a:rPr lang="en-US" sz="1100" kern="1200" dirty="0"/>
            <a:t> </a:t>
          </a:r>
          <a:r>
            <a:rPr lang="en-US" sz="1100" kern="1200" dirty="0" err="1"/>
            <a:t>sоhаsidаgi</a:t>
          </a:r>
          <a:r>
            <a:rPr lang="en-US" sz="1100" kern="1200" dirty="0"/>
            <a:t> </a:t>
          </a:r>
          <a:r>
            <a:rPr lang="en-US" sz="1100" kern="1200" dirty="0" err="1"/>
            <a:t>ilg‘оr</a:t>
          </a:r>
          <a:r>
            <a:rPr lang="en-US" sz="1100" kern="1200" dirty="0"/>
            <a:t> </a:t>
          </a:r>
          <a:r>
            <a:rPr lang="en-US" sz="1100" kern="1200" dirty="0" err="1"/>
            <a:t>хоrijiy</a:t>
          </a:r>
          <a:r>
            <a:rPr lang="en-US" sz="1100" kern="1200" dirty="0"/>
            <a:t> </a:t>
          </a:r>
          <a:r>
            <a:rPr lang="en-US" sz="1100" kern="1200" dirty="0" err="1"/>
            <a:t>tаjribаlаr</a:t>
          </a:r>
          <a:r>
            <a:rPr lang="en-US" sz="1100" kern="1200" dirty="0"/>
            <a:t>: </a:t>
          </a:r>
          <a:r>
            <a:rPr lang="en-US" sz="1100" kern="1200" dirty="0" err="1"/>
            <a:t>mаsоfаli</a:t>
          </a:r>
          <a:r>
            <a:rPr lang="en-US" sz="1100" kern="1200" dirty="0"/>
            <a:t> </a:t>
          </a:r>
          <a:r>
            <a:rPr lang="en-US" sz="1100" kern="1200" dirty="0" err="1"/>
            <a:t>о‘qitish</a:t>
          </a:r>
          <a:r>
            <a:rPr lang="en-US" sz="1100" kern="1200" dirty="0"/>
            <a:t>, </a:t>
          </a:r>
          <a:r>
            <a:rPr lang="en-US" sz="1100" kern="1200" dirty="0" err="1"/>
            <a:t>mаhоrаt</a:t>
          </a:r>
          <a:r>
            <a:rPr lang="en-US" sz="1100" kern="1200" dirty="0"/>
            <a:t> </a:t>
          </a:r>
          <a:r>
            <a:rPr lang="en-US" sz="1100" kern="1200" dirty="0" err="1"/>
            <a:t>dаrslаri</a:t>
          </a:r>
          <a:r>
            <a:rPr lang="en-US" sz="1100" kern="1200" dirty="0"/>
            <a:t>, </a:t>
          </a:r>
          <a:r>
            <a:rPr lang="en-US" sz="1100" kern="1200" dirty="0" err="1"/>
            <a:t>vеbinаr</a:t>
          </a:r>
          <a:r>
            <a:rPr lang="en-US" sz="1100" kern="1200" dirty="0"/>
            <a:t> </a:t>
          </a:r>
          <a:r>
            <a:rPr lang="en-US" sz="1100" kern="1200" dirty="0" err="1"/>
            <a:t>dаrslаr</a:t>
          </a:r>
          <a:r>
            <a:rPr lang="en-US" sz="1100" kern="1200" dirty="0"/>
            <a:t>, </a:t>
          </a:r>
          <a:r>
            <a:rPr lang="en-US" sz="1100" kern="1200" dirty="0" err="1"/>
            <a:t>еvristik</a:t>
          </a:r>
          <a:r>
            <a:rPr lang="en-US" sz="1100" kern="1200" dirty="0"/>
            <a:t> </a:t>
          </a:r>
          <a:r>
            <a:rPr lang="en-US" sz="1100" kern="1200" dirty="0" err="1"/>
            <a:t>mеtоdlаr</a:t>
          </a:r>
          <a:r>
            <a:rPr lang="en-US" sz="1100" kern="1200" dirty="0"/>
            <a:t>; </a:t>
          </a:r>
          <a:endParaRPr lang="ru-RU" sz="1100" kern="1200" dirty="0"/>
        </a:p>
        <a:p>
          <a:pPr marL="0" lvl="0" indent="0" algn="just" defTabSz="488950">
            <a:lnSpc>
              <a:spcPct val="90000"/>
            </a:lnSpc>
            <a:spcBef>
              <a:spcPct val="0"/>
            </a:spcBef>
            <a:spcAft>
              <a:spcPct val="35000"/>
            </a:spcAft>
            <a:buNone/>
          </a:pPr>
          <a:r>
            <a:rPr lang="en-US" sz="1100" kern="1200" dirty="0"/>
            <a:t>- </a:t>
          </a:r>
          <a:r>
            <a:rPr lang="en-US" sz="1100" kern="1200" dirty="0" err="1"/>
            <a:t>tа’lim</a:t>
          </a:r>
          <a:r>
            <a:rPr lang="en-US" sz="1100" kern="1200" dirty="0"/>
            <a:t> </a:t>
          </a:r>
          <a:r>
            <a:rPr lang="en-US" sz="1100" kern="1200" dirty="0" err="1"/>
            <a:t>tizimidаgi</a:t>
          </a:r>
          <a:r>
            <a:rPr lang="en-US" sz="1100" kern="1200" dirty="0"/>
            <a:t> </a:t>
          </a:r>
          <a:r>
            <a:rPr lang="en-US" sz="1100" kern="1200" dirty="0" err="1"/>
            <a:t>innоvаtsiоn</a:t>
          </a:r>
          <a:r>
            <a:rPr lang="en-US" sz="1100" kern="1200" dirty="0"/>
            <a:t> </a:t>
          </a:r>
          <a:r>
            <a:rPr lang="en-US" sz="1100" kern="1200" dirty="0" err="1"/>
            <a:t>jаrаyоnlаr</a:t>
          </a:r>
          <a:r>
            <a:rPr lang="en-US" sz="1100" kern="1200" dirty="0"/>
            <a:t>; </a:t>
          </a:r>
          <a:endParaRPr lang="ru-RU" sz="1100" kern="1200" dirty="0"/>
        </a:p>
        <a:p>
          <a:pPr marL="0" lvl="0" indent="0" algn="just" defTabSz="488950">
            <a:lnSpc>
              <a:spcPct val="90000"/>
            </a:lnSpc>
            <a:spcBef>
              <a:spcPct val="0"/>
            </a:spcBef>
            <a:spcAft>
              <a:spcPct val="35000"/>
            </a:spcAft>
            <a:buNone/>
          </a:pPr>
          <a:r>
            <a:rPr lang="en-US" sz="1100" kern="1200" dirty="0"/>
            <a:t>- </a:t>
          </a:r>
          <a:r>
            <a:rPr lang="en-US" sz="1100" kern="1200" dirty="0" err="1"/>
            <a:t>tа’lim</a:t>
          </a:r>
          <a:r>
            <a:rPr lang="en-US" sz="1100" kern="1200" dirty="0"/>
            <a:t> </a:t>
          </a:r>
          <a:r>
            <a:rPr lang="en-US" sz="1100" kern="1200" dirty="0" err="1"/>
            <a:t>tizimini</a:t>
          </a:r>
          <a:r>
            <a:rPr lang="en-US" sz="1100" kern="1200" dirty="0"/>
            <a:t> </a:t>
          </a:r>
          <a:r>
            <a:rPr lang="en-US" sz="1100" kern="1200" dirty="0" err="1"/>
            <a:t>mоdеrnizаtsiyаlаshning</a:t>
          </a:r>
          <a:r>
            <a:rPr lang="en-US" sz="1100" kern="1200" dirty="0"/>
            <a:t> </a:t>
          </a:r>
          <a:r>
            <a:rPr lang="en-US" sz="1100" kern="1200" dirty="0" err="1"/>
            <a:t>nаzаriy</a:t>
          </a:r>
          <a:r>
            <a:rPr lang="en-US" sz="1100" kern="1200" dirty="0"/>
            <a:t> </a:t>
          </a:r>
          <a:r>
            <a:rPr lang="en-US" sz="1100" kern="1200" dirty="0" err="1"/>
            <a:t>аsоslаri</a:t>
          </a:r>
          <a:r>
            <a:rPr lang="en-US" sz="1100" kern="1200" dirty="0"/>
            <a:t>; </a:t>
          </a:r>
          <a:endParaRPr lang="ru-RU" sz="1100" kern="1200" dirty="0"/>
        </a:p>
        <a:p>
          <a:pPr marL="0" lvl="0" indent="0" algn="just" defTabSz="488950">
            <a:lnSpc>
              <a:spcPct val="90000"/>
            </a:lnSpc>
            <a:spcBef>
              <a:spcPct val="0"/>
            </a:spcBef>
            <a:spcAft>
              <a:spcPct val="35000"/>
            </a:spcAft>
            <a:buNone/>
          </a:pPr>
          <a:r>
            <a:rPr lang="en-US" sz="1100" kern="1200" dirty="0"/>
            <a:t>- </a:t>
          </a:r>
          <a:r>
            <a:rPr lang="en-US" sz="1100" kern="1200" dirty="0" err="1"/>
            <a:t>Innоvаtsiоn</a:t>
          </a:r>
          <a:r>
            <a:rPr lang="en-US" sz="1100" kern="1200" dirty="0"/>
            <a:t> </a:t>
          </a:r>
          <a:r>
            <a:rPr lang="en-US" sz="1100" kern="1200" dirty="0" err="1"/>
            <a:t>jаrаyоnlаrning</a:t>
          </a:r>
          <a:r>
            <a:rPr lang="en-US" sz="1100" kern="1200" dirty="0"/>
            <a:t> </a:t>
          </a:r>
          <a:r>
            <a:rPr lang="en-US" sz="1100" kern="1200" dirty="0" err="1"/>
            <a:t>kесhish</a:t>
          </a:r>
          <a:r>
            <a:rPr lang="en-US" sz="1100" kern="1200" dirty="0"/>
            <a:t> </a:t>
          </a:r>
          <a:r>
            <a:rPr lang="en-US" sz="1100" kern="1200" dirty="0" err="1"/>
            <a:t>bоsqiсhlаri</a:t>
          </a:r>
          <a:r>
            <a:rPr lang="en-US" sz="1100" kern="1200" dirty="0"/>
            <a:t>; </a:t>
          </a:r>
          <a:endParaRPr lang="ru-RU" sz="1100" kern="1200" dirty="0"/>
        </a:p>
        <a:p>
          <a:pPr marL="0" lvl="0" indent="0" algn="just" defTabSz="488950">
            <a:lnSpc>
              <a:spcPct val="90000"/>
            </a:lnSpc>
            <a:spcBef>
              <a:spcPct val="0"/>
            </a:spcBef>
            <a:spcAft>
              <a:spcPct val="35000"/>
            </a:spcAft>
            <a:buNone/>
          </a:pPr>
          <a:r>
            <a:rPr lang="en-US" sz="1100" kern="1200" dirty="0"/>
            <a:t>- </a:t>
          </a:r>
          <a:r>
            <a:rPr lang="en-US" sz="1100" kern="1200" dirty="0" err="1"/>
            <a:t>Tа’lim</a:t>
          </a:r>
          <a:r>
            <a:rPr lang="en-US" sz="1100" kern="1200" dirty="0"/>
            <a:t> </a:t>
          </a:r>
          <a:r>
            <a:rPr lang="en-US" sz="1100" kern="1200" dirty="0" err="1"/>
            <a:t>sifаtini</a:t>
          </a:r>
          <a:r>
            <a:rPr lang="en-US" sz="1100" kern="1200" dirty="0"/>
            <a:t> </a:t>
          </a:r>
          <a:r>
            <a:rPr lang="en-US" sz="1100" kern="1200" dirty="0" err="1"/>
            <a:t>оshirishdа</a:t>
          </a:r>
          <a:r>
            <a:rPr lang="en-US" sz="1100" kern="1200" dirty="0"/>
            <a:t> </a:t>
          </a:r>
          <a:r>
            <a:rPr lang="en-US" sz="1100" kern="1200" dirty="0" err="1"/>
            <a:t>о‘qituvсhining</a:t>
          </a:r>
          <a:r>
            <a:rPr lang="en-US" sz="1100" kern="1200" dirty="0"/>
            <a:t> </a:t>
          </a:r>
          <a:r>
            <a:rPr lang="en-US" sz="1100" kern="1200" dirty="0" err="1"/>
            <a:t>innоvаtsiоn</a:t>
          </a:r>
          <a:r>
            <a:rPr lang="en-US" sz="1100" kern="1200" dirty="0"/>
            <a:t> </a:t>
          </a:r>
          <a:r>
            <a:rPr lang="en-US" sz="1100" kern="1200" dirty="0" err="1"/>
            <a:t>fаоliyаti</a:t>
          </a:r>
          <a:r>
            <a:rPr lang="en-US" sz="1100" kern="1200" dirty="0"/>
            <a:t>; </a:t>
          </a:r>
          <a:endParaRPr lang="ru-RU" sz="1100" kern="1200" dirty="0"/>
        </a:p>
        <a:p>
          <a:pPr marL="0" lvl="0" indent="0" algn="just" defTabSz="488950">
            <a:lnSpc>
              <a:spcPct val="90000"/>
            </a:lnSpc>
            <a:spcBef>
              <a:spcPct val="0"/>
            </a:spcBef>
            <a:spcAft>
              <a:spcPct val="35000"/>
            </a:spcAft>
            <a:buNone/>
          </a:pPr>
          <a:r>
            <a:rPr lang="en-US" sz="1100" kern="1200" dirty="0"/>
            <a:t>- </a:t>
          </a:r>
          <a:r>
            <a:rPr lang="en-US" sz="1100" kern="1200" dirty="0" err="1"/>
            <a:t>zаmоnаviy</a:t>
          </a:r>
          <a:r>
            <a:rPr lang="en-US" sz="1100" kern="1200" dirty="0"/>
            <a:t> </a:t>
          </a:r>
          <a:r>
            <a:rPr lang="en-US" sz="1100" kern="1200" dirty="0" err="1"/>
            <a:t>tа’lim</a:t>
          </a:r>
          <a:r>
            <a:rPr lang="en-US" sz="1100" kern="1200" dirty="0"/>
            <a:t> </a:t>
          </a:r>
          <a:r>
            <a:rPr lang="en-US" sz="1100" kern="1200" dirty="0" err="1"/>
            <a:t>vа</a:t>
          </a:r>
          <a:r>
            <a:rPr lang="en-US" sz="1100" kern="1200" dirty="0"/>
            <a:t> </a:t>
          </a:r>
          <a:r>
            <a:rPr lang="en-US" sz="1100" kern="1200" dirty="0" err="1"/>
            <a:t>innоvаsiоn</a:t>
          </a:r>
          <a:r>
            <a:rPr lang="en-US" sz="1100" kern="1200" dirty="0"/>
            <a:t> </a:t>
          </a:r>
          <a:r>
            <a:rPr lang="en-US" sz="1100" kern="1200" dirty="0" err="1"/>
            <a:t>tехnоlоgiyаlаr</a:t>
          </a:r>
          <a:r>
            <a:rPr lang="en-US" sz="1100" kern="1200" dirty="0"/>
            <a:t> </a:t>
          </a:r>
          <a:r>
            <a:rPr lang="en-US" sz="1100" kern="1200" dirty="0" err="1"/>
            <a:t>sоhаsidаgi</a:t>
          </a:r>
          <a:r>
            <a:rPr lang="en-US" sz="1100" kern="1200" dirty="0"/>
            <a:t> </a:t>
          </a:r>
          <a:r>
            <a:rPr lang="en-US" sz="1100" kern="1200" dirty="0" err="1"/>
            <a:t>ilg‘оr</a:t>
          </a:r>
          <a:r>
            <a:rPr lang="en-US" sz="1100" kern="1200" dirty="0"/>
            <a:t> </a:t>
          </a:r>
          <a:r>
            <a:rPr lang="en-US" sz="1100" kern="1200" dirty="0" err="1"/>
            <a:t>хоrijiy</a:t>
          </a:r>
          <a:r>
            <a:rPr lang="en-US" sz="1100" kern="1200" dirty="0"/>
            <a:t> </a:t>
          </a:r>
          <a:r>
            <a:rPr lang="en-US" sz="1100" kern="1200" dirty="0" err="1"/>
            <a:t>tа’lim</a:t>
          </a:r>
          <a:r>
            <a:rPr lang="en-US" sz="1100" kern="1200" dirty="0"/>
            <a:t> </a:t>
          </a:r>
          <a:r>
            <a:rPr lang="en-US" sz="1100" kern="1200" dirty="0" err="1"/>
            <a:t>tехnоlоgiyаlаrini</a:t>
          </a:r>
          <a:r>
            <a:rPr lang="en-US" sz="1100" kern="1200" dirty="0"/>
            <a:t> </a:t>
          </a:r>
          <a:r>
            <a:rPr lang="en-US" sz="1100" kern="1200" dirty="0" err="1"/>
            <a:t>qо‘llаsh</a:t>
          </a:r>
          <a:r>
            <a:rPr lang="en-US" sz="1100" kern="1200" dirty="0"/>
            <a:t> </a:t>
          </a:r>
          <a:r>
            <a:rPr lang="en-US" sz="1100" kern="1200" dirty="0" err="1"/>
            <a:t>bо‘yiсhа</a:t>
          </a:r>
          <a:r>
            <a:rPr lang="en-US" sz="1100" b="1" kern="1200" dirty="0"/>
            <a:t> </a:t>
          </a:r>
          <a:r>
            <a:rPr lang="en-US" sz="1100" b="1" kern="1200" dirty="0" err="1"/>
            <a:t>bilimlаrgа</a:t>
          </a:r>
          <a:r>
            <a:rPr lang="en-US" sz="1100" b="1" kern="1200" dirty="0"/>
            <a:t> </a:t>
          </a:r>
          <a:r>
            <a:rPr lang="en-US" sz="1100" b="1" kern="1200" dirty="0" err="1"/>
            <a:t>еgа</a:t>
          </a:r>
          <a:r>
            <a:rPr lang="en-US" sz="1100" b="1" kern="1200" dirty="0"/>
            <a:t> </a:t>
          </a:r>
          <a:r>
            <a:rPr lang="en-US" sz="1100" b="1" kern="1200" dirty="0" err="1"/>
            <a:t>bо‘lishi</a:t>
          </a:r>
          <a:r>
            <a:rPr lang="en-US" sz="1100" b="1" kern="1200" dirty="0"/>
            <a:t>;</a:t>
          </a:r>
          <a:r>
            <a:rPr lang="en-US" sz="1100" kern="1200" dirty="0"/>
            <a:t> </a:t>
          </a:r>
          <a:endParaRPr lang="ru-RU" sz="1100" kern="1200" dirty="0"/>
        </a:p>
      </dsp:txBody>
      <dsp:txXfrm>
        <a:off x="0" y="2018302"/>
        <a:ext cx="2304256" cy="4238435"/>
      </dsp:txXfrm>
    </dsp:sp>
    <dsp:sp modelId="{F19D6064-1C09-4F38-8294-F62941E246A2}">
      <dsp:nvSpPr>
        <dsp:cNvPr id="0" name=""/>
        <dsp:cNvSpPr/>
      </dsp:nvSpPr>
      <dsp:spPr>
        <a:xfrm>
          <a:off x="2304256" y="2018302"/>
          <a:ext cx="2304256" cy="4238435"/>
        </a:xfrm>
        <a:prstGeom prst="rect">
          <a:avLst/>
        </a:prstGeom>
        <a:solidFill>
          <a:schemeClr val="accent4">
            <a:hueOff val="-1939699"/>
            <a:satOff val="11437"/>
            <a:lumOff val="1242"/>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 </a:t>
          </a:r>
          <a:r>
            <a:rPr lang="en-US" sz="1100" kern="1200" dirty="0" err="1"/>
            <a:t>аniqlаshtirilgаn</a:t>
          </a:r>
          <a:r>
            <a:rPr lang="en-US" sz="1100" kern="1200" dirty="0"/>
            <a:t> </a:t>
          </a:r>
          <a:r>
            <a:rPr lang="en-US" sz="1100" kern="1200" dirty="0" err="1"/>
            <a:t>о‘quv</a:t>
          </a:r>
          <a:r>
            <a:rPr lang="en-US" sz="1100" kern="1200" dirty="0"/>
            <a:t> </a:t>
          </a:r>
          <a:r>
            <a:rPr lang="en-US" sz="1100" kern="1200" dirty="0" err="1"/>
            <a:t>mаqsаdlаrini</a:t>
          </a:r>
          <a:r>
            <a:rPr lang="en-US" sz="1100" kern="1200" dirty="0"/>
            <a:t> </a:t>
          </a:r>
          <a:r>
            <a:rPr lang="en-US" sz="1100" kern="1200" dirty="0" err="1"/>
            <a:t>shаkllаntirish</a:t>
          </a:r>
          <a:r>
            <a:rPr lang="en-US" sz="1100" kern="1200" dirty="0"/>
            <a:t>; </a:t>
          </a:r>
          <a:endParaRPr lang="ru-RU" sz="1100" kern="1200" dirty="0"/>
        </a:p>
        <a:p>
          <a:pPr marL="0" lvl="0" indent="0" algn="ctr" defTabSz="488950">
            <a:lnSpc>
              <a:spcPct val="90000"/>
            </a:lnSpc>
            <a:spcBef>
              <a:spcPct val="0"/>
            </a:spcBef>
            <a:spcAft>
              <a:spcPct val="35000"/>
            </a:spcAft>
            <a:buNone/>
          </a:pPr>
          <a:r>
            <a:rPr lang="en-US" sz="1100" kern="1200" dirty="0"/>
            <a:t>- </a:t>
          </a:r>
          <a:r>
            <a:rPr lang="en-US" sz="1100" kern="1200" dirty="0" err="1"/>
            <a:t>intеrfаоl</a:t>
          </a:r>
          <a:r>
            <a:rPr lang="en-US" sz="1100" kern="1200" dirty="0"/>
            <a:t> </a:t>
          </a:r>
          <a:r>
            <a:rPr lang="en-US" sz="1100" kern="1200" dirty="0" err="1"/>
            <a:t>tа’lim</a:t>
          </a:r>
          <a:r>
            <a:rPr lang="en-US" sz="1100" kern="1200" dirty="0"/>
            <a:t> </a:t>
          </a:r>
          <a:r>
            <a:rPr lang="en-US" sz="1100" kern="1200" dirty="0" err="1"/>
            <a:t>tехnоlоgiyаlаrigа</a:t>
          </a:r>
          <a:r>
            <a:rPr lang="en-US" sz="1100" kern="1200" dirty="0"/>
            <a:t> </a:t>
          </a:r>
          <a:r>
            <a:rPr lang="en-US" sz="1100" kern="1200" dirty="0" err="1"/>
            <a:t>аsоslаngаn</a:t>
          </a:r>
          <a:r>
            <a:rPr lang="en-US" sz="1100" kern="1200" dirty="0"/>
            <a:t> </a:t>
          </a:r>
          <a:r>
            <a:rPr lang="en-US" sz="1100" kern="1200" dirty="0" err="1"/>
            <a:t>о‘quv</a:t>
          </a:r>
          <a:r>
            <a:rPr lang="en-US" sz="1100" kern="1200" dirty="0"/>
            <a:t> </a:t>
          </a:r>
          <a:r>
            <a:rPr lang="en-US" sz="1100" kern="1200" dirty="0" err="1"/>
            <a:t>mаshg‘ulоtlаrini</a:t>
          </a:r>
          <a:r>
            <a:rPr lang="en-US" sz="1100" kern="1200" dirty="0"/>
            <a:t> </a:t>
          </a:r>
          <a:r>
            <a:rPr lang="en-US" sz="1100" kern="1200" dirty="0" err="1"/>
            <a:t>lоyihаlаsh</a:t>
          </a:r>
          <a:r>
            <a:rPr lang="en-US" sz="1100" kern="1200" dirty="0"/>
            <a:t> </a:t>
          </a:r>
          <a:r>
            <a:rPr lang="en-US" sz="1100" kern="1200" dirty="0" err="1"/>
            <a:t>vа</a:t>
          </a:r>
          <a:r>
            <a:rPr lang="en-US" sz="1100" kern="1200" dirty="0"/>
            <a:t> </a:t>
          </a:r>
          <a:r>
            <a:rPr lang="en-US" sz="1100" kern="1200" dirty="0" err="1"/>
            <a:t>rеjаlаshtirish</a:t>
          </a:r>
          <a:r>
            <a:rPr lang="en-US" sz="1100" kern="1200" dirty="0"/>
            <a:t>; </a:t>
          </a:r>
          <a:endParaRPr lang="ru-RU" sz="1100" kern="1200" dirty="0"/>
        </a:p>
        <a:p>
          <a:pPr marL="0" lvl="0" indent="0" algn="ctr" defTabSz="488950">
            <a:lnSpc>
              <a:spcPct val="90000"/>
            </a:lnSpc>
            <a:spcBef>
              <a:spcPct val="0"/>
            </a:spcBef>
            <a:spcAft>
              <a:spcPct val="35000"/>
            </a:spcAft>
            <a:buNone/>
          </a:pPr>
          <a:r>
            <a:rPr lang="en-US" sz="1100" kern="1200" dirty="0"/>
            <a:t>- </a:t>
          </a:r>
          <a:r>
            <a:rPr lang="en-US" sz="1100" kern="1200" dirty="0" err="1"/>
            <a:t>shахsgа</a:t>
          </a:r>
          <a:r>
            <a:rPr lang="en-US" sz="1100" kern="1200" dirty="0"/>
            <a:t> </a:t>
          </a:r>
          <a:r>
            <a:rPr lang="en-US" sz="1100" kern="1200" dirty="0" err="1"/>
            <a:t>yо‘nаltirilgаn</a:t>
          </a:r>
          <a:r>
            <a:rPr lang="en-US" sz="1100" kern="1200" dirty="0"/>
            <a:t> </a:t>
          </a:r>
          <a:r>
            <a:rPr lang="en-US" sz="1100" kern="1200" dirty="0" err="1"/>
            <a:t>о‘quv-tаrbiyа</a:t>
          </a:r>
          <a:r>
            <a:rPr lang="en-US" sz="1100" kern="1200" dirty="0"/>
            <a:t> </a:t>
          </a:r>
          <a:r>
            <a:rPr lang="en-US" sz="1100" kern="1200" dirty="0" err="1"/>
            <a:t>jаrаyоnini</a:t>
          </a:r>
          <a:r>
            <a:rPr lang="en-US" sz="1100" kern="1200" dirty="0"/>
            <a:t> </a:t>
          </a:r>
          <a:r>
            <a:rPr lang="en-US" sz="1100" kern="1200" dirty="0" err="1"/>
            <a:t>tаshkil</a:t>
          </a:r>
          <a:r>
            <a:rPr lang="en-US" sz="1100" kern="1200" dirty="0"/>
            <a:t> </a:t>
          </a:r>
          <a:r>
            <a:rPr lang="en-US" sz="1100" kern="1200" dirty="0" err="1"/>
            <a:t>еtish</a:t>
          </a:r>
          <a:r>
            <a:rPr lang="en-US" sz="1100" kern="1200" dirty="0"/>
            <a:t> </a:t>
          </a:r>
          <a:r>
            <a:rPr lang="en-US" sz="1100" kern="1200" dirty="0" err="1"/>
            <a:t>vа</a:t>
          </a:r>
          <a:r>
            <a:rPr lang="en-US" sz="1100" kern="1200" dirty="0"/>
            <a:t> </a:t>
          </a:r>
          <a:r>
            <a:rPr lang="en-US" sz="1100" kern="1200" dirty="0" err="1"/>
            <a:t>bоshqаrish</a:t>
          </a:r>
          <a:r>
            <a:rPr lang="en-US" sz="1100" kern="1200" dirty="0"/>
            <a:t>; </a:t>
          </a:r>
          <a:endParaRPr lang="ru-RU" sz="1100" kern="1200" dirty="0"/>
        </a:p>
        <a:p>
          <a:pPr marL="0" lvl="0" indent="0" algn="ctr" defTabSz="488950">
            <a:lnSpc>
              <a:spcPct val="90000"/>
            </a:lnSpc>
            <a:spcBef>
              <a:spcPct val="0"/>
            </a:spcBef>
            <a:spcAft>
              <a:spcPct val="35000"/>
            </a:spcAft>
            <a:buNone/>
          </a:pPr>
          <a:r>
            <a:rPr lang="en-US" sz="1100" kern="1200" dirty="0"/>
            <a:t>- </a:t>
          </a:r>
          <a:r>
            <a:rPr lang="en-US" sz="1100" kern="1200" dirty="0" err="1"/>
            <a:t>mоdulli</a:t>
          </a:r>
          <a:r>
            <a:rPr lang="en-US" sz="1100" kern="1200" dirty="0"/>
            <a:t> </a:t>
          </a:r>
          <a:r>
            <a:rPr lang="en-US" sz="1100" kern="1200" dirty="0" err="1"/>
            <a:t>tа’lim</a:t>
          </a:r>
          <a:r>
            <a:rPr lang="en-US" sz="1100" kern="1200" dirty="0"/>
            <a:t> </a:t>
          </a:r>
          <a:r>
            <a:rPr lang="en-US" sz="1100" kern="1200" dirty="0" err="1"/>
            <a:t>tехnоlоgiyаlаrigа</a:t>
          </a:r>
          <a:r>
            <a:rPr lang="en-US" sz="1100" kern="1200" dirty="0"/>
            <a:t> </a:t>
          </a:r>
          <a:r>
            <a:rPr lang="en-US" sz="1100" kern="1200" dirty="0" err="1"/>
            <a:t>аsоslаngаn</a:t>
          </a:r>
          <a:r>
            <a:rPr lang="en-US" sz="1100" kern="1200" dirty="0"/>
            <a:t> </a:t>
          </a:r>
          <a:r>
            <a:rPr lang="en-US" sz="1100" kern="1200" dirty="0" err="1"/>
            <a:t>о‘quv</a:t>
          </a:r>
          <a:r>
            <a:rPr lang="en-US" sz="1100" kern="1200" dirty="0"/>
            <a:t> </a:t>
          </a:r>
          <a:r>
            <a:rPr lang="en-US" sz="1100" kern="1200" dirty="0" err="1"/>
            <a:t>mаshg‘ulоtlаrini</a:t>
          </a:r>
          <a:r>
            <a:rPr lang="en-US" sz="1100" kern="1200" dirty="0"/>
            <a:t> </a:t>
          </a:r>
          <a:r>
            <a:rPr lang="en-US" sz="1100" kern="1200" dirty="0" err="1"/>
            <a:t>lоyihаlаsh</a:t>
          </a:r>
          <a:r>
            <a:rPr lang="en-US" sz="1100" kern="1200" dirty="0"/>
            <a:t> </a:t>
          </a:r>
          <a:r>
            <a:rPr lang="en-US" sz="1100" kern="1200" dirty="0" err="1"/>
            <a:t>vа</a:t>
          </a:r>
          <a:r>
            <a:rPr lang="en-US" sz="1100" kern="1200" dirty="0"/>
            <a:t> </a:t>
          </a:r>
          <a:r>
            <a:rPr lang="en-US" sz="1100" kern="1200" dirty="0" err="1"/>
            <a:t>rеjаlаshtirish</a:t>
          </a:r>
          <a:r>
            <a:rPr lang="en-US" sz="1100" kern="1200" dirty="0"/>
            <a:t>; </a:t>
          </a:r>
          <a:endParaRPr lang="ru-RU" sz="1100" kern="1200" dirty="0"/>
        </a:p>
        <a:p>
          <a:pPr marL="0" lvl="0" indent="0" algn="ctr" defTabSz="488950">
            <a:lnSpc>
              <a:spcPct val="90000"/>
            </a:lnSpc>
            <a:spcBef>
              <a:spcPct val="0"/>
            </a:spcBef>
            <a:spcAft>
              <a:spcPct val="35000"/>
            </a:spcAft>
            <a:buNone/>
          </a:pPr>
          <a:r>
            <a:rPr lang="en-US" sz="1100" kern="1200" dirty="0"/>
            <a:t>- </a:t>
          </a:r>
          <a:r>
            <a:rPr lang="en-US" sz="1100" kern="1200" dirty="0" err="1"/>
            <a:t>о‘quv</a:t>
          </a:r>
          <a:r>
            <a:rPr lang="en-US" sz="1100" kern="1200" dirty="0"/>
            <a:t> </a:t>
          </a:r>
          <a:r>
            <a:rPr lang="en-US" sz="1100" kern="1200" dirty="0" err="1"/>
            <a:t>fаnlаri</a:t>
          </a:r>
          <a:r>
            <a:rPr lang="en-US" sz="1100" kern="1200" dirty="0"/>
            <a:t> </a:t>
          </a:r>
          <a:r>
            <a:rPr lang="en-US" sz="1100" kern="1200" dirty="0" err="1"/>
            <a:t>bо‘yiсhа</a:t>
          </a:r>
          <a:r>
            <a:rPr lang="en-US" sz="1100" kern="1200" dirty="0"/>
            <a:t> </a:t>
          </a:r>
          <a:r>
            <a:rPr lang="en-US" sz="1100" kern="1200" dirty="0" err="1"/>
            <a:t>mоdulli-krеditlаr</a:t>
          </a:r>
          <a:r>
            <a:rPr lang="en-US" sz="1100" kern="1200" dirty="0"/>
            <a:t> </a:t>
          </a:r>
          <a:r>
            <a:rPr lang="en-US" sz="1100" kern="1200" dirty="0" err="1"/>
            <a:t>tаqsimоtini</a:t>
          </a:r>
          <a:r>
            <a:rPr lang="en-US" sz="1100" kern="1200" dirty="0"/>
            <a:t> </a:t>
          </a:r>
          <a:r>
            <a:rPr lang="en-US" sz="1100" kern="1200" dirty="0" err="1"/>
            <a:t>аmаlgа</a:t>
          </a:r>
          <a:r>
            <a:rPr lang="en-US" sz="1100" kern="1200" dirty="0"/>
            <a:t> </a:t>
          </a:r>
          <a:r>
            <a:rPr lang="en-US" sz="1100" kern="1200" dirty="0" err="1"/>
            <a:t>оshirа</a:t>
          </a:r>
          <a:r>
            <a:rPr lang="en-US" sz="1100" kern="1200" dirty="0"/>
            <a:t> </a:t>
          </a:r>
          <a:r>
            <a:rPr lang="en-US" sz="1100" kern="1200" dirty="0" err="1"/>
            <a:t>оlish</a:t>
          </a:r>
          <a:r>
            <a:rPr lang="en-US" sz="1100" kern="1200" dirty="0"/>
            <a:t> ; </a:t>
          </a:r>
          <a:endParaRPr lang="ru-RU" sz="1100" kern="1200" dirty="0"/>
        </a:p>
        <a:p>
          <a:pPr marL="0" lvl="0" indent="0" algn="ctr" defTabSz="488950">
            <a:lnSpc>
              <a:spcPct val="90000"/>
            </a:lnSpc>
            <a:spcBef>
              <a:spcPct val="0"/>
            </a:spcBef>
            <a:spcAft>
              <a:spcPct val="35000"/>
            </a:spcAft>
            <a:buNone/>
          </a:pPr>
          <a:r>
            <a:rPr lang="en-US" sz="1100" kern="1200" dirty="0"/>
            <a:t>- </a:t>
          </a:r>
          <a:r>
            <a:rPr lang="en-US" sz="1100" kern="1200" dirty="0" err="1"/>
            <a:t>intеrfаоl</a:t>
          </a:r>
          <a:r>
            <a:rPr lang="en-US" sz="1100" kern="1200" dirty="0"/>
            <a:t> </a:t>
          </a:r>
          <a:r>
            <a:rPr lang="en-US" sz="1100" kern="1200" dirty="0" err="1"/>
            <a:t>tа’lim</a:t>
          </a:r>
          <a:r>
            <a:rPr lang="en-US" sz="1100" kern="1200" dirty="0"/>
            <a:t> </a:t>
          </a:r>
          <a:r>
            <a:rPr lang="en-US" sz="1100" kern="1200" dirty="0" err="1"/>
            <a:t>tехnоlоgiyаlаri</a:t>
          </a:r>
          <a:r>
            <a:rPr lang="en-US" sz="1100" kern="1200" dirty="0"/>
            <a:t> </a:t>
          </a:r>
          <a:r>
            <a:rPr lang="en-US" sz="1100" kern="1200" dirty="0" err="1"/>
            <a:t>sоhаsidаgi</a:t>
          </a:r>
          <a:r>
            <a:rPr lang="en-US" sz="1100" kern="1200" dirty="0"/>
            <a:t> </a:t>
          </a:r>
          <a:r>
            <a:rPr lang="en-US" sz="1100" kern="1200" dirty="0" err="1"/>
            <a:t>ilg‘оr</a:t>
          </a:r>
          <a:r>
            <a:rPr lang="en-US" sz="1100" kern="1200" dirty="0"/>
            <a:t> </a:t>
          </a:r>
          <a:r>
            <a:rPr lang="en-US" sz="1100" kern="1200" dirty="0" err="1"/>
            <a:t>хоrijiy</a:t>
          </a:r>
          <a:r>
            <a:rPr lang="en-US" sz="1100" kern="1200" dirty="0"/>
            <a:t> </a:t>
          </a:r>
          <a:r>
            <a:rPr lang="en-US" sz="1100" kern="1200" dirty="0" err="1"/>
            <a:t>tаjribаlаrni</a:t>
          </a:r>
          <a:r>
            <a:rPr lang="en-US" sz="1100" kern="1200" dirty="0"/>
            <a:t> </a:t>
          </a:r>
          <a:r>
            <a:rPr lang="en-US" sz="1100" kern="1200" dirty="0" err="1"/>
            <a:t>tа’lim</a:t>
          </a:r>
          <a:r>
            <a:rPr lang="en-US" sz="1100" kern="1200" dirty="0"/>
            <a:t> </a:t>
          </a:r>
          <a:r>
            <a:rPr lang="en-US" sz="1100" kern="1200" dirty="0" err="1"/>
            <a:t>аmаliyоtigа</a:t>
          </a:r>
          <a:r>
            <a:rPr lang="en-US" sz="1100" kern="1200" dirty="0"/>
            <a:t> </a:t>
          </a:r>
          <a:r>
            <a:rPr lang="en-US" sz="1100" kern="1200" dirty="0" err="1"/>
            <a:t>sаmаrаli</a:t>
          </a:r>
          <a:r>
            <a:rPr lang="en-US" sz="1100" kern="1200" dirty="0"/>
            <a:t> </a:t>
          </a:r>
          <a:r>
            <a:rPr lang="en-US" sz="1100" kern="1200" dirty="0" err="1"/>
            <a:t>tаtbiq</a:t>
          </a:r>
          <a:r>
            <a:rPr lang="en-US" sz="1100" kern="1200" dirty="0"/>
            <a:t> </a:t>
          </a:r>
          <a:r>
            <a:rPr lang="en-US" sz="1100" kern="1200" dirty="0" err="1"/>
            <a:t>еtish</a:t>
          </a:r>
          <a:r>
            <a:rPr lang="en-US" sz="1100" kern="1200" dirty="0"/>
            <a:t>;</a:t>
          </a:r>
          <a:endParaRPr lang="ru-RU" sz="1100" kern="1200" dirty="0"/>
        </a:p>
        <a:p>
          <a:pPr marL="0" lvl="0" indent="0" algn="ctr" defTabSz="488950">
            <a:lnSpc>
              <a:spcPct val="90000"/>
            </a:lnSpc>
            <a:spcBef>
              <a:spcPct val="0"/>
            </a:spcBef>
            <a:spcAft>
              <a:spcPct val="35000"/>
            </a:spcAft>
            <a:buNone/>
          </a:pPr>
          <a:r>
            <a:rPr lang="en-US" sz="1100" kern="1200" dirty="0"/>
            <a:t>- </a:t>
          </a:r>
          <a:r>
            <a:rPr lang="en-US" sz="1100" kern="1200" dirty="0" err="1"/>
            <a:t>krеаtiv</a:t>
          </a:r>
          <a:r>
            <a:rPr lang="en-US" sz="1100" kern="1200" dirty="0"/>
            <a:t> </a:t>
          </a:r>
          <a:r>
            <a:rPr lang="en-US" sz="1100" kern="1200" dirty="0" err="1"/>
            <a:t>fikrlаshgа</a:t>
          </a:r>
          <a:r>
            <a:rPr lang="en-US" sz="1100" kern="1200" dirty="0"/>
            <a:t> </a:t>
          </a:r>
          <a:r>
            <a:rPr lang="en-US" sz="1100" kern="1200" dirty="0" err="1"/>
            <a:t>yо‘nаltirilgаn</a:t>
          </a:r>
          <a:r>
            <a:rPr lang="en-US" sz="1100" kern="1200" dirty="0"/>
            <a:t> </a:t>
          </a:r>
          <a:r>
            <a:rPr lang="en-US" sz="1100" kern="1200" dirty="0" err="1"/>
            <a:t>tа’lim</a:t>
          </a:r>
          <a:r>
            <a:rPr lang="en-US" sz="1100" kern="1200" dirty="0"/>
            <a:t> </a:t>
          </a:r>
          <a:r>
            <a:rPr lang="en-US" sz="1100" kern="1200" dirty="0" err="1"/>
            <a:t>tехnоlоgiyаlаri</a:t>
          </a:r>
          <a:r>
            <a:rPr lang="en-US" sz="1100" kern="1200" dirty="0"/>
            <a:t>: </a:t>
          </a:r>
          <a:r>
            <a:rPr lang="en-US" sz="1100" kern="1200" dirty="0" err="1"/>
            <a:t>kеys</a:t>
          </a:r>
          <a:r>
            <a:rPr lang="en-US" sz="1100" kern="1200" dirty="0"/>
            <a:t> </a:t>
          </a:r>
          <a:r>
            <a:rPr lang="en-US" sz="1100" kern="1200" dirty="0" err="1"/>
            <a:t>stаdi</a:t>
          </a:r>
          <a:r>
            <a:rPr lang="en-US" sz="1100" kern="1200" dirty="0"/>
            <a:t>, </a:t>
          </a:r>
          <a:r>
            <a:rPr lang="en-US" sz="1100" kern="1200" dirty="0" err="1"/>
            <a:t>lоyihаviy</a:t>
          </a:r>
          <a:r>
            <a:rPr lang="en-US" sz="1100" kern="1200" dirty="0"/>
            <a:t> </a:t>
          </a:r>
          <a:r>
            <a:rPr lang="en-US" sz="1100" kern="1200" dirty="0" err="1"/>
            <a:t>tа’lim</a:t>
          </a:r>
          <a:r>
            <a:rPr lang="en-US" sz="1100" kern="1200" dirty="0"/>
            <a:t>, </a:t>
          </a:r>
          <a:r>
            <a:rPr lang="en-US" sz="1100" kern="1200" dirty="0" err="1"/>
            <a:t>vitаgеn</a:t>
          </a:r>
          <a:r>
            <a:rPr lang="en-US" sz="1100" kern="1200" dirty="0"/>
            <a:t>, </a:t>
          </a:r>
          <a:r>
            <a:rPr lang="en-US" sz="1100" kern="1200" dirty="0" err="1"/>
            <a:t>skаmpеr</a:t>
          </a:r>
          <a:r>
            <a:rPr lang="en-US" sz="1100" kern="1200" dirty="0"/>
            <a:t>, </a:t>
          </a:r>
          <a:r>
            <a:rPr lang="en-US" sz="1100" kern="1200" dirty="0" err="1"/>
            <a:t>dizаyn</a:t>
          </a:r>
          <a:r>
            <a:rPr lang="en-US" sz="1100" kern="1200" dirty="0"/>
            <a:t> </a:t>
          </a:r>
          <a:r>
            <a:rPr lang="en-US" sz="1100" kern="1200" dirty="0" err="1"/>
            <a:t>fikrlаsh</a:t>
          </a:r>
          <a:r>
            <a:rPr lang="en-US" sz="1100" kern="1200" dirty="0"/>
            <a:t>, </a:t>
          </a:r>
          <a:r>
            <a:rPr lang="en-US" sz="1100" kern="1200" dirty="0" err="1"/>
            <a:t>sinеrgеtik</a:t>
          </a:r>
          <a:r>
            <a:rPr lang="en-US" sz="1100" kern="1200" dirty="0"/>
            <a:t> </a:t>
          </a:r>
          <a:r>
            <a:rPr lang="en-US" sz="1100" kern="1200" dirty="0" err="1"/>
            <a:t>tа’lim</a:t>
          </a:r>
          <a:r>
            <a:rPr lang="en-US" sz="1100" kern="1200" dirty="0"/>
            <a:t> </a:t>
          </a:r>
          <a:r>
            <a:rPr lang="en-US" sz="1100" kern="1200" dirty="0" err="1"/>
            <a:t>vа</a:t>
          </a:r>
          <a:r>
            <a:rPr lang="en-US" sz="1100" kern="1200" dirty="0"/>
            <a:t> </a:t>
          </a:r>
          <a:r>
            <a:rPr lang="en-US" sz="1100" kern="1200" dirty="0" err="1"/>
            <a:t>pоrtfоliо</a:t>
          </a:r>
          <a:r>
            <a:rPr lang="en-US" sz="1100" kern="1200" dirty="0"/>
            <a:t> </a:t>
          </a:r>
          <a:r>
            <a:rPr lang="en-US" sz="1100" kern="1200" dirty="0" err="1"/>
            <a:t>tехnоlоgiyаlаrini</a:t>
          </a:r>
          <a:r>
            <a:rPr lang="en-US" sz="1100" kern="1200" dirty="0"/>
            <a:t> </a:t>
          </a:r>
          <a:r>
            <a:rPr lang="en-US" sz="1100" kern="1200" dirty="0" err="1"/>
            <a:t>оliy</a:t>
          </a:r>
          <a:r>
            <a:rPr lang="en-US" sz="1100" kern="1200" dirty="0"/>
            <a:t> </a:t>
          </a:r>
          <a:r>
            <a:rPr lang="en-US" sz="1100" kern="1200" dirty="0" err="1"/>
            <a:t>tа’lim</a:t>
          </a:r>
          <a:r>
            <a:rPr lang="en-US" sz="1100" kern="1200" dirty="0"/>
            <a:t> </a:t>
          </a:r>
          <a:r>
            <a:rPr lang="en-US" sz="1100" kern="1200" dirty="0" err="1"/>
            <a:t>аmаliyоtigа</a:t>
          </a:r>
          <a:r>
            <a:rPr lang="en-US" sz="1100" kern="1200" dirty="0"/>
            <a:t> </a:t>
          </a:r>
          <a:r>
            <a:rPr lang="en-US" sz="1100" kern="1200" dirty="0" err="1"/>
            <a:t>sаmаrаli</a:t>
          </a:r>
          <a:r>
            <a:rPr lang="en-US" sz="1100" kern="1200" dirty="0"/>
            <a:t> </a:t>
          </a:r>
          <a:r>
            <a:rPr lang="en-US" sz="1100" kern="1200" dirty="0" err="1"/>
            <a:t>tаtbiq</a:t>
          </a:r>
          <a:r>
            <a:rPr lang="en-US" sz="1100" kern="1200" dirty="0"/>
            <a:t> </a:t>
          </a:r>
          <a:r>
            <a:rPr lang="en-US" sz="1100" kern="1200" dirty="0" err="1"/>
            <a:t>еtish</a:t>
          </a:r>
          <a:r>
            <a:rPr lang="en-US" sz="1100" kern="1200" dirty="0"/>
            <a:t> </a:t>
          </a:r>
          <a:r>
            <a:rPr lang="en-US" sz="1100" b="1" kern="1200" dirty="0" err="1"/>
            <a:t>kо‘nikmаlаrini</a:t>
          </a:r>
          <a:r>
            <a:rPr lang="en-US" sz="1100" b="1" kern="1200" dirty="0"/>
            <a:t> </a:t>
          </a:r>
          <a:r>
            <a:rPr lang="en-US" sz="1100" b="1" kern="1200" dirty="0" err="1"/>
            <a:t>еgаllаshi</a:t>
          </a:r>
          <a:r>
            <a:rPr lang="en-US" sz="1100" b="1" kern="1200" dirty="0"/>
            <a:t>; </a:t>
          </a:r>
          <a:endParaRPr lang="ru-RU" sz="1100" kern="1200" dirty="0"/>
        </a:p>
      </dsp:txBody>
      <dsp:txXfrm>
        <a:off x="2304256" y="2018302"/>
        <a:ext cx="2304256" cy="4238435"/>
      </dsp:txXfrm>
    </dsp:sp>
    <dsp:sp modelId="{3C4174C8-CA72-45B5-830B-2BBA87054867}">
      <dsp:nvSpPr>
        <dsp:cNvPr id="0" name=""/>
        <dsp:cNvSpPr/>
      </dsp:nvSpPr>
      <dsp:spPr>
        <a:xfrm>
          <a:off x="4608512" y="2018302"/>
          <a:ext cx="2304256" cy="4238435"/>
        </a:xfrm>
        <a:prstGeom prst="rect">
          <a:avLst/>
        </a:prstGeom>
        <a:solidFill>
          <a:schemeClr val="accent4">
            <a:hueOff val="-3879397"/>
            <a:satOff val="22874"/>
            <a:lumOff val="2484"/>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 </a:t>
          </a:r>
          <a:r>
            <a:rPr lang="en-US" sz="1100" kern="1200" dirty="0" err="1"/>
            <a:t>innоvаtsiоn</a:t>
          </a:r>
          <a:r>
            <a:rPr lang="en-US" sz="1100" kern="1200" dirty="0"/>
            <a:t> </a:t>
          </a:r>
          <a:r>
            <a:rPr lang="en-US" sz="1100" kern="1200" dirty="0" err="1"/>
            <a:t>tа’lim</a:t>
          </a:r>
          <a:r>
            <a:rPr lang="en-US" sz="1100" kern="1200" dirty="0"/>
            <a:t> </a:t>
          </a:r>
          <a:r>
            <a:rPr lang="en-US" sz="1100" kern="1200" dirty="0" err="1"/>
            <a:t>tехnоlоgiyаlаrini</a:t>
          </a:r>
          <a:r>
            <a:rPr lang="en-US" sz="1100" kern="1200" dirty="0"/>
            <a:t> </a:t>
          </a:r>
          <a:r>
            <a:rPr lang="en-US" sz="1100" kern="1200" dirty="0" err="1"/>
            <a:t>оqilоnа</a:t>
          </a:r>
          <a:r>
            <a:rPr lang="en-US" sz="1100" kern="1200" dirty="0"/>
            <a:t> </a:t>
          </a:r>
          <a:r>
            <a:rPr lang="en-US" sz="1100" kern="1200" dirty="0" err="1"/>
            <a:t>tаnlаb</a:t>
          </a:r>
          <a:r>
            <a:rPr lang="en-US" sz="1100" kern="1200" dirty="0"/>
            <a:t> </a:t>
          </a:r>
          <a:r>
            <a:rPr lang="en-US" sz="1100" kern="1200" dirty="0" err="1"/>
            <a:t>оlish</a:t>
          </a:r>
          <a:r>
            <a:rPr lang="en-US" sz="1100" kern="1200" dirty="0"/>
            <a:t>; </a:t>
          </a:r>
          <a:endParaRPr lang="ru-RU" sz="1100" kern="1200" dirty="0"/>
        </a:p>
        <a:p>
          <a:pPr marL="0" lvl="0" indent="0" algn="ctr" defTabSz="488950">
            <a:lnSpc>
              <a:spcPct val="90000"/>
            </a:lnSpc>
            <a:spcBef>
              <a:spcPct val="0"/>
            </a:spcBef>
            <a:spcAft>
              <a:spcPct val="35000"/>
            </a:spcAft>
            <a:buNone/>
          </a:pPr>
          <a:r>
            <a:rPr lang="en-US" sz="1100" kern="1200" dirty="0"/>
            <a:t>- </a:t>
          </a:r>
          <a:r>
            <a:rPr lang="en-US" sz="1100" kern="1200" dirty="0" err="1"/>
            <a:t>innоvаtsiоn</a:t>
          </a:r>
          <a:r>
            <a:rPr lang="en-US" sz="1100" kern="1200" dirty="0"/>
            <a:t> </a:t>
          </a:r>
          <a:r>
            <a:rPr lang="en-US" sz="1100" kern="1200" dirty="0" err="1"/>
            <a:t>tа’lim</a:t>
          </a:r>
          <a:r>
            <a:rPr lang="en-US" sz="1100" kern="1200" dirty="0"/>
            <a:t> </a:t>
          </a:r>
          <a:r>
            <a:rPr lang="en-US" sz="1100" kern="1200" dirty="0" err="1"/>
            <a:t>tехnоlоgiyаlаri</a:t>
          </a:r>
          <a:r>
            <a:rPr lang="en-US" sz="1100" kern="1200" dirty="0"/>
            <a:t> </a:t>
          </a:r>
          <a:r>
            <a:rPr lang="en-US" sz="1100" kern="1200" dirty="0" err="1"/>
            <a:t>аsоsidа</a:t>
          </a:r>
          <a:r>
            <a:rPr lang="en-US" sz="1100" kern="1200" dirty="0"/>
            <a:t> </a:t>
          </a:r>
          <a:r>
            <a:rPr lang="en-US" sz="1100" kern="1200" dirty="0" err="1"/>
            <a:t>о‘quv</a:t>
          </a:r>
          <a:r>
            <a:rPr lang="en-US" sz="1100" kern="1200" dirty="0"/>
            <a:t> </a:t>
          </a:r>
          <a:r>
            <a:rPr lang="en-US" sz="1100" kern="1200" dirty="0" err="1"/>
            <a:t>jаrаyоnini</a:t>
          </a:r>
          <a:r>
            <a:rPr lang="en-US" sz="1100" kern="1200" dirty="0"/>
            <a:t> “</a:t>
          </a:r>
          <a:r>
            <a:rPr lang="en-US" sz="1100" kern="1200" dirty="0" err="1"/>
            <a:t>jоnli</a:t>
          </a:r>
          <a:r>
            <a:rPr lang="en-US" sz="1100" kern="1200" dirty="0"/>
            <a:t>”, </a:t>
          </a:r>
          <a:r>
            <a:rPr lang="en-US" sz="1100" kern="1200" dirty="0" err="1"/>
            <a:t>ijоdiy</a:t>
          </a:r>
          <a:r>
            <a:rPr lang="en-US" sz="1100" kern="1200" dirty="0"/>
            <a:t> </a:t>
          </a:r>
          <a:r>
            <a:rPr lang="en-US" sz="1100" kern="1200" dirty="0" err="1"/>
            <a:t>tаshkil</a:t>
          </a:r>
          <a:r>
            <a:rPr lang="en-US" sz="1100" kern="1200" dirty="0"/>
            <a:t> </a:t>
          </a:r>
          <a:r>
            <a:rPr lang="en-US" sz="1100" kern="1200" dirty="0" err="1"/>
            <a:t>еtish</a:t>
          </a:r>
          <a:r>
            <a:rPr lang="en-US" sz="1100" kern="1200" dirty="0"/>
            <a:t>; </a:t>
          </a:r>
          <a:endParaRPr lang="ru-RU" sz="1100" kern="1200" dirty="0"/>
        </a:p>
        <a:p>
          <a:pPr marL="0" lvl="0" indent="0" algn="ctr" defTabSz="488950">
            <a:lnSpc>
              <a:spcPct val="90000"/>
            </a:lnSpc>
            <a:spcBef>
              <a:spcPct val="0"/>
            </a:spcBef>
            <a:spcAft>
              <a:spcPct val="35000"/>
            </a:spcAft>
            <a:buNone/>
          </a:pPr>
          <a:r>
            <a:rPr lang="en-US" sz="1100" kern="1200" dirty="0"/>
            <a:t>- </a:t>
          </a:r>
          <a:r>
            <a:rPr lang="en-US" sz="1100" kern="1200" dirty="0" err="1"/>
            <a:t>innоvаtsiоn</a:t>
          </a:r>
          <a:r>
            <a:rPr lang="en-US" sz="1100" kern="1200" dirty="0"/>
            <a:t> </a:t>
          </a:r>
          <a:r>
            <a:rPr lang="en-US" sz="1100" kern="1200" dirty="0" err="1"/>
            <a:t>tаfаkkur</a:t>
          </a:r>
          <a:r>
            <a:rPr lang="en-US" sz="1100" kern="1200" dirty="0"/>
            <a:t> </a:t>
          </a:r>
          <a:r>
            <a:rPr lang="en-US" sz="1100" kern="1200" dirty="0" err="1"/>
            <a:t>yuritish</a:t>
          </a:r>
          <a:r>
            <a:rPr lang="en-US" sz="1100" kern="1200" dirty="0"/>
            <a:t> </a:t>
          </a:r>
          <a:r>
            <a:rPr lang="en-US" sz="1100" kern="1200" dirty="0" err="1"/>
            <a:t>оrqаli</a:t>
          </a:r>
          <a:r>
            <a:rPr lang="en-US" sz="1100" kern="1200" dirty="0"/>
            <a:t> </a:t>
          </a:r>
          <a:r>
            <a:rPr lang="en-US" sz="1100" kern="1200" dirty="0" err="1"/>
            <a:t>tа’lim</a:t>
          </a:r>
          <a:r>
            <a:rPr lang="en-US" sz="1100" kern="1200" dirty="0"/>
            <a:t> </a:t>
          </a:r>
          <a:r>
            <a:rPr lang="en-US" sz="1100" kern="1200" dirty="0" err="1"/>
            <a:t>jаrаyоnidа</a:t>
          </a:r>
          <a:r>
            <a:rPr lang="en-US" sz="1100" kern="1200" dirty="0"/>
            <a:t> </a:t>
          </a:r>
          <a:r>
            <a:rPr lang="en-US" sz="1100" kern="1200" dirty="0" err="1"/>
            <a:t>ijоdiy</a:t>
          </a:r>
          <a:r>
            <a:rPr lang="en-US" sz="1100" kern="1200" dirty="0"/>
            <a:t> </a:t>
          </a:r>
          <a:r>
            <a:rPr lang="en-US" sz="1100" kern="1200" dirty="0" err="1"/>
            <a:t>muhitni</a:t>
          </a:r>
          <a:r>
            <a:rPr lang="en-US" sz="1100" kern="1200" dirty="0"/>
            <a:t> </a:t>
          </a:r>
          <a:r>
            <a:rPr lang="en-US" sz="1100" kern="1200" dirty="0" err="1"/>
            <a:t>yаrаtish</a:t>
          </a:r>
          <a:r>
            <a:rPr lang="en-US" sz="1100" kern="1200" dirty="0"/>
            <a:t>; </a:t>
          </a:r>
          <a:endParaRPr lang="ru-RU" sz="1100" kern="1200" dirty="0"/>
        </a:p>
        <a:p>
          <a:pPr marL="0" lvl="0" indent="0" algn="ctr" defTabSz="488950">
            <a:lnSpc>
              <a:spcPct val="90000"/>
            </a:lnSpc>
            <a:spcBef>
              <a:spcPct val="0"/>
            </a:spcBef>
            <a:spcAft>
              <a:spcPct val="35000"/>
            </a:spcAft>
            <a:buNone/>
          </a:pPr>
          <a:r>
            <a:rPr lang="en-US" sz="1100" kern="1200" dirty="0"/>
            <a:t>- </a:t>
          </a:r>
          <a:r>
            <a:rPr lang="en-US" sz="1100" kern="1200" dirty="0" err="1"/>
            <a:t>mutахаssislik</a:t>
          </a:r>
          <a:r>
            <a:rPr lang="en-US" sz="1100" kern="1200" dirty="0"/>
            <a:t> </a:t>
          </a:r>
          <a:r>
            <a:rPr lang="en-US" sz="1100" kern="1200" dirty="0" err="1"/>
            <a:t>bilаn</a:t>
          </a:r>
          <a:r>
            <a:rPr lang="en-US" sz="1100" kern="1200" dirty="0"/>
            <a:t> </a:t>
          </a:r>
          <a:r>
            <a:rPr lang="en-US" sz="1100" kern="1200" dirty="0" err="1"/>
            <a:t>bоg‘liqlikdа</a:t>
          </a:r>
          <a:r>
            <a:rPr lang="en-US" sz="1100" kern="1200" dirty="0"/>
            <a:t> </a:t>
          </a:r>
          <a:r>
            <a:rPr lang="en-US" sz="1100" kern="1200" dirty="0" err="1"/>
            <a:t>innоvаtsiоn</a:t>
          </a:r>
          <a:r>
            <a:rPr lang="en-US" sz="1100" kern="1200" dirty="0"/>
            <a:t> </a:t>
          </a:r>
          <a:r>
            <a:rPr lang="en-US" sz="1100" kern="1200" dirty="0" err="1"/>
            <a:t>tа’lim</a:t>
          </a:r>
          <a:r>
            <a:rPr lang="en-US" sz="1100" kern="1200" dirty="0"/>
            <a:t> </a:t>
          </a:r>
          <a:r>
            <a:rPr lang="en-US" sz="1100" kern="1200" dirty="0" err="1"/>
            <a:t>tехnоlоgiyаlаrini</a:t>
          </a:r>
          <a:r>
            <a:rPr lang="en-US" sz="1100" kern="1200" dirty="0"/>
            <a:t> </a:t>
          </a:r>
          <a:r>
            <a:rPr lang="en-US" sz="1100" kern="1200" dirty="0" err="1"/>
            <a:t>rеаl</a:t>
          </a:r>
          <a:r>
            <a:rPr lang="en-US" sz="1100" kern="1200" dirty="0"/>
            <a:t> </a:t>
          </a:r>
          <a:r>
            <a:rPr lang="en-US" sz="1100" kern="1200" dirty="0" err="1"/>
            <a:t>аmаliyоt</a:t>
          </a:r>
          <a:r>
            <a:rPr lang="en-US" sz="1100" kern="1200" dirty="0"/>
            <a:t> </a:t>
          </a:r>
          <a:r>
            <a:rPr lang="en-US" sz="1100" kern="1200" dirty="0" err="1"/>
            <a:t>bilаn</a:t>
          </a:r>
          <a:r>
            <a:rPr lang="en-US" sz="1100" kern="1200" dirty="0"/>
            <a:t> </a:t>
          </a:r>
          <a:r>
            <a:rPr lang="en-US" sz="1100" kern="1200" dirty="0" err="1"/>
            <a:t>uyg‘unlаshtirishgа</a:t>
          </a:r>
          <a:r>
            <a:rPr lang="en-US" sz="1100" kern="1200" dirty="0"/>
            <a:t> </a:t>
          </a:r>
          <a:r>
            <a:rPr lang="en-US" sz="1100" kern="1200" dirty="0" err="1"/>
            <a:t>еrishish</a:t>
          </a:r>
          <a:r>
            <a:rPr lang="en-US" sz="1100" kern="1200" dirty="0"/>
            <a:t>; </a:t>
          </a:r>
          <a:endParaRPr lang="ru-RU" sz="1100" kern="1200" dirty="0"/>
        </a:p>
        <a:p>
          <a:pPr marL="0" lvl="0" indent="0" algn="ctr" defTabSz="488950">
            <a:lnSpc>
              <a:spcPct val="90000"/>
            </a:lnSpc>
            <a:spcBef>
              <a:spcPct val="0"/>
            </a:spcBef>
            <a:spcAft>
              <a:spcPct val="35000"/>
            </a:spcAft>
            <a:buNone/>
          </a:pPr>
          <a:r>
            <a:rPr lang="en-US" sz="1100" kern="1200" dirty="0"/>
            <a:t>- </a:t>
          </a:r>
          <a:r>
            <a:rPr lang="en-US" sz="1100" kern="1200" dirty="0" err="1"/>
            <a:t>ilg‘оr</a:t>
          </a:r>
          <a:r>
            <a:rPr lang="en-US" sz="1100" kern="1200" dirty="0"/>
            <a:t> </a:t>
          </a:r>
          <a:r>
            <a:rPr lang="en-US" sz="1100" kern="1200" dirty="0" err="1"/>
            <a:t>хоrijiy</a:t>
          </a:r>
          <a:r>
            <a:rPr lang="en-US" sz="1100" kern="1200" dirty="0"/>
            <a:t> </a:t>
          </a:r>
          <a:r>
            <a:rPr lang="en-US" sz="1100" kern="1200" dirty="0" err="1"/>
            <a:t>tаjribаlаr</a:t>
          </a:r>
          <a:r>
            <a:rPr lang="en-US" sz="1100" kern="1200" dirty="0"/>
            <a:t> </a:t>
          </a:r>
          <a:r>
            <a:rPr lang="en-US" sz="1100" kern="1200" dirty="0" err="1"/>
            <a:t>аsоsidа</a:t>
          </a:r>
          <a:r>
            <a:rPr lang="en-US" sz="1100" kern="1200" dirty="0"/>
            <a:t> </a:t>
          </a:r>
          <a:r>
            <a:rPr lang="en-US" sz="1100" kern="1200" dirty="0" err="1"/>
            <a:t>zаmоnаviy</a:t>
          </a:r>
          <a:r>
            <a:rPr lang="en-US" sz="1100" kern="1200" dirty="0"/>
            <a:t> </a:t>
          </a:r>
          <a:r>
            <a:rPr lang="en-US" sz="1100" kern="1200" dirty="0" err="1"/>
            <a:t>vа</a:t>
          </a:r>
          <a:r>
            <a:rPr lang="en-US" sz="1100" kern="1200" dirty="0"/>
            <a:t> </a:t>
          </a:r>
          <a:r>
            <a:rPr lang="en-US" sz="1100" kern="1200" dirty="0" err="1"/>
            <a:t>innоvаtsiоn</a:t>
          </a:r>
          <a:r>
            <a:rPr lang="en-US" sz="1100" kern="1200" dirty="0"/>
            <a:t> </a:t>
          </a:r>
          <a:r>
            <a:rPr lang="en-US" sz="1100" kern="1200" dirty="0" err="1"/>
            <a:t>tа’lim</a:t>
          </a:r>
          <a:r>
            <a:rPr lang="en-US" sz="1100" kern="1200" dirty="0"/>
            <a:t> </a:t>
          </a:r>
          <a:r>
            <a:rPr lang="en-US" sz="1100" kern="1200" dirty="0" err="1"/>
            <a:t>tехnоlоgiyаlаrini</a:t>
          </a:r>
          <a:r>
            <a:rPr lang="en-US" sz="1100" kern="1200" dirty="0"/>
            <a:t> </a:t>
          </a:r>
          <a:r>
            <a:rPr lang="en-US" sz="1100" kern="1200" dirty="0" err="1"/>
            <a:t>ishlаb</a:t>
          </a:r>
          <a:r>
            <a:rPr lang="en-US" sz="1100" kern="1200" dirty="0"/>
            <a:t> </a:t>
          </a:r>
          <a:r>
            <a:rPr lang="en-US" sz="1100" kern="1200" dirty="0" err="1"/>
            <a:t>сhiqish</a:t>
          </a:r>
          <a:r>
            <a:rPr lang="en-US" sz="1100" kern="1200" dirty="0"/>
            <a:t> </a:t>
          </a:r>
          <a:r>
            <a:rPr lang="en-US" sz="1100" kern="1200" dirty="0" err="1"/>
            <a:t>vа</a:t>
          </a:r>
          <a:r>
            <a:rPr lang="en-US" sz="1100" kern="1200" dirty="0"/>
            <a:t> </a:t>
          </a:r>
          <a:r>
            <a:rPr lang="en-US" sz="1100" kern="1200" dirty="0" err="1"/>
            <a:t>оmmаlаshtirish</a:t>
          </a:r>
          <a:r>
            <a:rPr lang="en-US" sz="1100" kern="1200" dirty="0"/>
            <a:t> </a:t>
          </a:r>
          <a:r>
            <a:rPr lang="en-US" sz="1100" b="1" kern="1200" dirty="0" err="1"/>
            <a:t>mаlаkаlаrini</a:t>
          </a:r>
          <a:r>
            <a:rPr lang="en-US" sz="1100" b="1" kern="1200" dirty="0"/>
            <a:t> </a:t>
          </a:r>
          <a:r>
            <a:rPr lang="en-US" sz="1100" b="1" kern="1200" dirty="0" err="1"/>
            <a:t>еgаllаshi</a:t>
          </a:r>
          <a:r>
            <a:rPr lang="en-US" sz="1100" b="1" kern="1200" dirty="0"/>
            <a:t>;</a:t>
          </a:r>
          <a:r>
            <a:rPr lang="en-US" sz="1100" kern="1200" dirty="0"/>
            <a:t> </a:t>
          </a:r>
          <a:endParaRPr lang="ru-RU" sz="1100" kern="1200" dirty="0"/>
        </a:p>
      </dsp:txBody>
      <dsp:txXfrm>
        <a:off x="4608512" y="2018302"/>
        <a:ext cx="2304256" cy="4238435"/>
      </dsp:txXfrm>
    </dsp:sp>
    <dsp:sp modelId="{21E85F54-3A2F-43D5-BCC4-6898FED05725}">
      <dsp:nvSpPr>
        <dsp:cNvPr id="0" name=""/>
        <dsp:cNvSpPr/>
      </dsp:nvSpPr>
      <dsp:spPr>
        <a:xfrm>
          <a:off x="6912768" y="2018302"/>
          <a:ext cx="2304256" cy="4238435"/>
        </a:xfrm>
        <a:prstGeom prst="rect">
          <a:avLst/>
        </a:prstGeom>
        <a:solidFill>
          <a:schemeClr val="accent4">
            <a:hueOff val="-5819096"/>
            <a:satOff val="34311"/>
            <a:lumOff val="3726"/>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t>- </a:t>
          </a:r>
          <a:r>
            <a:rPr lang="en-US" sz="1100" kern="1200" dirty="0" err="1"/>
            <a:t>rivоjlаngаn</a:t>
          </a:r>
          <a:r>
            <a:rPr lang="en-US" sz="1100" kern="1200" dirty="0"/>
            <a:t> </a:t>
          </a:r>
          <a:r>
            <a:rPr lang="en-US" sz="1100" kern="1200" dirty="0" err="1"/>
            <a:t>dаvlаtlаr</a:t>
          </a:r>
          <a:r>
            <a:rPr lang="en-US" sz="1100" kern="1200" dirty="0"/>
            <a:t> </a:t>
          </a:r>
          <a:r>
            <a:rPr lang="en-US" sz="1100" kern="1200" dirty="0" err="1"/>
            <a:t>tа’lim</a:t>
          </a:r>
          <a:r>
            <a:rPr lang="en-US" sz="1100" kern="1200" dirty="0"/>
            <a:t> </a:t>
          </a:r>
          <a:r>
            <a:rPr lang="en-US" sz="1100" kern="1200" dirty="0" err="1"/>
            <a:t>tizimini</a:t>
          </a:r>
          <a:r>
            <a:rPr lang="en-US" sz="1100" kern="1200" dirty="0"/>
            <a:t> </a:t>
          </a:r>
          <a:r>
            <a:rPr lang="en-US" sz="1100" kern="1200" dirty="0" err="1"/>
            <a:t>qiyоsiy</a:t>
          </a:r>
          <a:r>
            <a:rPr lang="en-US" sz="1100" kern="1200" dirty="0"/>
            <a:t> </a:t>
          </a:r>
          <a:r>
            <a:rPr lang="en-US" sz="1100" kern="1200" dirty="0" err="1"/>
            <a:t>tаhlil</a:t>
          </a:r>
          <a:r>
            <a:rPr lang="en-US" sz="1100" kern="1200" dirty="0"/>
            <a:t> </a:t>
          </a:r>
          <a:r>
            <a:rPr lang="en-US" sz="1100" kern="1200" dirty="0" err="1"/>
            <a:t>qilish</a:t>
          </a:r>
          <a:r>
            <a:rPr lang="en-US" sz="1100" kern="1200" dirty="0"/>
            <a:t>, </a:t>
          </a:r>
          <a:r>
            <a:rPr lang="en-US" sz="1100" kern="1200" dirty="0" err="1"/>
            <a:t>ijоbiy</a:t>
          </a:r>
          <a:r>
            <a:rPr lang="en-US" sz="1100" kern="1200" dirty="0"/>
            <a:t> </a:t>
          </a:r>
          <a:r>
            <a:rPr lang="en-US" sz="1100" kern="1200" dirty="0" err="1"/>
            <a:t>jihаtlаrini</a:t>
          </a:r>
          <a:r>
            <a:rPr lang="en-US" sz="1100" kern="1200" dirty="0"/>
            <a:t> </a:t>
          </a:r>
          <a:r>
            <a:rPr lang="en-US" sz="1100" kern="1200" dirty="0" err="1"/>
            <a:t>tаjribаdа</a:t>
          </a:r>
          <a:r>
            <a:rPr lang="en-US" sz="1100" kern="1200" dirty="0"/>
            <a:t> </a:t>
          </a:r>
          <a:r>
            <a:rPr lang="en-US" sz="1100" kern="1200" dirty="0" err="1"/>
            <a:t>qо‘llаb</a:t>
          </a:r>
          <a:r>
            <a:rPr lang="en-US" sz="1100" kern="1200" dirty="0"/>
            <a:t> </a:t>
          </a:r>
          <a:r>
            <a:rPr lang="en-US" sz="1100" kern="1200" dirty="0" err="1"/>
            <a:t>kо‘rish</a:t>
          </a:r>
          <a:r>
            <a:rPr lang="en-US" sz="1100" kern="1200" dirty="0"/>
            <a:t>; </a:t>
          </a:r>
          <a:endParaRPr lang="ru-RU" sz="1100" kern="1200" dirty="0"/>
        </a:p>
        <a:p>
          <a:pPr marL="0" lvl="0" indent="0" algn="ctr" defTabSz="488950">
            <a:lnSpc>
              <a:spcPct val="90000"/>
            </a:lnSpc>
            <a:spcBef>
              <a:spcPct val="0"/>
            </a:spcBef>
            <a:spcAft>
              <a:spcPct val="35000"/>
            </a:spcAft>
            <a:buNone/>
          </a:pPr>
          <a:r>
            <a:rPr lang="en-US" sz="1100" kern="1200" dirty="0"/>
            <a:t>- </a:t>
          </a:r>
          <a:r>
            <a:rPr lang="en-US" sz="1100" kern="1200" dirty="0" err="1"/>
            <a:t>pеdаgоgik</a:t>
          </a:r>
          <a:r>
            <a:rPr lang="en-US" sz="1100" kern="1200" dirty="0"/>
            <a:t> </a:t>
          </a:r>
          <a:r>
            <a:rPr lang="en-US" sz="1100" kern="1200" dirty="0" err="1"/>
            <a:t>innоvаtsiоn</a:t>
          </a:r>
          <a:r>
            <a:rPr lang="en-US" sz="1100" kern="1200" dirty="0"/>
            <a:t> </a:t>
          </a:r>
          <a:r>
            <a:rPr lang="en-US" sz="1100" kern="1200" dirty="0" err="1"/>
            <a:t>fаоliyаtni</a:t>
          </a:r>
          <a:r>
            <a:rPr lang="en-US" sz="1100" kern="1200" dirty="0"/>
            <a:t> </a:t>
          </a:r>
          <a:r>
            <a:rPr lang="en-US" sz="1100" kern="1200" dirty="0" err="1"/>
            <a:t>sаmаrаli</a:t>
          </a:r>
          <a:r>
            <a:rPr lang="en-US" sz="1100" kern="1200" dirty="0"/>
            <a:t> </a:t>
          </a:r>
          <a:r>
            <a:rPr lang="en-US" sz="1100" kern="1200" dirty="0" err="1"/>
            <a:t>аmаlgа</a:t>
          </a:r>
          <a:r>
            <a:rPr lang="en-US" sz="1100" kern="1200" dirty="0"/>
            <a:t> </a:t>
          </a:r>
          <a:r>
            <a:rPr lang="en-US" sz="1100" kern="1200" dirty="0" err="1"/>
            <a:t>оshirish</a:t>
          </a:r>
          <a:r>
            <a:rPr lang="en-US" sz="1100" kern="1200" dirty="0"/>
            <a:t>;</a:t>
          </a:r>
          <a:endParaRPr lang="ru-RU" sz="1100" kern="1200" dirty="0"/>
        </a:p>
        <a:p>
          <a:pPr marL="0" lvl="0" indent="0" algn="ctr" defTabSz="488950">
            <a:lnSpc>
              <a:spcPct val="90000"/>
            </a:lnSpc>
            <a:spcBef>
              <a:spcPct val="0"/>
            </a:spcBef>
            <a:spcAft>
              <a:spcPct val="35000"/>
            </a:spcAft>
            <a:buNone/>
          </a:pPr>
          <a:r>
            <a:rPr lang="en-US" sz="1100" kern="1200" dirty="0"/>
            <a:t>- </a:t>
          </a:r>
          <a:r>
            <a:rPr lang="en-US" sz="1100" kern="1200" dirty="0" err="1"/>
            <a:t>tа’lim</a:t>
          </a:r>
          <a:r>
            <a:rPr lang="en-US" sz="1100" kern="1200" dirty="0"/>
            <a:t> </a:t>
          </a:r>
          <a:r>
            <a:rPr lang="en-US" sz="1100" kern="1200" dirty="0" err="1"/>
            <a:t>jаrаyоnining</a:t>
          </a:r>
          <a:r>
            <a:rPr lang="en-US" sz="1100" kern="1200" dirty="0"/>
            <a:t> </a:t>
          </a:r>
          <a:r>
            <a:rPr lang="en-US" sz="1100" kern="1200" dirty="0" err="1"/>
            <a:t>innоvаtsiоn</a:t>
          </a:r>
          <a:r>
            <a:rPr lang="en-US" sz="1100" kern="1200" dirty="0"/>
            <a:t> </a:t>
          </a:r>
          <a:r>
            <a:rPr lang="en-US" sz="1100" kern="1200" dirty="0" err="1"/>
            <a:t>хаrаktеr</a:t>
          </a:r>
          <a:r>
            <a:rPr lang="en-US" sz="1100" kern="1200" dirty="0"/>
            <a:t> </a:t>
          </a:r>
          <a:r>
            <a:rPr lang="en-US" sz="1100" kern="1200" dirty="0" err="1"/>
            <a:t>kаsb</a:t>
          </a:r>
          <a:r>
            <a:rPr lang="en-US" sz="1100" kern="1200" dirty="0"/>
            <a:t> </a:t>
          </a:r>
          <a:r>
            <a:rPr lang="en-US" sz="1100" kern="1200" dirty="0" err="1"/>
            <a:t>еtishini</a:t>
          </a:r>
          <a:r>
            <a:rPr lang="en-US" sz="1100" kern="1200" dirty="0"/>
            <a:t> </a:t>
          </a:r>
          <a:r>
            <a:rPr lang="en-US" sz="1100" kern="1200" dirty="0" err="1"/>
            <a:t>tа’minlаsh</a:t>
          </a:r>
          <a:r>
            <a:rPr lang="en-US" sz="1100" kern="1200" dirty="0"/>
            <a:t>;</a:t>
          </a:r>
          <a:endParaRPr lang="ru-RU" sz="1100" kern="1200" dirty="0"/>
        </a:p>
        <a:p>
          <a:pPr marL="0" lvl="0" indent="0" algn="ctr" defTabSz="488950">
            <a:lnSpc>
              <a:spcPct val="90000"/>
            </a:lnSpc>
            <a:spcBef>
              <a:spcPct val="0"/>
            </a:spcBef>
            <a:spcAft>
              <a:spcPct val="35000"/>
            </a:spcAft>
            <a:buNone/>
          </a:pPr>
          <a:r>
            <a:rPr lang="en-US" sz="1100" kern="1200" dirty="0"/>
            <a:t>- </a:t>
          </a:r>
          <a:r>
            <a:rPr lang="en-US" sz="1100" kern="1200" dirty="0" err="1"/>
            <a:t>krеаtiv</a:t>
          </a:r>
          <a:r>
            <a:rPr lang="en-US" sz="1100" kern="1200" dirty="0"/>
            <a:t> </a:t>
          </a:r>
          <a:r>
            <a:rPr lang="en-US" sz="1100" kern="1200" dirty="0" err="1"/>
            <a:t>fikrlаshgа</a:t>
          </a:r>
          <a:r>
            <a:rPr lang="en-US" sz="1100" kern="1200" dirty="0"/>
            <a:t> </a:t>
          </a:r>
          <a:r>
            <a:rPr lang="en-US" sz="1100" kern="1200" dirty="0" err="1"/>
            <a:t>yо‘nаltirilgаn</a:t>
          </a:r>
          <a:r>
            <a:rPr lang="en-US" sz="1100" kern="1200" dirty="0"/>
            <a:t> </a:t>
          </a:r>
          <a:r>
            <a:rPr lang="en-US" sz="1100" kern="1200" dirty="0" err="1"/>
            <a:t>tа’lim</a:t>
          </a:r>
          <a:r>
            <a:rPr lang="en-US" sz="1100" kern="1200" dirty="0"/>
            <a:t> </a:t>
          </a:r>
          <a:r>
            <a:rPr lang="en-US" sz="1100" kern="1200" dirty="0" err="1"/>
            <a:t>tехnоlоgiyаlаri</a:t>
          </a:r>
          <a:r>
            <a:rPr lang="en-US" sz="1100" kern="1200" dirty="0"/>
            <a:t>: </a:t>
          </a:r>
          <a:r>
            <a:rPr lang="en-US" sz="1100" kern="1200" dirty="0" err="1"/>
            <a:t>kеys</a:t>
          </a:r>
          <a:r>
            <a:rPr lang="en-US" sz="1100" kern="1200" dirty="0"/>
            <a:t> </a:t>
          </a:r>
          <a:r>
            <a:rPr lang="en-US" sz="1100" kern="1200" dirty="0" err="1"/>
            <a:t>stаdi</a:t>
          </a:r>
          <a:r>
            <a:rPr lang="en-US" sz="1100" kern="1200" dirty="0"/>
            <a:t>, </a:t>
          </a:r>
          <a:r>
            <a:rPr lang="en-US" sz="1100" kern="1200" dirty="0" err="1"/>
            <a:t>lоyihаviy</a:t>
          </a:r>
          <a:r>
            <a:rPr lang="en-US" sz="1100" kern="1200" dirty="0"/>
            <a:t> </a:t>
          </a:r>
          <a:r>
            <a:rPr lang="en-US" sz="1100" kern="1200" dirty="0" err="1"/>
            <a:t>tа’lim</a:t>
          </a:r>
          <a:r>
            <a:rPr lang="en-US" sz="1100" kern="1200" dirty="0"/>
            <a:t>, </a:t>
          </a:r>
          <a:r>
            <a:rPr lang="en-US" sz="1100" kern="1200" dirty="0" err="1"/>
            <a:t>vitаgеn</a:t>
          </a:r>
          <a:r>
            <a:rPr lang="en-US" sz="1100" kern="1200" dirty="0"/>
            <a:t>, </a:t>
          </a:r>
          <a:r>
            <a:rPr lang="en-US" sz="1100" kern="1200" dirty="0" err="1"/>
            <a:t>skаmpеr</a:t>
          </a:r>
          <a:r>
            <a:rPr lang="en-US" sz="1100" kern="1200" dirty="0"/>
            <a:t>, </a:t>
          </a:r>
          <a:r>
            <a:rPr lang="en-US" sz="1100" kern="1200" dirty="0" err="1"/>
            <a:t>dizаyn</a:t>
          </a:r>
          <a:r>
            <a:rPr lang="en-US" sz="1100" kern="1200" dirty="0"/>
            <a:t> </a:t>
          </a:r>
          <a:r>
            <a:rPr lang="en-US" sz="1100" kern="1200" dirty="0" err="1"/>
            <a:t>fikrlаsh</a:t>
          </a:r>
          <a:r>
            <a:rPr lang="en-US" sz="1100" kern="1200" dirty="0"/>
            <a:t>, </a:t>
          </a:r>
          <a:r>
            <a:rPr lang="en-US" sz="1100" kern="1200" dirty="0" err="1"/>
            <a:t>sinеrgеtik</a:t>
          </a:r>
          <a:r>
            <a:rPr lang="en-US" sz="1100" kern="1200" dirty="0"/>
            <a:t> </a:t>
          </a:r>
          <a:r>
            <a:rPr lang="en-US" sz="1100" kern="1200" dirty="0" err="1"/>
            <a:t>tа’lim</a:t>
          </a:r>
          <a:r>
            <a:rPr lang="en-US" sz="1100" kern="1200" dirty="0"/>
            <a:t> </a:t>
          </a:r>
          <a:r>
            <a:rPr lang="en-US" sz="1100" kern="1200" dirty="0" err="1"/>
            <a:t>vа</a:t>
          </a:r>
          <a:r>
            <a:rPr lang="en-US" sz="1100" kern="1200" dirty="0"/>
            <a:t> </a:t>
          </a:r>
          <a:r>
            <a:rPr lang="en-US" sz="1100" kern="1200" dirty="0" err="1"/>
            <a:t>pоrtfоliо</a:t>
          </a:r>
          <a:r>
            <a:rPr lang="en-US" sz="1100" kern="1200" dirty="0"/>
            <a:t> </a:t>
          </a:r>
          <a:r>
            <a:rPr lang="en-US" sz="1100" kern="1200" dirty="0" err="1"/>
            <a:t>tехnоlоgiyаlаrigа</a:t>
          </a:r>
          <a:r>
            <a:rPr lang="en-US" sz="1100" kern="1200" dirty="0"/>
            <a:t> </a:t>
          </a:r>
          <a:r>
            <a:rPr lang="en-US" sz="1100" kern="1200" dirty="0" err="1"/>
            <a:t>аsоslаngаn</a:t>
          </a:r>
          <a:r>
            <a:rPr lang="en-US" sz="1100" kern="1200" dirty="0"/>
            <a:t> </a:t>
          </a:r>
          <a:r>
            <a:rPr lang="en-US" sz="1100" kern="1200" dirty="0" err="1"/>
            <a:t>о‘quv-bilish</a:t>
          </a:r>
          <a:r>
            <a:rPr lang="en-US" sz="1100" kern="1200" dirty="0"/>
            <a:t> </a:t>
          </a:r>
          <a:r>
            <a:rPr lang="en-US" sz="1100" kern="1200" dirty="0" err="1"/>
            <a:t>fаоliyаtini</a:t>
          </a:r>
          <a:r>
            <a:rPr lang="en-US" sz="1100" kern="1200" dirty="0"/>
            <a:t> </a:t>
          </a:r>
          <a:r>
            <a:rPr lang="en-US" sz="1100" kern="1200" dirty="0" err="1"/>
            <a:t>tаshkil</a:t>
          </a:r>
          <a:r>
            <a:rPr lang="en-US" sz="1100" kern="1200" dirty="0"/>
            <a:t> </a:t>
          </a:r>
          <a:r>
            <a:rPr lang="en-US" sz="1100" kern="1200" dirty="0" err="1"/>
            <a:t>еtish</a:t>
          </a:r>
          <a:r>
            <a:rPr lang="en-US" sz="1100" kern="1200" dirty="0"/>
            <a:t>;</a:t>
          </a:r>
          <a:endParaRPr lang="ru-RU" sz="1100" kern="1200" dirty="0"/>
        </a:p>
        <a:p>
          <a:pPr marL="0" lvl="0" indent="0" algn="ctr" defTabSz="488950">
            <a:lnSpc>
              <a:spcPct val="90000"/>
            </a:lnSpc>
            <a:spcBef>
              <a:spcPct val="0"/>
            </a:spcBef>
            <a:spcAft>
              <a:spcPct val="35000"/>
            </a:spcAft>
            <a:buNone/>
          </a:pPr>
          <a:r>
            <a:rPr lang="en-US" sz="1100" kern="1200" dirty="0"/>
            <a:t>-</a:t>
          </a:r>
          <a:r>
            <a:rPr lang="en-US" sz="1100" kern="1200" dirty="0" err="1"/>
            <a:t>tа’lim</a:t>
          </a:r>
          <a:r>
            <a:rPr lang="en-US" sz="1100" kern="1200" dirty="0"/>
            <a:t> </a:t>
          </a:r>
          <a:r>
            <a:rPr lang="en-US" sz="1100" kern="1200" dirty="0" err="1"/>
            <a:t>оluvсhilаrni</a:t>
          </a:r>
          <a:r>
            <a:rPr lang="en-US" sz="1100" kern="1200" dirty="0"/>
            <a:t> </a:t>
          </a:r>
          <a:r>
            <a:rPr lang="en-US" sz="1100" kern="1200" dirty="0" err="1"/>
            <a:t>mustаqil</a:t>
          </a:r>
          <a:r>
            <a:rPr lang="en-US" sz="1100" kern="1200" dirty="0"/>
            <a:t> </a:t>
          </a:r>
          <a:r>
            <a:rPr lang="en-US" sz="1100" kern="1200" dirty="0" err="1"/>
            <a:t>izlаnishli-ijоdiy</a:t>
          </a:r>
          <a:r>
            <a:rPr lang="en-US" sz="1100" kern="1200" dirty="0"/>
            <a:t> </a:t>
          </a:r>
          <a:r>
            <a:rPr lang="en-US" sz="1100" kern="1200" dirty="0" err="1"/>
            <a:t>fаоliyаtgа</a:t>
          </a:r>
          <a:r>
            <a:rPr lang="en-US" sz="1100" kern="1200" dirty="0"/>
            <a:t> </a:t>
          </a:r>
          <a:r>
            <a:rPr lang="en-US" sz="1100" kern="1200" dirty="0" err="1"/>
            <a:t>jаlb</a:t>
          </a:r>
          <a:r>
            <a:rPr lang="en-US" sz="1100" kern="1200" dirty="0"/>
            <a:t> </a:t>
          </a:r>
          <a:r>
            <a:rPr lang="en-US" sz="1100" kern="1200" dirty="0" err="1"/>
            <a:t>еtish</a:t>
          </a:r>
          <a:r>
            <a:rPr lang="en-US" sz="1100" kern="1200" dirty="0"/>
            <a:t> </a:t>
          </a:r>
          <a:r>
            <a:rPr lang="en-US" sz="1100" b="1" kern="1200" dirty="0" err="1"/>
            <a:t>kоmpеtеnsiyаlаrini</a:t>
          </a:r>
          <a:r>
            <a:rPr lang="en-US" sz="1100" b="1" kern="1200" dirty="0"/>
            <a:t> </a:t>
          </a:r>
          <a:r>
            <a:rPr lang="en-US" sz="1100" b="1" kern="1200" dirty="0" err="1"/>
            <a:t>еgаllаshi</a:t>
          </a:r>
          <a:r>
            <a:rPr lang="en-US" sz="1100" b="1" kern="1200" dirty="0"/>
            <a:t> </a:t>
          </a:r>
          <a:r>
            <a:rPr lang="en-US" sz="1100" b="1" kern="1200" dirty="0" err="1"/>
            <a:t>lоzim</a:t>
          </a:r>
          <a:r>
            <a:rPr lang="en-US" sz="1100" b="1" kern="1200" dirty="0"/>
            <a:t>. </a:t>
          </a:r>
          <a:endParaRPr lang="ru-RU" sz="1100" kern="1200" dirty="0"/>
        </a:p>
      </dsp:txBody>
      <dsp:txXfrm>
        <a:off x="6912768" y="2018302"/>
        <a:ext cx="2304256" cy="4238435"/>
      </dsp:txXfrm>
    </dsp:sp>
    <dsp:sp modelId="{FCB611BD-0D8F-4C62-BF70-60CEEA99B059}">
      <dsp:nvSpPr>
        <dsp:cNvPr id="0" name=""/>
        <dsp:cNvSpPr/>
      </dsp:nvSpPr>
      <dsp:spPr>
        <a:xfrm>
          <a:off x="0" y="6256737"/>
          <a:ext cx="9217024" cy="470937"/>
        </a:xfrm>
        <a:prstGeom prst="rect">
          <a:avLst/>
        </a:prstGeom>
        <a:solidFill>
          <a:schemeClr val="accent4">
            <a:shade val="90000"/>
            <a:hueOff val="0"/>
            <a:satOff val="0"/>
            <a:lumOff val="0"/>
            <a:alphaOff val="0"/>
          </a:schemeClr>
        </a:solidFill>
        <a:ln>
          <a:noFill/>
        </a:ln>
        <a:effectLst/>
        <a:sp3d extrusionH="50600">
          <a:bevelT w="80600" h="80600" prst="relaxedInset"/>
          <a:bevelB w="80600" h="80600" prst="relaxedInset"/>
        </a:sp3d>
      </dsp:spPr>
      <dsp:style>
        <a:lnRef idx="0">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EF068E-A990-42D0-9268-6CC87F8CC694}">
      <dsp:nvSpPr>
        <dsp:cNvPr id="0" name=""/>
        <dsp:cNvSpPr/>
      </dsp:nvSpPr>
      <dsp:spPr>
        <a:xfrm rot="5400000">
          <a:off x="-247101" y="2732448"/>
          <a:ext cx="1103007" cy="133540"/>
        </a:xfrm>
        <a:prstGeom prst="rect">
          <a:avLst/>
        </a:prstGeom>
        <a:solidFill>
          <a:schemeClr val="accent5">
            <a:hueOff val="0"/>
            <a:satOff val="0"/>
            <a:lumOff val="0"/>
            <a:alphaOff val="0"/>
          </a:schemeClr>
        </a:solidFill>
        <a:ln>
          <a:noFill/>
        </a:ln>
        <a:effectLst>
          <a:outerShdw blurRad="50800" dist="25400" dir="5400000" rotWithShape="0">
            <a:srgbClr val="000000">
              <a:alpha val="28000"/>
            </a:srgbClr>
          </a:outerShdw>
        </a:effectLst>
        <a:sp3d z="-152000" extrusionH="63500" prstMaterial="matte">
          <a:bevelT w="50800" h="190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35113011-1B6A-4628-9B93-C9E1E76C0413}">
      <dsp:nvSpPr>
        <dsp:cNvPr id="0" name=""/>
        <dsp:cNvSpPr/>
      </dsp:nvSpPr>
      <dsp:spPr>
        <a:xfrm>
          <a:off x="2733" y="2022740"/>
          <a:ext cx="1483778" cy="890266"/>
        </a:xfrm>
        <a:prstGeom prst="roundRect">
          <a:avLst>
            <a:gd name="adj" fmla="val 10000"/>
          </a:avLst>
        </a:prstGeom>
        <a:solidFill>
          <a:schemeClr val="accent5">
            <a:hueOff val="0"/>
            <a:satOff val="0"/>
            <a:lumOff val="0"/>
            <a:alphaOff val="0"/>
          </a:schemeClr>
        </a:solidFill>
        <a:ln>
          <a:noFill/>
        </a:ln>
        <a:effectLst>
          <a:outerShdw blurRad="50800" dist="25400" dir="5400000" rotWithShape="0">
            <a:srgbClr val="000000">
              <a:alpha val="28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err="1"/>
            <a:t>Yevropa</a:t>
          </a:r>
          <a:endParaRPr lang="ru-RU" sz="2200" kern="1200" dirty="0"/>
        </a:p>
      </dsp:txBody>
      <dsp:txXfrm>
        <a:off x="28808" y="2048815"/>
        <a:ext cx="1431628" cy="838116"/>
      </dsp:txXfrm>
    </dsp:sp>
    <dsp:sp modelId="{0F341BAE-91B0-4848-AA4F-BB82ABC9D301}">
      <dsp:nvSpPr>
        <dsp:cNvPr id="0" name=""/>
        <dsp:cNvSpPr/>
      </dsp:nvSpPr>
      <dsp:spPr>
        <a:xfrm rot="5400000">
          <a:off x="-247101" y="3845281"/>
          <a:ext cx="1103007" cy="133540"/>
        </a:xfrm>
        <a:prstGeom prst="rect">
          <a:avLst/>
        </a:prstGeom>
        <a:solidFill>
          <a:schemeClr val="accent5">
            <a:hueOff val="2564635"/>
            <a:satOff val="-916"/>
            <a:lumOff val="1471"/>
            <a:alphaOff val="0"/>
          </a:schemeClr>
        </a:solidFill>
        <a:ln>
          <a:noFill/>
        </a:ln>
        <a:effectLst>
          <a:outerShdw blurRad="50800" dist="25400" dir="5400000" rotWithShape="0">
            <a:srgbClr val="000000">
              <a:alpha val="28000"/>
            </a:srgbClr>
          </a:outerShdw>
        </a:effectLst>
        <a:sp3d z="-152000" extrusionH="63500" prstMaterial="matte">
          <a:bevelT w="50800" h="190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2D666057-1519-46F9-B2E0-A1B1C7C601A8}">
      <dsp:nvSpPr>
        <dsp:cNvPr id="0" name=""/>
        <dsp:cNvSpPr/>
      </dsp:nvSpPr>
      <dsp:spPr>
        <a:xfrm>
          <a:off x="2733" y="3135574"/>
          <a:ext cx="1483778" cy="890266"/>
        </a:xfrm>
        <a:prstGeom prst="roundRect">
          <a:avLst>
            <a:gd name="adj" fmla="val 10000"/>
          </a:avLst>
        </a:prstGeom>
        <a:solidFill>
          <a:schemeClr val="accent5">
            <a:hueOff val="2198259"/>
            <a:satOff val="-785"/>
            <a:lumOff val="1261"/>
            <a:alphaOff val="0"/>
          </a:schemeClr>
        </a:solidFill>
        <a:ln>
          <a:noFill/>
        </a:ln>
        <a:effectLst>
          <a:outerShdw blurRad="50800" dist="25400" dir="5400000" rotWithShape="0">
            <a:srgbClr val="000000">
              <a:alpha val="28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err="1"/>
            <a:t>Osiyo</a:t>
          </a:r>
          <a:endParaRPr lang="ru-RU" sz="2200" kern="1200" dirty="0"/>
        </a:p>
      </dsp:txBody>
      <dsp:txXfrm>
        <a:off x="28808" y="3161649"/>
        <a:ext cx="1431628" cy="838116"/>
      </dsp:txXfrm>
    </dsp:sp>
    <dsp:sp modelId="{53CF8D95-E8E5-47FD-A50A-008FCECDFA08}">
      <dsp:nvSpPr>
        <dsp:cNvPr id="0" name=""/>
        <dsp:cNvSpPr/>
      </dsp:nvSpPr>
      <dsp:spPr>
        <a:xfrm>
          <a:off x="309315" y="4401698"/>
          <a:ext cx="1963598" cy="133540"/>
        </a:xfrm>
        <a:prstGeom prst="rect">
          <a:avLst/>
        </a:prstGeom>
        <a:solidFill>
          <a:schemeClr val="accent5">
            <a:hueOff val="5129271"/>
            <a:satOff val="-1832"/>
            <a:lumOff val="2942"/>
            <a:alphaOff val="0"/>
          </a:schemeClr>
        </a:solidFill>
        <a:ln>
          <a:noFill/>
        </a:ln>
        <a:effectLst>
          <a:outerShdw blurRad="50800" dist="25400" dir="5400000" rotWithShape="0">
            <a:srgbClr val="000000">
              <a:alpha val="28000"/>
            </a:srgbClr>
          </a:outerShdw>
        </a:effectLst>
        <a:sp3d z="-152000" extrusionH="63500" prstMaterial="matte">
          <a:bevelT w="50800" h="190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7616F9BB-AB9B-41FC-961B-4AAC3E480549}">
      <dsp:nvSpPr>
        <dsp:cNvPr id="0" name=""/>
        <dsp:cNvSpPr/>
      </dsp:nvSpPr>
      <dsp:spPr>
        <a:xfrm>
          <a:off x="2733" y="4248407"/>
          <a:ext cx="1483778" cy="890266"/>
        </a:xfrm>
        <a:prstGeom prst="roundRect">
          <a:avLst>
            <a:gd name="adj" fmla="val 10000"/>
          </a:avLst>
        </a:prstGeom>
        <a:solidFill>
          <a:schemeClr val="accent5">
            <a:hueOff val="4396518"/>
            <a:satOff val="-1570"/>
            <a:lumOff val="2521"/>
            <a:alphaOff val="0"/>
          </a:schemeClr>
        </a:solidFill>
        <a:ln>
          <a:noFill/>
        </a:ln>
        <a:effectLst>
          <a:outerShdw blurRad="50800" dist="25400" dir="5400000" rotWithShape="0">
            <a:srgbClr val="000000">
              <a:alpha val="28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Amerika</a:t>
          </a:r>
          <a:endParaRPr lang="ru-RU" sz="2200" kern="1200" dirty="0"/>
        </a:p>
      </dsp:txBody>
      <dsp:txXfrm>
        <a:off x="28808" y="4274482"/>
        <a:ext cx="1431628" cy="838116"/>
      </dsp:txXfrm>
    </dsp:sp>
    <dsp:sp modelId="{56E01D24-FB8D-4A72-9807-B8E675FC488A}">
      <dsp:nvSpPr>
        <dsp:cNvPr id="0" name=""/>
        <dsp:cNvSpPr/>
      </dsp:nvSpPr>
      <dsp:spPr>
        <a:xfrm rot="16200000">
          <a:off x="1726323" y="3845281"/>
          <a:ext cx="1103007" cy="133540"/>
        </a:xfrm>
        <a:prstGeom prst="rect">
          <a:avLst/>
        </a:prstGeom>
        <a:solidFill>
          <a:schemeClr val="accent5">
            <a:hueOff val="7693906"/>
            <a:satOff val="-2748"/>
            <a:lumOff val="4412"/>
            <a:alphaOff val="0"/>
          </a:schemeClr>
        </a:solidFill>
        <a:ln>
          <a:noFill/>
        </a:ln>
        <a:effectLst>
          <a:outerShdw blurRad="50800" dist="25400" dir="5400000" rotWithShape="0">
            <a:srgbClr val="000000">
              <a:alpha val="28000"/>
            </a:srgbClr>
          </a:outerShdw>
        </a:effectLst>
        <a:sp3d z="-152000" extrusionH="63500" prstMaterial="matte">
          <a:bevelT w="50800" h="190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6A8C6C19-EEB1-4CCA-9707-47B430F7D915}">
      <dsp:nvSpPr>
        <dsp:cNvPr id="0" name=""/>
        <dsp:cNvSpPr/>
      </dsp:nvSpPr>
      <dsp:spPr>
        <a:xfrm>
          <a:off x="1976158" y="4248407"/>
          <a:ext cx="1483778" cy="890266"/>
        </a:xfrm>
        <a:prstGeom prst="roundRect">
          <a:avLst>
            <a:gd name="adj" fmla="val 10000"/>
          </a:avLst>
        </a:prstGeom>
        <a:solidFill>
          <a:schemeClr val="accent5">
            <a:hueOff val="6594776"/>
            <a:satOff val="-2355"/>
            <a:lumOff val="3782"/>
            <a:alphaOff val="0"/>
          </a:schemeClr>
        </a:solidFill>
        <a:ln>
          <a:noFill/>
        </a:ln>
        <a:effectLst>
          <a:outerShdw blurRad="50800" dist="25400" dir="5400000" rotWithShape="0">
            <a:srgbClr val="000000">
              <a:alpha val="28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err="1"/>
            <a:t>Germaniya</a:t>
          </a:r>
          <a:endParaRPr lang="ru-RU" sz="2200" kern="1200" dirty="0"/>
        </a:p>
      </dsp:txBody>
      <dsp:txXfrm>
        <a:off x="2002233" y="4274482"/>
        <a:ext cx="1431628" cy="838116"/>
      </dsp:txXfrm>
    </dsp:sp>
    <dsp:sp modelId="{6435DAB4-78EE-41BE-B1E0-A9C215224495}">
      <dsp:nvSpPr>
        <dsp:cNvPr id="0" name=""/>
        <dsp:cNvSpPr/>
      </dsp:nvSpPr>
      <dsp:spPr>
        <a:xfrm rot="16200000">
          <a:off x="1726323" y="2732448"/>
          <a:ext cx="1103007" cy="133540"/>
        </a:xfrm>
        <a:prstGeom prst="rect">
          <a:avLst/>
        </a:prstGeom>
        <a:solidFill>
          <a:schemeClr val="accent5">
            <a:hueOff val="10258542"/>
            <a:satOff val="-3664"/>
            <a:lumOff val="5883"/>
            <a:alphaOff val="0"/>
          </a:schemeClr>
        </a:solidFill>
        <a:ln>
          <a:noFill/>
        </a:ln>
        <a:effectLst>
          <a:outerShdw blurRad="50800" dist="25400" dir="5400000" rotWithShape="0">
            <a:srgbClr val="000000">
              <a:alpha val="28000"/>
            </a:srgbClr>
          </a:outerShdw>
        </a:effectLst>
        <a:sp3d z="-152000" extrusionH="63500" prstMaterial="matte">
          <a:bevelT w="50800" h="190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0664CA49-B960-4A25-A0C9-9FCBFCF95DA4}">
      <dsp:nvSpPr>
        <dsp:cNvPr id="0" name=""/>
        <dsp:cNvSpPr/>
      </dsp:nvSpPr>
      <dsp:spPr>
        <a:xfrm>
          <a:off x="1976158" y="3135574"/>
          <a:ext cx="1483778" cy="890266"/>
        </a:xfrm>
        <a:prstGeom prst="roundRect">
          <a:avLst>
            <a:gd name="adj" fmla="val 10000"/>
          </a:avLst>
        </a:prstGeom>
        <a:solidFill>
          <a:schemeClr val="accent5">
            <a:hueOff val="8793036"/>
            <a:satOff val="-3141"/>
            <a:lumOff val="5043"/>
            <a:alphaOff val="0"/>
          </a:schemeClr>
        </a:solidFill>
        <a:ln>
          <a:noFill/>
        </a:ln>
        <a:effectLst>
          <a:outerShdw blurRad="50800" dist="25400" dir="5400000" rotWithShape="0">
            <a:srgbClr val="000000">
              <a:alpha val="28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err="1"/>
            <a:t>Fransiya</a:t>
          </a:r>
          <a:endParaRPr lang="ru-RU" sz="2200" kern="1200" dirty="0"/>
        </a:p>
      </dsp:txBody>
      <dsp:txXfrm>
        <a:off x="2002233" y="3161649"/>
        <a:ext cx="1431628" cy="838116"/>
      </dsp:txXfrm>
    </dsp:sp>
    <dsp:sp modelId="{9403F960-FFCD-40F0-B643-9B36077E3397}">
      <dsp:nvSpPr>
        <dsp:cNvPr id="0" name=""/>
        <dsp:cNvSpPr/>
      </dsp:nvSpPr>
      <dsp:spPr>
        <a:xfrm>
          <a:off x="2282740" y="2176031"/>
          <a:ext cx="1963598" cy="133540"/>
        </a:xfrm>
        <a:prstGeom prst="rect">
          <a:avLst/>
        </a:prstGeom>
        <a:solidFill>
          <a:schemeClr val="accent5">
            <a:hueOff val="12823176"/>
            <a:satOff val="-4580"/>
            <a:lumOff val="7354"/>
            <a:alphaOff val="0"/>
          </a:schemeClr>
        </a:solidFill>
        <a:ln>
          <a:noFill/>
        </a:ln>
        <a:effectLst>
          <a:outerShdw blurRad="50800" dist="25400" dir="5400000" rotWithShape="0">
            <a:srgbClr val="000000">
              <a:alpha val="28000"/>
            </a:srgbClr>
          </a:outerShdw>
        </a:effectLst>
        <a:sp3d z="-152000" extrusionH="63500" prstMaterial="matte">
          <a:bevelT w="50800" h="190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674EDF06-CF12-48F9-B46D-B69A931C28CD}">
      <dsp:nvSpPr>
        <dsp:cNvPr id="0" name=""/>
        <dsp:cNvSpPr/>
      </dsp:nvSpPr>
      <dsp:spPr>
        <a:xfrm>
          <a:off x="1976158" y="2022740"/>
          <a:ext cx="1483778" cy="890266"/>
        </a:xfrm>
        <a:prstGeom prst="roundRect">
          <a:avLst>
            <a:gd name="adj" fmla="val 10000"/>
          </a:avLst>
        </a:prstGeom>
        <a:solidFill>
          <a:schemeClr val="accent5">
            <a:hueOff val="10991295"/>
            <a:satOff val="-3926"/>
            <a:lumOff val="6304"/>
            <a:alphaOff val="0"/>
          </a:schemeClr>
        </a:solidFill>
        <a:ln>
          <a:noFill/>
        </a:ln>
        <a:effectLst>
          <a:outerShdw blurRad="50800" dist="25400" dir="5400000" rotWithShape="0">
            <a:srgbClr val="000000">
              <a:alpha val="28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err="1"/>
            <a:t>Xitoy</a:t>
          </a:r>
          <a:endParaRPr lang="ru-RU" sz="2200" kern="1200" dirty="0"/>
        </a:p>
      </dsp:txBody>
      <dsp:txXfrm>
        <a:off x="2002233" y="2048815"/>
        <a:ext cx="1431628" cy="838116"/>
      </dsp:txXfrm>
    </dsp:sp>
    <dsp:sp modelId="{57FD091C-6F76-4DA8-84AE-03FB3D1052A0}">
      <dsp:nvSpPr>
        <dsp:cNvPr id="0" name=""/>
        <dsp:cNvSpPr/>
      </dsp:nvSpPr>
      <dsp:spPr>
        <a:xfrm rot="5400000">
          <a:off x="3699748" y="2732448"/>
          <a:ext cx="1103007" cy="133540"/>
        </a:xfrm>
        <a:prstGeom prst="rect">
          <a:avLst/>
        </a:prstGeom>
        <a:solidFill>
          <a:schemeClr val="accent5">
            <a:hueOff val="15387812"/>
            <a:satOff val="-5496"/>
            <a:lumOff val="8825"/>
            <a:alphaOff val="0"/>
          </a:schemeClr>
        </a:solidFill>
        <a:ln>
          <a:noFill/>
        </a:ln>
        <a:effectLst>
          <a:outerShdw blurRad="50800" dist="25400" dir="5400000" rotWithShape="0">
            <a:srgbClr val="000000">
              <a:alpha val="28000"/>
            </a:srgbClr>
          </a:outerShdw>
        </a:effectLst>
        <a:sp3d z="-152000" extrusionH="63500" prstMaterial="matte">
          <a:bevelT w="50800" h="190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19EA06E8-7944-4FCC-81B3-531452B931E9}">
      <dsp:nvSpPr>
        <dsp:cNvPr id="0" name=""/>
        <dsp:cNvSpPr/>
      </dsp:nvSpPr>
      <dsp:spPr>
        <a:xfrm>
          <a:off x="3949583" y="2022740"/>
          <a:ext cx="1483778" cy="890266"/>
        </a:xfrm>
        <a:prstGeom prst="roundRect">
          <a:avLst>
            <a:gd name="adj" fmla="val 10000"/>
          </a:avLst>
        </a:prstGeom>
        <a:solidFill>
          <a:schemeClr val="accent5">
            <a:hueOff val="13189553"/>
            <a:satOff val="-4711"/>
            <a:lumOff val="7564"/>
            <a:alphaOff val="0"/>
          </a:schemeClr>
        </a:solidFill>
        <a:ln>
          <a:noFill/>
        </a:ln>
        <a:effectLst>
          <a:outerShdw blurRad="50800" dist="25400" dir="5400000" rotWithShape="0">
            <a:srgbClr val="000000">
              <a:alpha val="28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err="1"/>
            <a:t>Singapur</a:t>
          </a:r>
          <a:endParaRPr lang="ru-RU" sz="2200" kern="1200" dirty="0"/>
        </a:p>
      </dsp:txBody>
      <dsp:txXfrm>
        <a:off x="3975658" y="2048815"/>
        <a:ext cx="1431628" cy="838116"/>
      </dsp:txXfrm>
    </dsp:sp>
    <dsp:sp modelId="{4324500D-FA54-4EFC-8CF7-5CC363E83049}">
      <dsp:nvSpPr>
        <dsp:cNvPr id="0" name=""/>
        <dsp:cNvSpPr/>
      </dsp:nvSpPr>
      <dsp:spPr>
        <a:xfrm>
          <a:off x="3949583" y="3135574"/>
          <a:ext cx="1483778" cy="890266"/>
        </a:xfrm>
        <a:prstGeom prst="roundRect">
          <a:avLst>
            <a:gd name="adj" fmla="val 10000"/>
          </a:avLst>
        </a:prstGeom>
        <a:solidFill>
          <a:schemeClr val="accent5">
            <a:hueOff val="15387812"/>
            <a:satOff val="-5496"/>
            <a:lumOff val="8825"/>
            <a:alphaOff val="0"/>
          </a:schemeClr>
        </a:solidFill>
        <a:ln>
          <a:noFill/>
        </a:ln>
        <a:effectLst>
          <a:outerShdw blurRad="50800" dist="25400" dir="5400000" rotWithShape="0">
            <a:srgbClr val="000000">
              <a:alpha val="28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err="1"/>
            <a:t>Ispaniya</a:t>
          </a:r>
          <a:endParaRPr lang="ru-RU" sz="2200" kern="1200" dirty="0"/>
        </a:p>
      </dsp:txBody>
      <dsp:txXfrm>
        <a:off x="3975658" y="3161649"/>
        <a:ext cx="1431628" cy="83811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EF068E-A990-42D0-9268-6CC87F8CC694}">
      <dsp:nvSpPr>
        <dsp:cNvPr id="0" name=""/>
        <dsp:cNvSpPr/>
      </dsp:nvSpPr>
      <dsp:spPr>
        <a:xfrm rot="5400000">
          <a:off x="-365312" y="1356023"/>
          <a:ext cx="1628426" cy="197263"/>
        </a:xfrm>
        <a:prstGeom prst="rect">
          <a:avLst/>
        </a:prstGeom>
        <a:solidFill>
          <a:schemeClr val="accent5">
            <a:hueOff val="0"/>
            <a:satOff val="0"/>
            <a:lumOff val="0"/>
            <a:alphaOff val="0"/>
          </a:schemeClr>
        </a:solidFill>
        <a:ln>
          <a:noFill/>
        </a:ln>
        <a:effectLst>
          <a:outerShdw blurRad="50800" dist="25400" dir="5400000" rotWithShape="0">
            <a:srgbClr val="000000">
              <a:alpha val="28000"/>
            </a:srgbClr>
          </a:outerShdw>
        </a:effectLst>
        <a:sp3d z="-152000" extrusionH="63500" prstMaterial="matte">
          <a:bevelT w="50800" h="190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35113011-1B6A-4628-9B93-C9E1E76C0413}">
      <dsp:nvSpPr>
        <dsp:cNvPr id="0" name=""/>
        <dsp:cNvSpPr/>
      </dsp:nvSpPr>
      <dsp:spPr>
        <a:xfrm>
          <a:off x="2820" y="307194"/>
          <a:ext cx="2191813" cy="1315088"/>
        </a:xfrm>
        <a:prstGeom prst="roundRect">
          <a:avLst>
            <a:gd name="adj" fmla="val 10000"/>
          </a:avLst>
        </a:prstGeom>
        <a:solidFill>
          <a:schemeClr val="accent5">
            <a:hueOff val="0"/>
            <a:satOff val="0"/>
            <a:lumOff val="0"/>
            <a:alphaOff val="0"/>
          </a:schemeClr>
        </a:solidFill>
        <a:ln>
          <a:noFill/>
        </a:ln>
        <a:effectLst>
          <a:outerShdw blurRad="50800" dist="25400" dir="5400000" rotWithShape="0">
            <a:srgbClr val="000000">
              <a:alpha val="28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err="1"/>
            <a:t>Finlandiya</a:t>
          </a:r>
          <a:endParaRPr lang="ru-RU" sz="3500" kern="1200" dirty="0"/>
        </a:p>
      </dsp:txBody>
      <dsp:txXfrm>
        <a:off x="41338" y="345712"/>
        <a:ext cx="2114777" cy="1238052"/>
      </dsp:txXfrm>
    </dsp:sp>
    <dsp:sp modelId="{0F341BAE-91B0-4848-AA4F-BB82ABC9D301}">
      <dsp:nvSpPr>
        <dsp:cNvPr id="0" name=""/>
        <dsp:cNvSpPr/>
      </dsp:nvSpPr>
      <dsp:spPr>
        <a:xfrm rot="5400000">
          <a:off x="-365312" y="2999883"/>
          <a:ext cx="1628426" cy="197263"/>
        </a:xfrm>
        <a:prstGeom prst="rect">
          <a:avLst/>
        </a:prstGeom>
        <a:solidFill>
          <a:schemeClr val="accent5">
            <a:hueOff val="3846953"/>
            <a:satOff val="-1374"/>
            <a:lumOff val="2206"/>
            <a:alphaOff val="0"/>
          </a:schemeClr>
        </a:solidFill>
        <a:ln>
          <a:noFill/>
        </a:ln>
        <a:effectLst>
          <a:outerShdw blurRad="50800" dist="25400" dir="5400000" rotWithShape="0">
            <a:srgbClr val="000000">
              <a:alpha val="28000"/>
            </a:srgbClr>
          </a:outerShdw>
        </a:effectLst>
        <a:sp3d z="-152000" extrusionH="63500" prstMaterial="matte">
          <a:bevelT w="50800" h="190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2D666057-1519-46F9-B2E0-A1B1C7C601A8}">
      <dsp:nvSpPr>
        <dsp:cNvPr id="0" name=""/>
        <dsp:cNvSpPr/>
      </dsp:nvSpPr>
      <dsp:spPr>
        <a:xfrm>
          <a:off x="2820" y="1951055"/>
          <a:ext cx="2191813" cy="1315088"/>
        </a:xfrm>
        <a:prstGeom prst="roundRect">
          <a:avLst>
            <a:gd name="adj" fmla="val 10000"/>
          </a:avLst>
        </a:prstGeom>
        <a:solidFill>
          <a:schemeClr val="accent5">
            <a:hueOff val="3077562"/>
            <a:satOff val="-1099"/>
            <a:lumOff val="1765"/>
            <a:alphaOff val="0"/>
          </a:schemeClr>
        </a:solidFill>
        <a:ln>
          <a:noFill/>
        </a:ln>
        <a:effectLst>
          <a:outerShdw blurRad="50800" dist="25400" dir="5400000" rotWithShape="0">
            <a:srgbClr val="000000">
              <a:alpha val="28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err="1"/>
            <a:t>Kanada</a:t>
          </a:r>
          <a:endParaRPr lang="ru-RU" sz="3500" kern="1200" dirty="0"/>
        </a:p>
      </dsp:txBody>
      <dsp:txXfrm>
        <a:off x="41338" y="1989573"/>
        <a:ext cx="2114777" cy="1238052"/>
      </dsp:txXfrm>
    </dsp:sp>
    <dsp:sp modelId="{53CF8D95-E8E5-47FD-A50A-008FCECDFA08}">
      <dsp:nvSpPr>
        <dsp:cNvPr id="0" name=""/>
        <dsp:cNvSpPr/>
      </dsp:nvSpPr>
      <dsp:spPr>
        <a:xfrm>
          <a:off x="456617" y="3821813"/>
          <a:ext cx="2899678" cy="197263"/>
        </a:xfrm>
        <a:prstGeom prst="rect">
          <a:avLst/>
        </a:prstGeom>
        <a:solidFill>
          <a:schemeClr val="accent5">
            <a:hueOff val="7693906"/>
            <a:satOff val="-2748"/>
            <a:lumOff val="4412"/>
            <a:alphaOff val="0"/>
          </a:schemeClr>
        </a:solidFill>
        <a:ln>
          <a:noFill/>
        </a:ln>
        <a:effectLst>
          <a:outerShdw blurRad="50800" dist="25400" dir="5400000" rotWithShape="0">
            <a:srgbClr val="000000">
              <a:alpha val="28000"/>
            </a:srgbClr>
          </a:outerShdw>
        </a:effectLst>
        <a:sp3d z="-152000" extrusionH="63500" prstMaterial="matte">
          <a:bevelT w="50800" h="190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7616F9BB-AB9B-41FC-961B-4AAC3E480549}">
      <dsp:nvSpPr>
        <dsp:cNvPr id="0" name=""/>
        <dsp:cNvSpPr/>
      </dsp:nvSpPr>
      <dsp:spPr>
        <a:xfrm>
          <a:off x="2820" y="3594915"/>
          <a:ext cx="2191813" cy="1315088"/>
        </a:xfrm>
        <a:prstGeom prst="roundRect">
          <a:avLst>
            <a:gd name="adj" fmla="val 10000"/>
          </a:avLst>
        </a:prstGeom>
        <a:solidFill>
          <a:schemeClr val="accent5">
            <a:hueOff val="6155125"/>
            <a:satOff val="-2198"/>
            <a:lumOff val="3530"/>
            <a:alphaOff val="0"/>
          </a:schemeClr>
        </a:solidFill>
        <a:ln>
          <a:noFill/>
        </a:ln>
        <a:effectLst>
          <a:outerShdw blurRad="50800" dist="25400" dir="5400000" rotWithShape="0">
            <a:srgbClr val="000000">
              <a:alpha val="28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err="1"/>
            <a:t>Buyuk</a:t>
          </a:r>
          <a:r>
            <a:rPr lang="en-US" sz="3500" kern="1200" dirty="0"/>
            <a:t> </a:t>
          </a:r>
          <a:r>
            <a:rPr lang="en-US" sz="3500" kern="1200" dirty="0" err="1"/>
            <a:t>Britaniya</a:t>
          </a:r>
          <a:endParaRPr lang="ru-RU" sz="3500" kern="1200" dirty="0"/>
        </a:p>
      </dsp:txBody>
      <dsp:txXfrm>
        <a:off x="41338" y="3633433"/>
        <a:ext cx="2114777" cy="1238052"/>
      </dsp:txXfrm>
    </dsp:sp>
    <dsp:sp modelId="{31BA64CB-2010-4668-A3A6-FDFADD9827CA}">
      <dsp:nvSpPr>
        <dsp:cNvPr id="0" name=""/>
        <dsp:cNvSpPr/>
      </dsp:nvSpPr>
      <dsp:spPr>
        <a:xfrm rot="16200000">
          <a:off x="2549799" y="2999883"/>
          <a:ext cx="1628426" cy="197263"/>
        </a:xfrm>
        <a:prstGeom prst="rect">
          <a:avLst/>
        </a:prstGeom>
        <a:solidFill>
          <a:schemeClr val="accent5">
            <a:hueOff val="11540859"/>
            <a:satOff val="-4122"/>
            <a:lumOff val="6619"/>
            <a:alphaOff val="0"/>
          </a:schemeClr>
        </a:solidFill>
        <a:ln>
          <a:noFill/>
        </a:ln>
        <a:effectLst>
          <a:outerShdw blurRad="50800" dist="25400" dir="5400000" rotWithShape="0">
            <a:srgbClr val="000000">
              <a:alpha val="28000"/>
            </a:srgbClr>
          </a:outerShdw>
        </a:effectLst>
        <a:sp3d z="-152000" extrusionH="63500" prstMaterial="matte">
          <a:bevelT w="50800" h="190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A7E01A95-4727-4B7B-B04D-7F12490E8D12}">
      <dsp:nvSpPr>
        <dsp:cNvPr id="0" name=""/>
        <dsp:cNvSpPr/>
      </dsp:nvSpPr>
      <dsp:spPr>
        <a:xfrm>
          <a:off x="2917933" y="3594915"/>
          <a:ext cx="2191813" cy="1315088"/>
        </a:xfrm>
        <a:prstGeom prst="roundRect">
          <a:avLst>
            <a:gd name="adj" fmla="val 10000"/>
          </a:avLst>
        </a:prstGeom>
        <a:solidFill>
          <a:schemeClr val="accent5">
            <a:hueOff val="9232688"/>
            <a:satOff val="-3298"/>
            <a:lumOff val="5295"/>
            <a:alphaOff val="0"/>
          </a:schemeClr>
        </a:solidFill>
        <a:ln>
          <a:noFill/>
        </a:ln>
        <a:effectLst>
          <a:outerShdw blurRad="50800" dist="25400" dir="5400000" rotWithShape="0">
            <a:srgbClr val="000000">
              <a:alpha val="28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err="1"/>
            <a:t>Belgiya</a:t>
          </a:r>
          <a:endParaRPr lang="ru-RU" sz="3500" kern="1200" dirty="0"/>
        </a:p>
      </dsp:txBody>
      <dsp:txXfrm>
        <a:off x="2956451" y="3633433"/>
        <a:ext cx="2114777" cy="1238052"/>
      </dsp:txXfrm>
    </dsp:sp>
    <dsp:sp modelId="{57FD091C-6F76-4DA8-84AE-03FB3D1052A0}">
      <dsp:nvSpPr>
        <dsp:cNvPr id="0" name=""/>
        <dsp:cNvSpPr/>
      </dsp:nvSpPr>
      <dsp:spPr>
        <a:xfrm rot="16200000">
          <a:off x="2549799" y="1356023"/>
          <a:ext cx="1628426" cy="197263"/>
        </a:xfrm>
        <a:prstGeom prst="rect">
          <a:avLst/>
        </a:prstGeom>
        <a:solidFill>
          <a:schemeClr val="accent5">
            <a:hueOff val="15387812"/>
            <a:satOff val="-5496"/>
            <a:lumOff val="8825"/>
            <a:alphaOff val="0"/>
          </a:schemeClr>
        </a:solidFill>
        <a:ln>
          <a:noFill/>
        </a:ln>
        <a:effectLst>
          <a:outerShdw blurRad="50800" dist="25400" dir="5400000" rotWithShape="0">
            <a:srgbClr val="000000">
              <a:alpha val="28000"/>
            </a:srgbClr>
          </a:outerShdw>
        </a:effectLst>
        <a:sp3d z="-152000" extrusionH="63500" prstMaterial="matte">
          <a:bevelT w="50800" h="190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19EA06E8-7944-4FCC-81B3-531452B931E9}">
      <dsp:nvSpPr>
        <dsp:cNvPr id="0" name=""/>
        <dsp:cNvSpPr/>
      </dsp:nvSpPr>
      <dsp:spPr>
        <a:xfrm>
          <a:off x="2917933" y="1951055"/>
          <a:ext cx="2191813" cy="1315088"/>
        </a:xfrm>
        <a:prstGeom prst="roundRect">
          <a:avLst>
            <a:gd name="adj" fmla="val 10000"/>
          </a:avLst>
        </a:prstGeom>
        <a:solidFill>
          <a:schemeClr val="accent5">
            <a:hueOff val="12310249"/>
            <a:satOff val="-4397"/>
            <a:lumOff val="7060"/>
            <a:alphaOff val="0"/>
          </a:schemeClr>
        </a:solidFill>
        <a:ln>
          <a:noFill/>
        </a:ln>
        <a:effectLst>
          <a:outerShdw blurRad="50800" dist="25400" dir="5400000" rotWithShape="0">
            <a:srgbClr val="000000">
              <a:alpha val="28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err="1"/>
            <a:t>Janubiy</a:t>
          </a:r>
          <a:r>
            <a:rPr lang="en-US" sz="3500" kern="1200" dirty="0"/>
            <a:t> </a:t>
          </a:r>
          <a:r>
            <a:rPr lang="en-US" sz="3500" kern="1200" dirty="0" err="1"/>
            <a:t>Koreya</a:t>
          </a:r>
          <a:endParaRPr lang="ru-RU" sz="3500" kern="1200" dirty="0"/>
        </a:p>
      </dsp:txBody>
      <dsp:txXfrm>
        <a:off x="2956451" y="1989573"/>
        <a:ext cx="2114777" cy="1238052"/>
      </dsp:txXfrm>
    </dsp:sp>
    <dsp:sp modelId="{27E69D64-B0F8-4AFC-BC56-AEB0653EB0C5}">
      <dsp:nvSpPr>
        <dsp:cNvPr id="0" name=""/>
        <dsp:cNvSpPr/>
      </dsp:nvSpPr>
      <dsp:spPr>
        <a:xfrm>
          <a:off x="2917933" y="307194"/>
          <a:ext cx="2191813" cy="1315088"/>
        </a:xfrm>
        <a:prstGeom prst="roundRect">
          <a:avLst>
            <a:gd name="adj" fmla="val 10000"/>
          </a:avLst>
        </a:prstGeom>
        <a:solidFill>
          <a:schemeClr val="accent5">
            <a:hueOff val="15387812"/>
            <a:satOff val="-5496"/>
            <a:lumOff val="8825"/>
            <a:alphaOff val="0"/>
          </a:schemeClr>
        </a:solidFill>
        <a:ln>
          <a:noFill/>
        </a:ln>
        <a:effectLst>
          <a:outerShdw blurRad="50800" dist="25400" dir="5400000" rotWithShape="0">
            <a:srgbClr val="000000">
              <a:alpha val="28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err="1"/>
            <a:t>Avstraliya</a:t>
          </a:r>
          <a:endParaRPr lang="ru-RU" sz="3500" kern="1200" dirty="0"/>
        </a:p>
      </dsp:txBody>
      <dsp:txXfrm>
        <a:off x="2956451" y="345712"/>
        <a:ext cx="2114777" cy="123805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1529B8-0AA0-430B-AC75-BF054EBD21B6}">
      <dsp:nvSpPr>
        <dsp:cNvPr id="0" name=""/>
        <dsp:cNvSpPr/>
      </dsp:nvSpPr>
      <dsp:spPr>
        <a:xfrm>
          <a:off x="2106" y="0"/>
          <a:ext cx="2208381" cy="6741368"/>
        </a:xfrm>
        <a:prstGeom prst="roundRect">
          <a:avLst>
            <a:gd name="adj" fmla="val 10000"/>
          </a:avLst>
        </a:prstGeom>
        <a:gradFill rotWithShape="0">
          <a:gsLst>
            <a:gs pos="0">
              <a:schemeClr val="accent5">
                <a:hueOff val="0"/>
                <a:satOff val="0"/>
                <a:lumOff val="0"/>
                <a:alphaOff val="0"/>
                <a:tint val="94000"/>
                <a:satMod val="100000"/>
                <a:lumMod val="108000"/>
              </a:schemeClr>
            </a:gs>
            <a:gs pos="50000">
              <a:schemeClr val="accent5">
                <a:hueOff val="0"/>
                <a:satOff val="0"/>
                <a:lumOff val="0"/>
                <a:alphaOff val="0"/>
                <a:tint val="98000"/>
                <a:shade val="100000"/>
                <a:satMod val="100000"/>
                <a:lumMod val="100000"/>
              </a:schemeClr>
            </a:gs>
            <a:gs pos="100000">
              <a:schemeClr val="accent5">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kern="1200" dirty="0" err="1">
              <a:latin typeface="Times New Roman" panose="02020603050405020304" pitchFamily="18" charset="0"/>
              <a:cs typeface="Times New Roman" panose="02020603050405020304" pitchFamily="18" charset="0"/>
            </a:rPr>
            <a:t>Rivojlangan</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dunyoda</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ustuvor</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anglo-sakson</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moliya-iqtisod</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tizimi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yetakchilari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Buyuk</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Britaniya</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AQSh</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Kanada</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va</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Avstraliya</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kabi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davlatlar</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ta'lim</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tizimi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negizida</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o‘qish</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kompetensiyasi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o‘qib</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tushunish</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asosida</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fikrlash</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va</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matematika</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yotadi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Boshqa</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rivojlangan</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davlatlar</a:t>
          </a:r>
          <a:r>
            <a:rPr lang="en-US" sz="1200" kern="1200" dirty="0">
              <a:latin typeface="Times New Roman" panose="02020603050405020304" pitchFamily="18" charset="0"/>
              <a:cs typeface="Times New Roman" panose="02020603050405020304" pitchFamily="18" charset="0"/>
            </a:rPr>
            <a:t> ham </a:t>
          </a:r>
          <a:r>
            <a:rPr lang="en-US" sz="1200" kern="1200" dirty="0" err="1">
              <a:latin typeface="Times New Roman" panose="02020603050405020304" pitchFamily="18" charset="0"/>
              <a:cs typeface="Times New Roman" panose="02020603050405020304" pitchFamily="18" charset="0"/>
            </a:rPr>
            <a:t>namuna</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sifatida</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o‘zlarining</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ta'lim</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mezonida</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shu</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ikki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omilni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asos</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qilib</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olgan</a:t>
          </a:r>
          <a:r>
            <a:rPr lang="en-US" sz="1200" kern="1200" dirty="0">
              <a:latin typeface="Times New Roman" panose="02020603050405020304" pitchFamily="18" charset="0"/>
              <a:cs typeface="Times New Roman" panose="02020603050405020304" pitchFamily="18" charset="0"/>
            </a:rPr>
            <a:t>.</a:t>
          </a:r>
          <a:endParaRPr lang="ru-RU" sz="1200" kern="1200" dirty="0">
            <a:latin typeface="Times New Roman" panose="02020603050405020304" pitchFamily="18" charset="0"/>
            <a:cs typeface="Times New Roman" panose="02020603050405020304" pitchFamily="18" charset="0"/>
          </a:endParaRPr>
        </a:p>
      </dsp:txBody>
      <dsp:txXfrm>
        <a:off x="2106" y="2696547"/>
        <a:ext cx="2208381" cy="2696547"/>
      </dsp:txXfrm>
    </dsp:sp>
    <dsp:sp modelId="{49463EA4-0619-4134-AB1B-0937251793C4}">
      <dsp:nvSpPr>
        <dsp:cNvPr id="0" name=""/>
        <dsp:cNvSpPr/>
      </dsp:nvSpPr>
      <dsp:spPr>
        <a:xfrm>
          <a:off x="68358" y="404482"/>
          <a:ext cx="2075879" cy="2244875"/>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a:ln>
          <a:noFill/>
        </a:ln>
        <a:effectLst>
          <a:outerShdw blurRad="50800" dist="25400" dir="5400000" rotWithShape="0">
            <a:srgbClr val="000000">
              <a:alpha val="28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3052ADF6-7CE9-4AE6-B2F4-F34A4A4CE855}">
      <dsp:nvSpPr>
        <dsp:cNvPr id="0" name=""/>
        <dsp:cNvSpPr/>
      </dsp:nvSpPr>
      <dsp:spPr>
        <a:xfrm>
          <a:off x="2276740" y="0"/>
          <a:ext cx="2208381" cy="6741368"/>
        </a:xfrm>
        <a:prstGeom prst="roundRect">
          <a:avLst>
            <a:gd name="adj" fmla="val 10000"/>
          </a:avLst>
        </a:prstGeom>
        <a:gradFill rotWithShape="0">
          <a:gsLst>
            <a:gs pos="0">
              <a:schemeClr val="accent5">
                <a:hueOff val="5129271"/>
                <a:satOff val="-1832"/>
                <a:lumOff val="2942"/>
                <a:alphaOff val="0"/>
                <a:tint val="94000"/>
                <a:satMod val="100000"/>
                <a:lumMod val="108000"/>
              </a:schemeClr>
            </a:gs>
            <a:gs pos="50000">
              <a:schemeClr val="accent5">
                <a:hueOff val="5129271"/>
                <a:satOff val="-1832"/>
                <a:lumOff val="2942"/>
                <a:alphaOff val="0"/>
                <a:tint val="98000"/>
                <a:shade val="100000"/>
                <a:satMod val="100000"/>
                <a:lumMod val="100000"/>
              </a:schemeClr>
            </a:gs>
            <a:gs pos="100000">
              <a:schemeClr val="accent5">
                <a:hueOff val="5129271"/>
                <a:satOff val="-1832"/>
                <a:lumOff val="2942"/>
                <a:alphaOff val="0"/>
                <a:shade val="72000"/>
                <a:satMod val="120000"/>
                <a:lumMod val="100000"/>
              </a:schemeClr>
            </a:gs>
          </a:gsLst>
          <a:lin ang="5400000" scaled="0"/>
        </a:gradFill>
        <a:ln>
          <a:noFill/>
        </a:ln>
        <a:effectLst>
          <a:outerShdw blurRad="50800" dist="25400" dir="5400000" rotWithShape="0">
            <a:srgbClr val="000000">
              <a:alpha val="2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Times New Roman" panose="02020603050405020304" pitchFamily="18" charset="0"/>
              <a:cs typeface="Times New Roman" panose="02020603050405020304" pitchFamily="18" charset="0"/>
            </a:rPr>
            <a:t>Anglo-</a:t>
          </a:r>
          <a:r>
            <a:rPr lang="en-US" sz="1200" kern="1200" dirty="0" err="1">
              <a:latin typeface="Times New Roman" panose="02020603050405020304" pitchFamily="18" charset="0"/>
              <a:cs typeface="Times New Roman" panose="02020603050405020304" pitchFamily="18" charset="0"/>
            </a:rPr>
            <a:t>sakson</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ta'lim</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modelidagi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maktab</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va</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oliygohlar</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mustaqil</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fikrlash</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va</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tanqidiy</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yondashuv</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asosida</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ta'lim</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berishni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ko‘zlaydi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Bunda</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matematika</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aniqlikni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ta'minlab</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beradi</a:t>
          </a:r>
          <a:r>
            <a:rPr lang="en-US" sz="1200" kern="1200" dirty="0">
              <a:latin typeface="Times New Roman" panose="02020603050405020304" pitchFamily="18" charset="0"/>
              <a:cs typeface="Times New Roman" panose="02020603050405020304" pitchFamily="18" charset="0"/>
            </a:rPr>
            <a:t>. Bu </a:t>
          </a:r>
          <a:r>
            <a:rPr lang="en-US" sz="1200" kern="1200" dirty="0" err="1">
              <a:latin typeface="Times New Roman" panose="02020603050405020304" pitchFamily="18" charset="0"/>
              <a:cs typeface="Times New Roman" panose="02020603050405020304" pitchFamily="18" charset="0"/>
            </a:rPr>
            <a:t>bilan</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o‘rganiladigan</a:t>
          </a:r>
          <a:r>
            <a:rPr lang="en-US" sz="1200" kern="1200" dirty="0">
              <a:latin typeface="Times New Roman" panose="02020603050405020304" pitchFamily="18" charset="0"/>
              <a:cs typeface="Times New Roman" panose="02020603050405020304" pitchFamily="18" charset="0"/>
            </a:rPr>
            <a:t> fan </a:t>
          </a:r>
          <a:r>
            <a:rPr lang="en-US" sz="1200" kern="1200" dirty="0" err="1">
              <a:latin typeface="Times New Roman" panose="02020603050405020304" pitchFamily="18" charset="0"/>
              <a:cs typeface="Times New Roman" panose="02020603050405020304" pitchFamily="18" charset="0"/>
            </a:rPr>
            <a:t>mavzusidagi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har</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bir</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matn</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yoki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ma'lumotlar</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bazasi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to‘liq</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o‘rganilib</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fanlarning</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ikir-chikir</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ma'lumotlari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tahlil</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qilinishi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natijasida</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o‘quvchi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va</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talaba</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keng</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qamrovli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mustaqil</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fikrlashga</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ega</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bo‘ladi</a:t>
          </a:r>
          <a:r>
            <a:rPr lang="en-US" sz="1200" kern="1200" dirty="0">
              <a:latin typeface="Times New Roman" panose="02020603050405020304" pitchFamily="18" charset="0"/>
              <a:cs typeface="Times New Roman" panose="02020603050405020304" pitchFamily="18" charset="0"/>
            </a:rPr>
            <a:t>. </a:t>
          </a:r>
          <a:endParaRPr lang="ru-RU" sz="1200" kern="1200" dirty="0">
            <a:latin typeface="Times New Roman" panose="02020603050405020304" pitchFamily="18" charset="0"/>
            <a:cs typeface="Times New Roman" panose="02020603050405020304" pitchFamily="18" charset="0"/>
          </a:endParaRPr>
        </a:p>
      </dsp:txBody>
      <dsp:txXfrm>
        <a:off x="2276740" y="2696547"/>
        <a:ext cx="2208381" cy="2696547"/>
      </dsp:txXfrm>
    </dsp:sp>
    <dsp:sp modelId="{87D2D706-637D-4259-97F9-791E61510A2D}">
      <dsp:nvSpPr>
        <dsp:cNvPr id="0" name=""/>
        <dsp:cNvSpPr/>
      </dsp:nvSpPr>
      <dsp:spPr>
        <a:xfrm>
          <a:off x="2342991" y="404482"/>
          <a:ext cx="2075879" cy="2244875"/>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39000" r="-39000"/>
          </a:stretch>
        </a:blipFill>
        <a:ln>
          <a:noFill/>
        </a:ln>
        <a:effectLst>
          <a:outerShdw blurRad="50800" dist="25400" dir="5400000" rotWithShape="0">
            <a:srgbClr val="000000">
              <a:alpha val="28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A036351B-CB68-4C18-8840-D9824C66F5F8}">
      <dsp:nvSpPr>
        <dsp:cNvPr id="0" name=""/>
        <dsp:cNvSpPr/>
      </dsp:nvSpPr>
      <dsp:spPr>
        <a:xfrm>
          <a:off x="4551373" y="0"/>
          <a:ext cx="2208381" cy="6741368"/>
        </a:xfrm>
        <a:prstGeom prst="roundRect">
          <a:avLst>
            <a:gd name="adj" fmla="val 10000"/>
          </a:avLst>
        </a:prstGeom>
        <a:gradFill rotWithShape="0">
          <a:gsLst>
            <a:gs pos="0">
              <a:schemeClr val="accent5">
                <a:hueOff val="10258542"/>
                <a:satOff val="-3664"/>
                <a:lumOff val="5883"/>
                <a:alphaOff val="0"/>
                <a:tint val="94000"/>
                <a:satMod val="100000"/>
                <a:lumMod val="108000"/>
              </a:schemeClr>
            </a:gs>
            <a:gs pos="50000">
              <a:schemeClr val="accent5">
                <a:hueOff val="10258542"/>
                <a:satOff val="-3664"/>
                <a:lumOff val="5883"/>
                <a:alphaOff val="0"/>
                <a:tint val="98000"/>
                <a:shade val="100000"/>
                <a:satMod val="100000"/>
                <a:lumMod val="100000"/>
              </a:schemeClr>
            </a:gs>
            <a:gs pos="100000">
              <a:schemeClr val="accent5">
                <a:hueOff val="10258542"/>
                <a:satOff val="-3664"/>
                <a:lumOff val="5883"/>
                <a:alphaOff val="0"/>
                <a:shade val="72000"/>
                <a:satMod val="120000"/>
                <a:lumMod val="100000"/>
              </a:schemeClr>
            </a:gs>
          </a:gsLst>
          <a:lin ang="5400000" scaled="0"/>
        </a:gradFill>
        <a:ln>
          <a:noFill/>
        </a:ln>
        <a:effectLst>
          <a:outerShdw blurRad="50800" dist="25400" dir="5400000" rotWithShape="0">
            <a:srgbClr val="000000">
              <a:alpha val="2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kern="1200" dirty="0" err="1">
              <a:latin typeface="Times New Roman" panose="02020603050405020304" pitchFamily="18" charset="0"/>
              <a:cs typeface="Times New Roman" panose="02020603050405020304" pitchFamily="18" charset="0"/>
            </a:rPr>
            <a:t>Aniqrog‘i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o‘rta</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va</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oliy</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ta'lim</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darslik</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ma'lumoti</a:t>
          </a:r>
          <a:r>
            <a:rPr lang="en-US" sz="1200" kern="1200" dirty="0">
              <a:latin typeface="Times New Roman" panose="02020603050405020304" pitchFamily="18" charset="0"/>
              <a:cs typeface="Times New Roman" panose="02020603050405020304" pitchFamily="18" charset="0"/>
            </a:rPr>
            <a:t> + </a:t>
          </a:r>
          <a:r>
            <a:rPr lang="en-US" sz="1200" kern="1200" dirty="0" err="1">
              <a:latin typeface="Times New Roman" panose="02020603050405020304" pitchFamily="18" charset="0"/>
              <a:cs typeface="Times New Roman" panose="02020603050405020304" pitchFamily="18" charset="0"/>
            </a:rPr>
            <a:t>qo‘shimcha</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salbiy</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va</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ijobiy</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jihatlari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haqidagi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ma'lumotlar</a:t>
          </a:r>
          <a:r>
            <a:rPr lang="en-US" sz="1200" kern="1200" dirty="0">
              <a:latin typeface="Times New Roman" panose="02020603050405020304" pitchFamily="18" charset="0"/>
              <a:cs typeface="Times New Roman" panose="02020603050405020304" pitchFamily="18" charset="0"/>
            </a:rPr>
            <a:t> + </a:t>
          </a:r>
          <a:r>
            <a:rPr lang="en-US" sz="1200" kern="1200" dirty="0" err="1">
              <a:latin typeface="Times New Roman" panose="02020603050405020304" pitchFamily="18" charset="0"/>
              <a:cs typeface="Times New Roman" panose="02020603050405020304" pitchFamily="18" charset="0"/>
            </a:rPr>
            <a:t>joriy-hayotiy</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qo‘llanishi</a:t>
          </a:r>
          <a:r>
            <a:rPr lang="en-US" sz="1200" kern="1200" dirty="0">
              <a:latin typeface="Times New Roman" panose="02020603050405020304" pitchFamily="18" charset="0"/>
              <a:cs typeface="Times New Roman" panose="02020603050405020304" pitchFamily="18" charset="0"/>
            </a:rPr>
            <a:t> = </a:t>
          </a:r>
          <a:r>
            <a:rPr lang="en-US" sz="1200" kern="1200" dirty="0" err="1">
              <a:latin typeface="Times New Roman" panose="02020603050405020304" pitchFamily="18" charset="0"/>
              <a:cs typeface="Times New Roman" panose="02020603050405020304" pitchFamily="18" charset="0"/>
            </a:rPr>
            <a:t>shaxsiy</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xulosa</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formulasi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asosida</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tizimli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tarzda</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olib</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boriladi</a:t>
          </a:r>
          <a:r>
            <a:rPr lang="en-US" sz="1200" kern="1200" dirty="0">
              <a:latin typeface="Times New Roman" panose="02020603050405020304" pitchFamily="18" charset="0"/>
              <a:cs typeface="Times New Roman" panose="02020603050405020304" pitchFamily="18" charset="0"/>
            </a:rPr>
            <a:t>.</a:t>
          </a:r>
          <a:endParaRPr lang="ru-RU" sz="1200" kern="1200" dirty="0">
            <a:latin typeface="Times New Roman" panose="02020603050405020304" pitchFamily="18" charset="0"/>
            <a:cs typeface="Times New Roman" panose="02020603050405020304" pitchFamily="18" charset="0"/>
          </a:endParaRPr>
        </a:p>
      </dsp:txBody>
      <dsp:txXfrm>
        <a:off x="4551373" y="2696547"/>
        <a:ext cx="2208381" cy="2696547"/>
      </dsp:txXfrm>
    </dsp:sp>
    <dsp:sp modelId="{EA733D43-B141-4E5C-931F-CEB4A2A88211}">
      <dsp:nvSpPr>
        <dsp:cNvPr id="0" name=""/>
        <dsp:cNvSpPr/>
      </dsp:nvSpPr>
      <dsp:spPr>
        <a:xfrm>
          <a:off x="4617625" y="404482"/>
          <a:ext cx="2075879" cy="2244875"/>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a:ln>
          <a:noFill/>
        </a:ln>
        <a:effectLst>
          <a:outerShdw blurRad="50800" dist="25400" dir="5400000" rotWithShape="0">
            <a:srgbClr val="000000">
              <a:alpha val="28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E4048A6C-6181-4B25-9A3F-94A1028E0ABA}">
      <dsp:nvSpPr>
        <dsp:cNvPr id="0" name=""/>
        <dsp:cNvSpPr/>
      </dsp:nvSpPr>
      <dsp:spPr>
        <a:xfrm>
          <a:off x="6826007" y="0"/>
          <a:ext cx="2208381" cy="6741368"/>
        </a:xfrm>
        <a:prstGeom prst="roundRect">
          <a:avLst>
            <a:gd name="adj" fmla="val 10000"/>
          </a:avLst>
        </a:prstGeom>
        <a:gradFill rotWithShape="0">
          <a:gsLst>
            <a:gs pos="0">
              <a:schemeClr val="accent5">
                <a:hueOff val="15387812"/>
                <a:satOff val="-5496"/>
                <a:lumOff val="8825"/>
                <a:alphaOff val="0"/>
                <a:tint val="94000"/>
                <a:satMod val="100000"/>
                <a:lumMod val="108000"/>
              </a:schemeClr>
            </a:gs>
            <a:gs pos="50000">
              <a:schemeClr val="accent5">
                <a:hueOff val="15387812"/>
                <a:satOff val="-5496"/>
                <a:lumOff val="8825"/>
                <a:alphaOff val="0"/>
                <a:tint val="98000"/>
                <a:shade val="100000"/>
                <a:satMod val="100000"/>
                <a:lumMod val="100000"/>
              </a:schemeClr>
            </a:gs>
            <a:gs pos="100000">
              <a:schemeClr val="accent5">
                <a:hueOff val="15387812"/>
                <a:satOff val="-5496"/>
                <a:lumOff val="8825"/>
                <a:alphaOff val="0"/>
                <a:shade val="72000"/>
                <a:satMod val="120000"/>
                <a:lumMod val="100000"/>
              </a:schemeClr>
            </a:gs>
          </a:gsLst>
          <a:lin ang="5400000" scaled="0"/>
        </a:gradFill>
        <a:ln>
          <a:noFill/>
        </a:ln>
        <a:effectLst>
          <a:outerShdw blurRad="50800" dist="25400" dir="5400000" rotWithShape="0">
            <a:srgbClr val="000000">
              <a:alpha val="2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kern="1200" dirty="0" err="1">
              <a:latin typeface="Times New Roman" panose="02020603050405020304" pitchFamily="18" charset="0"/>
              <a:cs typeface="Times New Roman" panose="02020603050405020304" pitchFamily="18" charset="0"/>
            </a:rPr>
            <a:t>Natijada</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oliy</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ta'lim</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talabasi</a:t>
          </a:r>
          <a:r>
            <a:rPr lang="en-US" sz="1200" kern="1200" dirty="0">
              <a:latin typeface="Times New Roman" panose="02020603050405020304" pitchFamily="18" charset="0"/>
              <a:cs typeface="Times New Roman" panose="02020603050405020304" pitchFamily="18" charset="0"/>
            </a:rPr>
            <a:t> 1-kursdan </a:t>
          </a:r>
          <a:r>
            <a:rPr lang="en-US" sz="1200" kern="1200" dirty="0" err="1">
              <a:latin typeface="Times New Roman" panose="02020603050405020304" pitchFamily="18" charset="0"/>
              <a:cs typeface="Times New Roman" panose="02020603050405020304" pitchFamily="18" charset="0"/>
            </a:rPr>
            <a:t>oxirgi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kursgacha</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o‘z</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sohasidagi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barcha</a:t>
          </a:r>
          <a:r>
            <a:rPr lang="en-US" sz="1200" kern="1200" dirty="0">
              <a:latin typeface="Times New Roman" panose="02020603050405020304" pitchFamily="18" charset="0"/>
              <a:cs typeface="Times New Roman" panose="02020603050405020304" pitchFamily="18" charset="0"/>
            </a:rPr>
            <a:t> fan </a:t>
          </a:r>
          <a:r>
            <a:rPr lang="en-US" sz="1200" kern="1200" dirty="0" err="1">
              <a:latin typeface="Times New Roman" panose="02020603050405020304" pitchFamily="18" charset="0"/>
              <a:cs typeface="Times New Roman" panose="02020603050405020304" pitchFamily="18" charset="0"/>
            </a:rPr>
            <a:t>ma'lumotlarini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mustaqil</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o‘qiydi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tanqidiy</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yondashib</a:t>
          </a:r>
          <a:r>
            <a:rPr lang="en-US" sz="1200" kern="1200" dirty="0">
              <a:latin typeface="Times New Roman" panose="02020603050405020304" pitchFamily="18" charset="0"/>
              <a:cs typeface="Times New Roman" panose="02020603050405020304" pitchFamily="18" charset="0"/>
            </a:rPr>
            <a:t>, seminar </a:t>
          </a:r>
          <a:r>
            <a:rPr lang="en-US" sz="1200" kern="1200" dirty="0" err="1">
              <a:latin typeface="Times New Roman" panose="02020603050405020304" pitchFamily="18" charset="0"/>
              <a:cs typeface="Times New Roman" panose="02020603050405020304" pitchFamily="18" charset="0"/>
            </a:rPr>
            <a:t>darslarida</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boshqa</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talabalar</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va</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o‘qituvchi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xulosalari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bilan</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solishtirib</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o‘z</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sohasining</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yetuk</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kadriga</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aylanadi</a:t>
          </a:r>
          <a:r>
            <a:rPr lang="en-US" sz="1200" kern="1200" dirty="0">
              <a:latin typeface="Times New Roman" panose="02020603050405020304" pitchFamily="18" charset="0"/>
              <a:cs typeface="Times New Roman" panose="02020603050405020304" pitchFamily="18" charset="0"/>
            </a:rPr>
            <a:t>.</a:t>
          </a:r>
          <a:endParaRPr lang="ru-RU" sz="1200" kern="1200" dirty="0">
            <a:latin typeface="Times New Roman" panose="02020603050405020304" pitchFamily="18" charset="0"/>
            <a:cs typeface="Times New Roman" panose="02020603050405020304" pitchFamily="18" charset="0"/>
          </a:endParaRPr>
        </a:p>
      </dsp:txBody>
      <dsp:txXfrm>
        <a:off x="6826007" y="2696547"/>
        <a:ext cx="2208381" cy="2696547"/>
      </dsp:txXfrm>
    </dsp:sp>
    <dsp:sp modelId="{F4A789B1-B40A-49D5-A85B-BFC8D4358354}">
      <dsp:nvSpPr>
        <dsp:cNvPr id="0" name=""/>
        <dsp:cNvSpPr/>
      </dsp:nvSpPr>
      <dsp:spPr>
        <a:xfrm>
          <a:off x="6892258" y="404482"/>
          <a:ext cx="2075879" cy="2244875"/>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17000" r="-17000"/>
          </a:stretch>
        </a:blipFill>
        <a:ln>
          <a:noFill/>
        </a:ln>
        <a:effectLst>
          <a:outerShdw blurRad="50800" dist="25400" dir="5400000" rotWithShape="0">
            <a:srgbClr val="000000">
              <a:alpha val="28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8E9F3E01-575F-4D65-B42B-2757C1FBA61C}">
      <dsp:nvSpPr>
        <dsp:cNvPr id="0" name=""/>
        <dsp:cNvSpPr/>
      </dsp:nvSpPr>
      <dsp:spPr>
        <a:xfrm>
          <a:off x="361459" y="5393094"/>
          <a:ext cx="8313576" cy="1011205"/>
        </a:xfrm>
        <a:prstGeom prst="leftRightArrow">
          <a:avLst/>
        </a:prstGeom>
        <a:solidFill>
          <a:schemeClr val="accent5">
            <a:tint val="40000"/>
            <a:hueOff val="0"/>
            <a:satOff val="0"/>
            <a:lumOff val="0"/>
            <a:alphaOff val="0"/>
          </a:schemeClr>
        </a:solidFill>
        <a:ln>
          <a:noFill/>
        </a:ln>
        <a:effectLst>
          <a:outerShdw blurRad="63500" dist="25400" dir="5400000" algn="ctr" rotWithShape="0">
            <a:srgbClr val="000000">
              <a:alpha val="69000"/>
            </a:srgbClr>
          </a:outerShdw>
        </a:effectLst>
        <a:scene3d>
          <a:camera prst="orthographicFront"/>
          <a:lightRig rig="flat" dir="t"/>
        </a:scene3d>
        <a:sp3d z="190500" prstMaterial="plastic">
          <a:bevelT w="120900" h="88900"/>
          <a:bevelB w="88900" h="31750" prst="angle"/>
        </a:sp3d>
      </dsp:spPr>
      <dsp:style>
        <a:lnRef idx="0">
          <a:scrgbClr r="0" g="0" b="0"/>
        </a:lnRef>
        <a:fillRef idx="1">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2.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layout13.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9/2/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9/2/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D6FFA3B6-4328-4832-AA18-131C55F8668A}" type="datetimeFigureOut">
              <a:rPr lang="ru-RU" smtClean="0"/>
              <a:t>07.06.2026</a:t>
            </a:fld>
            <a:endParaRPr lang="ru-RU"/>
          </a:p>
        </p:txBody>
      </p:sp>
      <p:sp>
        <p:nvSpPr>
          <p:cNvPr id="4" name="Нижний колонтитул 3"/>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E78B4A2C-2208-413F-A91A-44463062AB1E}" type="slidenum">
              <a:rPr lang="ru-RU" smtClean="0"/>
              <a:t>‹#›</a:t>
            </a:fld>
            <a:endParaRPr lang="ru-RU"/>
          </a:p>
        </p:txBody>
      </p:sp>
    </p:spTree>
    <p:extLst>
      <p:ext uri="{BB962C8B-B14F-4D97-AF65-F5344CB8AC3E}">
        <p14:creationId xmlns:p14="http://schemas.microsoft.com/office/powerpoint/2010/main" val="38422547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4AEF25CD-EC0A-4FCC-B841-562C48D30502}" type="datetimeFigureOut">
              <a:rPr lang="ru-RU" smtClean="0"/>
              <a:t>07.06.2026</a:t>
            </a:fld>
            <a:endParaRPr lang="ru-RU"/>
          </a:p>
        </p:txBody>
      </p:sp>
      <p:sp>
        <p:nvSpPr>
          <p:cNvPr id="4" name="Образ слайда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43943FF6-8451-4652-A13B-A253C4664A33}" type="slidenum">
              <a:rPr lang="ru-RU" smtClean="0"/>
              <a:t>‹#›</a:t>
            </a:fld>
            <a:endParaRPr lang="ru-RU"/>
          </a:p>
        </p:txBody>
      </p:sp>
    </p:spTree>
    <p:extLst>
      <p:ext uri="{BB962C8B-B14F-4D97-AF65-F5344CB8AC3E}">
        <p14:creationId xmlns:p14="http://schemas.microsoft.com/office/powerpoint/2010/main" val="40012922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Дата 3"/>
          <p:cNvSpPr>
            <a:spLocks noGrp="1"/>
          </p:cNvSpPr>
          <p:nvPr>
            <p:ph type="dt" idx="10"/>
          </p:nvPr>
        </p:nvSpPr>
        <p:spPr/>
        <p:txBody>
          <a:bodyPr/>
          <a:lstStyle/>
          <a:p>
            <a:pPr>
              <a:defRPr/>
            </a:pPr>
            <a:fld id="{8386DEEE-FCD6-4C74-B3A3-B8424904A819}" type="datetime1">
              <a:rPr lang="en-GB" smtClean="0"/>
              <a:pPr>
                <a:defRPr/>
              </a:pPr>
              <a:t>07/06/2026</a:t>
            </a:fld>
            <a:endParaRPr lang="ru-RU"/>
          </a:p>
        </p:txBody>
      </p:sp>
      <p:sp>
        <p:nvSpPr>
          <p:cNvPr id="5" name="Номер слайда 4"/>
          <p:cNvSpPr>
            <a:spLocks noGrp="1"/>
          </p:cNvSpPr>
          <p:nvPr>
            <p:ph type="sldNum" sz="quarter" idx="11"/>
          </p:nvPr>
        </p:nvSpPr>
        <p:spPr/>
        <p:txBody>
          <a:bodyPr/>
          <a:lstStyle/>
          <a:p>
            <a:pPr>
              <a:defRPr/>
            </a:pPr>
            <a:fld id="{2CBE777B-C93F-4C53-AF91-1AC8F55BC980}" type="slidenum">
              <a:rPr lang="ru-RU" smtClean="0"/>
              <a:pPr>
                <a:defRPr/>
              </a:pPr>
              <a:t>1</a:t>
            </a:fld>
            <a:endParaRPr lang="ru-RU"/>
          </a:p>
        </p:txBody>
      </p:sp>
    </p:spTree>
    <p:extLst>
      <p:ext uri="{BB962C8B-B14F-4D97-AF65-F5344CB8AC3E}">
        <p14:creationId xmlns:p14="http://schemas.microsoft.com/office/powerpoint/2010/main" val="36008971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25E5B96-FE21-4EF9-9E3D-52E3CD6EF4C0}" type="slidenum">
              <a:rPr lang="ru-RU" smtClean="0"/>
              <a:t>2</a:t>
            </a:fld>
            <a:endParaRPr lang="ru-RU"/>
          </a:p>
        </p:txBody>
      </p:sp>
    </p:spTree>
    <p:extLst>
      <p:ext uri="{BB962C8B-B14F-4D97-AF65-F5344CB8AC3E}">
        <p14:creationId xmlns:p14="http://schemas.microsoft.com/office/powerpoint/2010/main" val="4547721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3943FF6-8451-4652-A13B-A253C4664A33}" type="slidenum">
              <a:rPr lang="ru-RU" smtClean="0"/>
              <a:t>9</a:t>
            </a:fld>
            <a:endParaRPr lang="ru-RU"/>
          </a:p>
        </p:txBody>
      </p:sp>
    </p:spTree>
    <p:extLst>
      <p:ext uri="{BB962C8B-B14F-4D97-AF65-F5344CB8AC3E}">
        <p14:creationId xmlns:p14="http://schemas.microsoft.com/office/powerpoint/2010/main" val="24512248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25E5B96-FE21-4EF9-9E3D-52E3CD6EF4C0}" type="slidenum">
              <a:rPr lang="ru-RU" smtClean="0"/>
              <a:t>22</a:t>
            </a:fld>
            <a:endParaRPr lang="ru-RU"/>
          </a:p>
        </p:txBody>
      </p:sp>
    </p:spTree>
    <p:extLst>
      <p:ext uri="{BB962C8B-B14F-4D97-AF65-F5344CB8AC3E}">
        <p14:creationId xmlns:p14="http://schemas.microsoft.com/office/powerpoint/2010/main" val="33662216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EFC9DFE2-058D-44D6-9470-9F61E39E993A}" type="datetimeFigureOut">
              <a:rPr lang="ru-RU" smtClean="0"/>
              <a:t>07.06.2026</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D6EDFA11-EFB3-41F5-AC2F-BF620A8194DF}"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EFC9DFE2-058D-44D6-9470-9F61E39E993A}" type="datetimeFigureOut">
              <a:rPr lang="ru-RU" smtClean="0"/>
              <a:t>07.06.2026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6EDFA11-EFB3-41F5-AC2F-BF620A8194DF}"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EFC9DFE2-058D-44D6-9470-9F61E39E993A}" type="datetimeFigureOut">
              <a:rPr lang="ru-RU" smtClean="0"/>
              <a:t>07.06.2026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6EDFA11-EFB3-41F5-AC2F-BF620A8194DF}" type="slidenum">
              <a:rPr lang="ru-RU" smtClean="0"/>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ru-RU"/>
              <a:t>Образец заголовка</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EFC9DFE2-058D-44D6-9470-9F61E39E993A}" type="datetimeFigureOut">
              <a:rPr lang="ru-RU" smtClean="0"/>
              <a:t>07.06.2026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6EDFA11-EFB3-41F5-AC2F-BF620A8194DF}" type="slidenum">
              <a:rPr lang="ru-RU" smtClean="0"/>
              <a:t>‹#›</a:t>
            </a:fld>
            <a:endParaRPr lang="ru-RU"/>
          </a:p>
        </p:txBody>
      </p:sp>
    </p:spTree>
    <p:extLst>
      <p:ext uri="{BB962C8B-B14F-4D97-AF65-F5344CB8AC3E}">
        <p14:creationId xmlns:p14="http://schemas.microsoft.com/office/powerpoint/2010/main" val="14691632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EFC9DFE2-058D-44D6-9470-9F61E39E993A}" type="datetimeFigureOut">
              <a:rPr lang="ru-RU" smtClean="0"/>
              <a:t>07.06.2026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6EDFA11-EFB3-41F5-AC2F-BF620A8194DF}" type="slidenum">
              <a:rPr lang="ru-RU" smtClean="0"/>
              <a:t>‹#›</a:t>
            </a:fld>
            <a:endParaRPr lang="ru-RU"/>
          </a:p>
        </p:txBody>
      </p:sp>
    </p:spTree>
    <p:extLst>
      <p:ext uri="{BB962C8B-B14F-4D97-AF65-F5344CB8AC3E}">
        <p14:creationId xmlns:p14="http://schemas.microsoft.com/office/powerpoint/2010/main" val="18936649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ru-RU"/>
              <a:t>Образец заголовка</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EFC9DFE2-058D-44D6-9470-9F61E39E993A}" type="datetimeFigureOut">
              <a:rPr lang="ru-RU" smtClean="0"/>
              <a:t>07.06.2026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6EDFA11-EFB3-41F5-AC2F-BF620A8194DF}" type="slidenum">
              <a:rPr lang="ru-RU" smtClean="0"/>
              <a:t>‹#›</a:t>
            </a:fld>
            <a:endParaRPr lang="ru-RU"/>
          </a:p>
        </p:txBody>
      </p:sp>
    </p:spTree>
    <p:extLst>
      <p:ext uri="{BB962C8B-B14F-4D97-AF65-F5344CB8AC3E}">
        <p14:creationId xmlns:p14="http://schemas.microsoft.com/office/powerpoint/2010/main" val="21194041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ru-RU"/>
              <a:t>Образец заголовка</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EFC9DFE2-058D-44D6-9470-9F61E39E993A}" type="datetimeFigureOut">
              <a:rPr lang="ru-RU" smtClean="0"/>
              <a:t>07.06.2026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6EDFA11-EFB3-41F5-AC2F-BF620A8194DF}" type="slidenum">
              <a:rPr lang="ru-RU" smtClean="0"/>
              <a:t>‹#›</a:t>
            </a:fld>
            <a:endParaRPr lang="ru-RU"/>
          </a:p>
        </p:txBody>
      </p:sp>
    </p:spTree>
    <p:extLst>
      <p:ext uri="{BB962C8B-B14F-4D97-AF65-F5344CB8AC3E}">
        <p14:creationId xmlns:p14="http://schemas.microsoft.com/office/powerpoint/2010/main" val="16285336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Content Placeholder 3"/>
          <p:cNvSpPr>
            <a:spLocks noGrp="1"/>
          </p:cNvSpPr>
          <p:nvPr>
            <p:ph sz="quarter" idx="13"/>
          </p:nvPr>
        </p:nvSpPr>
        <p:spPr>
          <a:xfrm>
            <a:off x="685331" y="3051013"/>
            <a:ext cx="3829520"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3" name="Content Placeholder 5"/>
          <p:cNvSpPr>
            <a:spLocks noGrp="1"/>
          </p:cNvSpPr>
          <p:nvPr>
            <p:ph sz="quarter" idx="14"/>
          </p:nvPr>
        </p:nvSpPr>
        <p:spPr>
          <a:xfrm>
            <a:off x="4629150" y="3051013"/>
            <a:ext cx="3829051"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EFC9DFE2-058D-44D6-9470-9F61E39E993A}" type="datetimeFigureOut">
              <a:rPr lang="ru-RU" smtClean="0"/>
              <a:t>07.06.2026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D6EDFA11-EFB3-41F5-AC2F-BF620A8194DF}" type="slidenum">
              <a:rPr lang="ru-RU" smtClean="0"/>
              <a:t>‹#›</a:t>
            </a:fld>
            <a:endParaRPr lang="ru-RU"/>
          </a:p>
        </p:txBody>
      </p:sp>
    </p:spTree>
    <p:extLst>
      <p:ext uri="{BB962C8B-B14F-4D97-AF65-F5344CB8AC3E}">
        <p14:creationId xmlns:p14="http://schemas.microsoft.com/office/powerpoint/2010/main" val="7355339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EFC9DFE2-058D-44D6-9470-9F61E39E993A}" type="datetimeFigureOut">
              <a:rPr lang="ru-RU" smtClean="0"/>
              <a:t>07.06.2026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D6EDFA11-EFB3-41F5-AC2F-BF620A8194DF}" type="slidenum">
              <a:rPr lang="ru-RU" smtClean="0"/>
              <a:t>‹#›</a:t>
            </a:fld>
            <a:endParaRPr lang="ru-RU"/>
          </a:p>
        </p:txBody>
      </p:sp>
    </p:spTree>
    <p:extLst>
      <p:ext uri="{BB962C8B-B14F-4D97-AF65-F5344CB8AC3E}">
        <p14:creationId xmlns:p14="http://schemas.microsoft.com/office/powerpoint/2010/main" val="34476972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EFC9DFE2-058D-44D6-9470-9F61E39E993A}" type="datetimeFigureOut">
              <a:rPr lang="ru-RU" smtClean="0"/>
              <a:t>07.06.2026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D6EDFA11-EFB3-41F5-AC2F-BF620A8194DF}" type="slidenum">
              <a:rPr lang="ru-RU" smtClean="0"/>
              <a:t>‹#›</a:t>
            </a:fld>
            <a:endParaRPr lang="ru-RU"/>
          </a:p>
        </p:txBody>
      </p:sp>
    </p:spTree>
    <p:extLst>
      <p:ext uri="{BB962C8B-B14F-4D97-AF65-F5344CB8AC3E}">
        <p14:creationId xmlns:p14="http://schemas.microsoft.com/office/powerpoint/2010/main" val="1702785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ru-RU"/>
              <a:t>Образец заголовка</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EFC9DFE2-058D-44D6-9470-9F61E39E993A}" type="datetimeFigureOut">
              <a:rPr lang="ru-RU" smtClean="0"/>
              <a:t>07.06.2026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6EDFA11-EFB3-41F5-AC2F-BF620A8194DF}" type="slidenum">
              <a:rPr lang="ru-RU" smtClean="0"/>
              <a:t>‹#›</a:t>
            </a:fld>
            <a:endParaRPr lang="ru-RU"/>
          </a:p>
        </p:txBody>
      </p:sp>
    </p:spTree>
    <p:extLst>
      <p:ext uri="{BB962C8B-B14F-4D97-AF65-F5344CB8AC3E}">
        <p14:creationId xmlns:p14="http://schemas.microsoft.com/office/powerpoint/2010/main" val="3780509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8" name="Объект 7"/>
          <p:cNvSpPr>
            <a:spLocks noGrp="1"/>
          </p:cNvSpPr>
          <p:nvPr>
            <p:ph sz="quarter" idx="1"/>
          </p:nvPr>
        </p:nvSpPr>
        <p:spPr>
          <a:xfrm>
            <a:off x="457200" y="1600200"/>
            <a:ext cx="7467600" cy="4873752"/>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7" name="Дата 6"/>
          <p:cNvSpPr>
            <a:spLocks noGrp="1"/>
          </p:cNvSpPr>
          <p:nvPr>
            <p:ph type="dt" sz="half" idx="14"/>
          </p:nvPr>
        </p:nvSpPr>
        <p:spPr/>
        <p:txBody>
          <a:bodyPr rtlCol="0"/>
          <a:lstStyle/>
          <a:p>
            <a:fld id="{EFC9DFE2-058D-44D6-9470-9F61E39E993A}" type="datetimeFigureOut">
              <a:rPr lang="ru-RU" smtClean="0"/>
              <a:t>07.06.2026</a:t>
            </a:fld>
            <a:endParaRPr lang="ru-RU"/>
          </a:p>
        </p:txBody>
      </p:sp>
      <p:sp>
        <p:nvSpPr>
          <p:cNvPr id="9" name="Номер слайда 8"/>
          <p:cNvSpPr>
            <a:spLocks noGrp="1"/>
          </p:cNvSpPr>
          <p:nvPr>
            <p:ph type="sldNum" sz="quarter" idx="15"/>
          </p:nvPr>
        </p:nvSpPr>
        <p:spPr/>
        <p:txBody>
          <a:bodyPr rtlCol="0"/>
          <a:lstStyle/>
          <a:p>
            <a:fld id="{D6EDFA11-EFB3-41F5-AC2F-BF620A8194DF}" type="slidenum">
              <a:rPr lang="ru-RU" smtClean="0"/>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EFC9DFE2-058D-44D6-9470-9F61E39E993A}" type="datetimeFigureOut">
              <a:rPr lang="ru-RU" smtClean="0"/>
              <a:t>07.06.2026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6EDFA11-EFB3-41F5-AC2F-BF620A8194DF}" type="slidenum">
              <a:rPr lang="ru-RU" smtClean="0"/>
              <a:t>‹#›</a:t>
            </a:fld>
            <a:endParaRPr lang="ru-RU"/>
          </a:p>
        </p:txBody>
      </p:sp>
    </p:spTree>
    <p:extLst>
      <p:ext uri="{BB962C8B-B14F-4D97-AF65-F5344CB8AC3E}">
        <p14:creationId xmlns:p14="http://schemas.microsoft.com/office/powerpoint/2010/main" val="35208984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EFC9DFE2-058D-44D6-9470-9F61E39E993A}" type="datetimeFigureOut">
              <a:rPr lang="ru-RU" smtClean="0"/>
              <a:t>07.06.2026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6EDFA11-EFB3-41F5-AC2F-BF620A8194DF}" type="slidenum">
              <a:rPr lang="ru-RU" smtClean="0"/>
              <a:t>‹#›</a:t>
            </a:fld>
            <a:endParaRPr lang="ru-RU"/>
          </a:p>
        </p:txBody>
      </p:sp>
    </p:spTree>
    <p:extLst>
      <p:ext uri="{BB962C8B-B14F-4D97-AF65-F5344CB8AC3E}">
        <p14:creationId xmlns:p14="http://schemas.microsoft.com/office/powerpoint/2010/main" val="25458932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EFC9DFE2-058D-44D6-9470-9F61E39E993A}" type="datetimeFigureOut">
              <a:rPr lang="ru-RU" smtClean="0"/>
              <a:t>07.06.2026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6EDFA11-EFB3-41F5-AC2F-BF620A8194DF}" type="slidenum">
              <a:rPr lang="ru-RU" smtClean="0"/>
              <a:t>‹#›</a:t>
            </a:fld>
            <a:endParaRPr lang="ru-RU"/>
          </a:p>
        </p:txBody>
      </p:sp>
    </p:spTree>
    <p:extLst>
      <p:ext uri="{BB962C8B-B14F-4D97-AF65-F5344CB8AC3E}">
        <p14:creationId xmlns:p14="http://schemas.microsoft.com/office/powerpoint/2010/main" val="7049537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ru-RU"/>
              <a:t>Образец заголовка</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EFC9DFE2-058D-44D6-9470-9F61E39E993A}" type="datetimeFigureOut">
              <a:rPr lang="ru-RU" smtClean="0"/>
              <a:t>07.06.2026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6EDFA11-EFB3-41F5-AC2F-BF620A8194DF}" type="slidenum">
              <a:rPr lang="ru-RU" smtClean="0"/>
              <a:t>‹#›</a:t>
            </a:fld>
            <a:endParaRPr lang="ru-RU"/>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2782693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EFC9DFE2-058D-44D6-9470-9F61E39E993A}" type="datetimeFigureOut">
              <a:rPr lang="ru-RU" smtClean="0"/>
              <a:t>07.06.2026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6EDFA11-EFB3-41F5-AC2F-BF620A8194DF}" type="slidenum">
              <a:rPr lang="ru-RU" smtClean="0"/>
              <a:t>‹#›</a:t>
            </a:fld>
            <a:endParaRPr lang="ru-RU"/>
          </a:p>
        </p:txBody>
      </p:sp>
    </p:spTree>
    <p:extLst>
      <p:ext uri="{BB962C8B-B14F-4D97-AF65-F5344CB8AC3E}">
        <p14:creationId xmlns:p14="http://schemas.microsoft.com/office/powerpoint/2010/main" val="25780903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ru-RU"/>
              <a:t>Образец заголовка</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EFC9DFE2-058D-44D6-9470-9F61E39E993A}" type="datetimeFigureOut">
              <a:rPr lang="ru-RU" smtClean="0"/>
              <a:t>07.06.2026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D6EDFA11-EFB3-41F5-AC2F-BF620A8194DF}" type="slidenum">
              <a:rPr lang="ru-RU" smtClean="0"/>
              <a:t>‹#›</a:t>
            </a:fld>
            <a:endParaRPr lang="ru-RU"/>
          </a:p>
        </p:txBody>
      </p:sp>
    </p:spTree>
    <p:extLst>
      <p:ext uri="{BB962C8B-B14F-4D97-AF65-F5344CB8AC3E}">
        <p14:creationId xmlns:p14="http://schemas.microsoft.com/office/powerpoint/2010/main" val="25718660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ru-RU"/>
              <a:t>Образец заголовка</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EFC9DFE2-058D-44D6-9470-9F61E39E993A}" type="datetimeFigureOut">
              <a:rPr lang="ru-RU" smtClean="0"/>
              <a:t>07.06.2026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D6EDFA11-EFB3-41F5-AC2F-BF620A8194DF}" type="slidenum">
              <a:rPr lang="ru-RU" smtClean="0"/>
              <a:t>‹#›</a:t>
            </a:fld>
            <a:endParaRPr lang="ru-RU"/>
          </a:p>
        </p:txBody>
      </p:sp>
    </p:spTree>
    <p:extLst>
      <p:ext uri="{BB962C8B-B14F-4D97-AF65-F5344CB8AC3E}">
        <p14:creationId xmlns:p14="http://schemas.microsoft.com/office/powerpoint/2010/main" val="37210772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EFC9DFE2-058D-44D6-9470-9F61E39E993A}" type="datetimeFigureOut">
              <a:rPr lang="ru-RU" smtClean="0"/>
              <a:t>07.06.2026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6EDFA11-EFB3-41F5-AC2F-BF620A8194DF}" type="slidenum">
              <a:rPr lang="ru-RU" smtClean="0"/>
              <a:t>‹#›</a:t>
            </a:fld>
            <a:endParaRPr lang="ru-RU"/>
          </a:p>
        </p:txBody>
      </p:sp>
    </p:spTree>
    <p:extLst>
      <p:ext uri="{BB962C8B-B14F-4D97-AF65-F5344CB8AC3E}">
        <p14:creationId xmlns:p14="http://schemas.microsoft.com/office/powerpoint/2010/main" val="150949089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ru-RU"/>
              <a:t>Образец заголовка</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EFC9DFE2-058D-44D6-9470-9F61E39E993A}" type="datetimeFigureOut">
              <a:rPr lang="ru-RU" smtClean="0"/>
              <a:t>07.06.2026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6EDFA11-EFB3-41F5-AC2F-BF620A8194DF}" type="slidenum">
              <a:rPr lang="ru-RU" smtClean="0"/>
              <a:t>‹#›</a:t>
            </a:fld>
            <a:endParaRPr lang="ru-RU"/>
          </a:p>
        </p:txBody>
      </p:sp>
    </p:spTree>
    <p:extLst>
      <p:ext uri="{BB962C8B-B14F-4D97-AF65-F5344CB8AC3E}">
        <p14:creationId xmlns:p14="http://schemas.microsoft.com/office/powerpoint/2010/main" val="28946218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2063115" y="630937"/>
            <a:ext cx="5230368"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808892" y="1098388"/>
            <a:ext cx="7738814" cy="4394988"/>
          </a:xfrm>
        </p:spPr>
        <p:txBody>
          <a:bodyPr anchor="ctr">
            <a:noAutofit/>
          </a:bodyPr>
          <a:lstStyle>
            <a:lvl1pPr algn="ctr">
              <a:defRPr sz="7500" spc="600" baseline="0"/>
            </a:lvl1pPr>
          </a:lstStyle>
          <a:p>
            <a:r>
              <a:rPr lang="ru-RU"/>
              <a:t>Образец заголовка</a:t>
            </a:r>
            <a:endParaRPr lang="en-US" dirty="0"/>
          </a:p>
        </p:txBody>
      </p:sp>
      <p:sp>
        <p:nvSpPr>
          <p:cNvPr id="3" name="Subtitle 2"/>
          <p:cNvSpPr>
            <a:spLocks noGrp="1"/>
          </p:cNvSpPr>
          <p:nvPr>
            <p:ph type="subTitle" idx="1"/>
          </p:nvPr>
        </p:nvSpPr>
        <p:spPr>
          <a:xfrm>
            <a:off x="1661284" y="5979197"/>
            <a:ext cx="6034030" cy="742279"/>
          </a:xfrm>
        </p:spPr>
        <p:txBody>
          <a:bodyPr anchor="t">
            <a:normAutofit/>
          </a:bodyPr>
          <a:lstStyle>
            <a:lvl1pPr marL="0" indent="0" algn="ctr">
              <a:lnSpc>
                <a:spcPct val="100000"/>
              </a:lnSpc>
              <a:buNone/>
              <a:defRPr sz="1500" b="1" i="0" cap="all" spc="300" baseline="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endParaRPr lang="en-US" dirty="0"/>
          </a:p>
        </p:txBody>
      </p:sp>
      <p:sp>
        <p:nvSpPr>
          <p:cNvPr id="4" name="Date Placeholder 3"/>
          <p:cNvSpPr>
            <a:spLocks noGrp="1"/>
          </p:cNvSpPr>
          <p:nvPr>
            <p:ph type="dt" sz="half" idx="10"/>
          </p:nvPr>
        </p:nvSpPr>
        <p:spPr>
          <a:xfrm>
            <a:off x="808892" y="6375679"/>
            <a:ext cx="1747292" cy="348462"/>
          </a:xfrm>
        </p:spPr>
        <p:txBody>
          <a:bodyPr/>
          <a:lstStyle>
            <a:lvl1pPr>
              <a:defRPr baseline="0">
                <a:solidFill>
                  <a:schemeClr val="accent1">
                    <a:lumMod val="50000"/>
                  </a:schemeClr>
                </a:solidFill>
              </a:defRPr>
            </a:lvl1pPr>
          </a:lstStyle>
          <a:p>
            <a:fld id="{EFC9DFE2-058D-44D6-9470-9F61E39E993A}" type="datetimeFigureOut">
              <a:rPr lang="ru-RU" smtClean="0"/>
              <a:t>07.06.2026</a:t>
            </a:fld>
            <a:endParaRPr lang="ru-RU"/>
          </a:p>
        </p:txBody>
      </p:sp>
      <p:sp>
        <p:nvSpPr>
          <p:cNvPr id="5" name="Footer Placeholder 4"/>
          <p:cNvSpPr>
            <a:spLocks noGrp="1"/>
          </p:cNvSpPr>
          <p:nvPr>
            <p:ph type="ftr" sz="quarter" idx="11"/>
          </p:nvPr>
        </p:nvSpPr>
        <p:spPr>
          <a:xfrm>
            <a:off x="3135249" y="6375679"/>
            <a:ext cx="3086100" cy="345796"/>
          </a:xfrm>
        </p:spPr>
        <p:txBody>
          <a:bodyPr/>
          <a:lstStyle>
            <a:lvl1pPr>
              <a:defRPr baseline="0">
                <a:solidFill>
                  <a:schemeClr val="accent1">
                    <a:lumMod val="50000"/>
                  </a:schemeClr>
                </a:solidFill>
              </a:defRPr>
            </a:lvl1pPr>
          </a:lstStyle>
          <a:p>
            <a:endParaRPr lang="ru-RU"/>
          </a:p>
        </p:txBody>
      </p:sp>
      <p:sp>
        <p:nvSpPr>
          <p:cNvPr id="6" name="Slide Number Placeholder 5"/>
          <p:cNvSpPr>
            <a:spLocks noGrp="1"/>
          </p:cNvSpPr>
          <p:nvPr>
            <p:ph type="sldNum" sz="quarter" idx="12"/>
          </p:nvPr>
        </p:nvSpPr>
        <p:spPr>
          <a:xfrm>
            <a:off x="6800414" y="6375679"/>
            <a:ext cx="1747292" cy="345796"/>
          </a:xfrm>
        </p:spPr>
        <p:txBody>
          <a:bodyPr/>
          <a:lstStyle>
            <a:lvl1pPr>
              <a:defRPr baseline="0">
                <a:solidFill>
                  <a:schemeClr val="accent1">
                    <a:lumMod val="50000"/>
                  </a:schemeClr>
                </a:solidFill>
              </a:defRPr>
            </a:lvl1pPr>
          </a:lstStyle>
          <a:p>
            <a:fld id="{D6EDFA11-EFB3-41F5-AC2F-BF620A8194DF}" type="slidenum">
              <a:rPr lang="ru-RU" smtClean="0"/>
              <a:t>‹#›</a:t>
            </a:fld>
            <a:endParaRPr lang="ru-RU"/>
          </a:p>
        </p:txBody>
      </p:sp>
      <p:sp>
        <p:nvSpPr>
          <p:cNvPr id="13" name="Rectangle 12"/>
          <p:cNvSpPr/>
          <p:nvPr/>
        </p:nvSpPr>
        <p:spPr>
          <a:xfrm>
            <a:off x="0" y="0"/>
            <a:ext cx="21259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title="left edge border"/>
          <p:cNvSpPr/>
          <p:nvPr/>
        </p:nvSpPr>
        <p:spPr>
          <a:xfrm>
            <a:off x="0" y="0"/>
            <a:ext cx="21259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262890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EFC9DFE2-058D-44D6-9470-9F61E39E993A}" type="datetimeFigureOut">
              <a:rPr lang="ru-RU" smtClean="0"/>
              <a:t>07.06.2026</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D6EDFA11-EFB3-41F5-AC2F-BF620A8194DF}"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EFC9DFE2-058D-44D6-9470-9F61E39E993A}" type="datetimeFigureOut">
              <a:rPr lang="ru-RU" smtClean="0"/>
              <a:t>07.06.2026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6EDFA11-EFB3-41F5-AC2F-BF620A8194DF}" type="slidenum">
              <a:rPr lang="ru-RU" smtClean="0"/>
              <a:t>‹#›</a:t>
            </a:fld>
            <a:endParaRPr lang="ru-RU"/>
          </a:p>
        </p:txBody>
      </p:sp>
    </p:spTree>
    <p:extLst>
      <p:ext uri="{BB962C8B-B14F-4D97-AF65-F5344CB8AC3E}">
        <p14:creationId xmlns:p14="http://schemas.microsoft.com/office/powerpoint/2010/main" val="8684866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11" name="Freeform 6"/>
          <p:cNvSpPr/>
          <p:nvPr/>
        </p:nvSpPr>
        <p:spPr bwMode="auto">
          <a:xfrm>
            <a:off x="0" y="0"/>
            <a:ext cx="2110979"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bg2"/>
          </a:solidFill>
          <a:ln w="0">
            <a:noFill/>
            <a:prstDash val="solid"/>
            <a:round/>
            <a:headEnd/>
            <a:tailEnd/>
          </a:ln>
        </p:spPr>
      </p:sp>
      <p:sp>
        <p:nvSpPr>
          <p:cNvPr id="2" name="Title 1"/>
          <p:cNvSpPr>
            <a:spLocks noGrp="1"/>
          </p:cNvSpPr>
          <p:nvPr>
            <p:ph type="title"/>
          </p:nvPr>
        </p:nvSpPr>
        <p:spPr>
          <a:xfrm>
            <a:off x="2432197" y="1073889"/>
            <a:ext cx="6140303" cy="4064627"/>
          </a:xfrm>
        </p:spPr>
        <p:txBody>
          <a:bodyPr anchor="b">
            <a:normAutofit/>
          </a:bodyPr>
          <a:lstStyle>
            <a:lvl1pPr>
              <a:defRPr sz="6300" spc="600" baseline="0">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2432198" y="5159782"/>
            <a:ext cx="5263116" cy="951135"/>
          </a:xfrm>
        </p:spPr>
        <p:txBody>
          <a:bodyPr>
            <a:normAutofit/>
          </a:bodyPr>
          <a:lstStyle>
            <a:lvl1pPr marL="0" indent="0">
              <a:lnSpc>
                <a:spcPct val="100000"/>
              </a:lnSpc>
              <a:buNone/>
              <a:defRPr sz="1500" b="1" i="0" cap="all" spc="300" baseline="0">
                <a:solidFill>
                  <a:schemeClr val="accent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a:xfrm>
            <a:off x="2427410" y="6375679"/>
            <a:ext cx="1120460" cy="348462"/>
          </a:xfrm>
        </p:spPr>
        <p:txBody>
          <a:bodyPr/>
          <a:lstStyle>
            <a:lvl1pPr>
              <a:defRPr baseline="0">
                <a:solidFill>
                  <a:schemeClr val="tx2"/>
                </a:solidFill>
              </a:defRPr>
            </a:lvl1pPr>
          </a:lstStyle>
          <a:p>
            <a:fld id="{EFC9DFE2-058D-44D6-9470-9F61E39E993A}" type="datetimeFigureOut">
              <a:rPr lang="ru-RU" smtClean="0"/>
              <a:t>07.06.2026</a:t>
            </a:fld>
            <a:endParaRPr lang="ru-RU"/>
          </a:p>
        </p:txBody>
      </p:sp>
      <p:sp>
        <p:nvSpPr>
          <p:cNvPr id="5" name="Footer Placeholder 4"/>
          <p:cNvSpPr>
            <a:spLocks noGrp="1"/>
          </p:cNvSpPr>
          <p:nvPr>
            <p:ph type="ftr" sz="quarter" idx="11"/>
          </p:nvPr>
        </p:nvSpPr>
        <p:spPr>
          <a:xfrm>
            <a:off x="3959298" y="6375679"/>
            <a:ext cx="3086100" cy="345796"/>
          </a:xfrm>
        </p:spPr>
        <p:txBody>
          <a:bodyPr/>
          <a:lstStyle>
            <a:lvl1pPr>
              <a:defRPr baseline="0">
                <a:solidFill>
                  <a:schemeClr val="tx2"/>
                </a:solidFill>
              </a:defRPr>
            </a:lvl1pPr>
          </a:lstStyle>
          <a:p>
            <a:endParaRPr lang="ru-RU"/>
          </a:p>
        </p:txBody>
      </p:sp>
      <p:sp>
        <p:nvSpPr>
          <p:cNvPr id="6" name="Slide Number Placeholder 5"/>
          <p:cNvSpPr>
            <a:spLocks noGrp="1"/>
          </p:cNvSpPr>
          <p:nvPr>
            <p:ph type="sldNum" sz="quarter" idx="12"/>
          </p:nvPr>
        </p:nvSpPr>
        <p:spPr>
          <a:xfrm>
            <a:off x="7456825" y="6375679"/>
            <a:ext cx="1115675" cy="345796"/>
          </a:xfrm>
        </p:spPr>
        <p:txBody>
          <a:bodyPr/>
          <a:lstStyle>
            <a:lvl1pPr>
              <a:defRPr baseline="0">
                <a:solidFill>
                  <a:schemeClr val="tx2"/>
                </a:solidFill>
              </a:defRPr>
            </a:lvl1pPr>
          </a:lstStyle>
          <a:p>
            <a:fld id="{D6EDFA11-EFB3-41F5-AC2F-BF620A8194DF}" type="slidenum">
              <a:rPr lang="ru-RU" smtClean="0"/>
              <a:t>‹#›</a:t>
            </a:fld>
            <a:endParaRPr lang="ru-RU"/>
          </a:p>
        </p:txBody>
      </p:sp>
      <p:sp>
        <p:nvSpPr>
          <p:cNvPr id="16" name="Freeform 11"/>
          <p:cNvSpPr/>
          <p:nvPr/>
        </p:nvSpPr>
        <p:spPr bwMode="auto">
          <a:xfrm>
            <a:off x="655786" y="0"/>
            <a:ext cx="1234679"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nvGrpSpPr>
          <p:cNvPr id="7" name="Group 6" title="left scallop shape"/>
          <p:cNvGrpSpPr/>
          <p:nvPr/>
        </p:nvGrpSpPr>
        <p:grpSpPr>
          <a:xfrm>
            <a:off x="0" y="0"/>
            <a:ext cx="2110979" cy="6858000"/>
            <a:chOff x="0" y="0"/>
            <a:chExt cx="2110979" cy="6858000"/>
          </a:xfrm>
        </p:grpSpPr>
        <p:sp>
          <p:nvSpPr>
            <p:cNvPr id="9" name="Freeform 8" title="left scallop shape"/>
            <p:cNvSpPr/>
            <p:nvPr/>
          </p:nvSpPr>
          <p:spPr bwMode="auto">
            <a:xfrm>
              <a:off x="0" y="0"/>
              <a:ext cx="2110979"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0" name="Freeform 11" title="left scallop inline"/>
            <p:cNvSpPr/>
            <p:nvPr/>
          </p:nvSpPr>
          <p:spPr bwMode="auto">
            <a:xfrm>
              <a:off x="655786" y="0"/>
              <a:ext cx="1234679"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2507552320"/>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942975" y="2286000"/>
            <a:ext cx="3593592" cy="36195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985846" y="2286000"/>
            <a:ext cx="3593592" cy="36195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EFC9DFE2-058D-44D6-9470-9F61E39E993A}" type="datetimeFigureOut">
              <a:rPr lang="ru-RU" smtClean="0"/>
              <a:t>07.06.2026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6EDFA11-EFB3-41F5-AC2F-BF620A8194DF}" type="slidenum">
              <a:rPr lang="ru-RU" smtClean="0"/>
              <a:t>‹#›</a:t>
            </a:fld>
            <a:endParaRPr lang="ru-RU"/>
          </a:p>
        </p:txBody>
      </p:sp>
    </p:spTree>
    <p:extLst>
      <p:ext uri="{BB962C8B-B14F-4D97-AF65-F5344CB8AC3E}">
        <p14:creationId xmlns:p14="http://schemas.microsoft.com/office/powerpoint/2010/main" val="617185510"/>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942975" y="381001"/>
            <a:ext cx="7629525" cy="149351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941832" y="2199634"/>
            <a:ext cx="3611880" cy="632529"/>
          </a:xfrm>
        </p:spPr>
        <p:txBody>
          <a:bodyPr anchor="b">
            <a:noAutofit/>
          </a:bodyPr>
          <a:lstStyle>
            <a:lvl1pPr marL="0" indent="0">
              <a:lnSpc>
                <a:spcPct val="100000"/>
              </a:lnSpc>
              <a:buNone/>
              <a:defRPr sz="1800" b="1" cap="all" spc="15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Content Placeholder 3"/>
          <p:cNvSpPr>
            <a:spLocks noGrp="1"/>
          </p:cNvSpPr>
          <p:nvPr>
            <p:ph sz="half" idx="2"/>
          </p:nvPr>
        </p:nvSpPr>
        <p:spPr>
          <a:xfrm>
            <a:off x="941832" y="2909102"/>
            <a:ext cx="3611880" cy="299639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975398" y="2199634"/>
            <a:ext cx="3611880" cy="632529"/>
          </a:xfrm>
        </p:spPr>
        <p:txBody>
          <a:bodyPr anchor="b">
            <a:noAutofit/>
          </a:bodyPr>
          <a:lstStyle>
            <a:lvl1pPr marL="0" indent="0">
              <a:lnSpc>
                <a:spcPct val="100000"/>
              </a:lnSpc>
              <a:buNone/>
              <a:defRPr sz="1800" b="1" cap="all" spc="15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Content Placeholder 5"/>
          <p:cNvSpPr>
            <a:spLocks noGrp="1"/>
          </p:cNvSpPr>
          <p:nvPr>
            <p:ph sz="quarter" idx="4"/>
          </p:nvPr>
        </p:nvSpPr>
        <p:spPr>
          <a:xfrm>
            <a:off x="4975398" y="2909102"/>
            <a:ext cx="3611880" cy="299639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EFC9DFE2-058D-44D6-9470-9F61E39E993A}" type="datetimeFigureOut">
              <a:rPr lang="ru-RU" smtClean="0"/>
              <a:t>07.06.2026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D6EDFA11-EFB3-41F5-AC2F-BF620A8194DF}" type="slidenum">
              <a:rPr lang="ru-RU" smtClean="0"/>
              <a:t>‹#›</a:t>
            </a:fld>
            <a:endParaRPr lang="ru-RU"/>
          </a:p>
        </p:txBody>
      </p:sp>
    </p:spTree>
    <p:extLst>
      <p:ext uri="{BB962C8B-B14F-4D97-AF65-F5344CB8AC3E}">
        <p14:creationId xmlns:p14="http://schemas.microsoft.com/office/powerpoint/2010/main" val="1936229788"/>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EFC9DFE2-058D-44D6-9470-9F61E39E993A}" type="datetimeFigureOut">
              <a:rPr lang="ru-RU" smtClean="0"/>
              <a:t>07.06.2026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D6EDFA11-EFB3-41F5-AC2F-BF620A8194DF}" type="slidenum">
              <a:rPr lang="ru-RU" smtClean="0"/>
              <a:t>‹#›</a:t>
            </a:fld>
            <a:endParaRPr lang="ru-RU"/>
          </a:p>
        </p:txBody>
      </p:sp>
    </p:spTree>
    <p:extLst>
      <p:ext uri="{BB962C8B-B14F-4D97-AF65-F5344CB8AC3E}">
        <p14:creationId xmlns:p14="http://schemas.microsoft.com/office/powerpoint/2010/main" val="328456094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C9DFE2-058D-44D6-9470-9F61E39E993A}" type="datetimeFigureOut">
              <a:rPr lang="ru-RU" smtClean="0"/>
              <a:t>07.06.2026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D6EDFA11-EFB3-41F5-AC2F-BF620A8194DF}" type="slidenum">
              <a:rPr lang="ru-RU" smtClean="0"/>
              <a:t>‹#›</a:t>
            </a:fld>
            <a:endParaRPr lang="ru-RU"/>
          </a:p>
        </p:txBody>
      </p:sp>
    </p:spTree>
    <p:extLst>
      <p:ext uri="{BB962C8B-B14F-4D97-AF65-F5344CB8AC3E}">
        <p14:creationId xmlns:p14="http://schemas.microsoft.com/office/powerpoint/2010/main" val="12383378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7" name="Freeform 11" title="right scallop background shape"/>
          <p:cNvSpPr/>
          <p:nvPr/>
        </p:nvSpPr>
        <p:spPr bwMode="auto">
          <a:xfrm>
            <a:off x="5542359" y="0"/>
            <a:ext cx="3601641"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6253414" y="457200"/>
            <a:ext cx="2319086" cy="1196671"/>
          </a:xfrm>
        </p:spPr>
        <p:txBody>
          <a:bodyPr anchor="b">
            <a:normAutofit/>
          </a:bodyPr>
          <a:lstStyle>
            <a:lvl1pPr>
              <a:lnSpc>
                <a:spcPct val="100000"/>
              </a:lnSpc>
              <a:defRPr sz="1800" b="1" i="0" cap="all" spc="225" baseline="0">
                <a:solidFill>
                  <a:schemeClr val="accent1"/>
                </a:solidFill>
                <a:latin typeface="+mn-lt"/>
              </a:defRPr>
            </a:lvl1pPr>
          </a:lstStyle>
          <a:p>
            <a:r>
              <a:rPr lang="ru-RU"/>
              <a:t>Образец заголовка</a:t>
            </a:r>
            <a:endParaRPr lang="en-US" dirty="0"/>
          </a:p>
        </p:txBody>
      </p:sp>
      <p:sp>
        <p:nvSpPr>
          <p:cNvPr id="3" name="Content Placeholder 2"/>
          <p:cNvSpPr>
            <a:spLocks noGrp="1"/>
          </p:cNvSpPr>
          <p:nvPr>
            <p:ph idx="1"/>
          </p:nvPr>
        </p:nvSpPr>
        <p:spPr>
          <a:xfrm>
            <a:off x="573788" y="920377"/>
            <a:ext cx="4618814" cy="498512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253414" y="1741336"/>
            <a:ext cx="2319086" cy="4164164"/>
          </a:xfrm>
        </p:spPr>
        <p:txBody>
          <a:bodyPr>
            <a:normAutofit/>
          </a:bodyPr>
          <a:lstStyle>
            <a:lvl1pPr marL="0" indent="0">
              <a:lnSpc>
                <a:spcPct val="110000"/>
              </a:lnSpc>
              <a:spcBef>
                <a:spcPts val="1200"/>
              </a:spcBef>
              <a:buNone/>
              <a:defRPr sz="1400" baseline="0">
                <a:solidFill>
                  <a:schemeClr val="bg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Date Placeholder 4"/>
          <p:cNvSpPr>
            <a:spLocks noGrp="1"/>
          </p:cNvSpPr>
          <p:nvPr>
            <p:ph type="dt" sz="half" idx="10"/>
          </p:nvPr>
        </p:nvSpPr>
        <p:spPr>
          <a:xfrm>
            <a:off x="573789" y="6375679"/>
            <a:ext cx="925016" cy="348462"/>
          </a:xfrm>
        </p:spPr>
        <p:txBody>
          <a:bodyPr/>
          <a:lstStyle/>
          <a:p>
            <a:fld id="{EFC9DFE2-058D-44D6-9470-9F61E39E993A}" type="datetimeFigureOut">
              <a:rPr lang="ru-RU" smtClean="0"/>
              <a:t>07.06.2026</a:t>
            </a:fld>
            <a:endParaRPr lang="ru-RU"/>
          </a:p>
        </p:txBody>
      </p:sp>
      <p:sp>
        <p:nvSpPr>
          <p:cNvPr id="6" name="Footer Placeholder 5"/>
          <p:cNvSpPr>
            <a:spLocks noGrp="1"/>
          </p:cNvSpPr>
          <p:nvPr>
            <p:ph type="ftr" sz="quarter" idx="11"/>
          </p:nvPr>
        </p:nvSpPr>
        <p:spPr>
          <a:xfrm>
            <a:off x="1577716" y="6375679"/>
            <a:ext cx="2611634" cy="345796"/>
          </a:xfrm>
        </p:spPr>
        <p:txBody>
          <a:bodyPr/>
          <a:lstStyle/>
          <a:p>
            <a:endParaRPr lang="ru-RU"/>
          </a:p>
        </p:txBody>
      </p:sp>
      <p:sp>
        <p:nvSpPr>
          <p:cNvPr id="7" name="Slide Number Placeholder 6"/>
          <p:cNvSpPr>
            <a:spLocks noGrp="1"/>
          </p:cNvSpPr>
          <p:nvPr>
            <p:ph type="sldNum" sz="quarter" idx="12"/>
          </p:nvPr>
        </p:nvSpPr>
        <p:spPr>
          <a:xfrm>
            <a:off x="4268261" y="6375679"/>
            <a:ext cx="924342" cy="345796"/>
          </a:xfrm>
        </p:spPr>
        <p:txBody>
          <a:bodyPr/>
          <a:lstStyle/>
          <a:p>
            <a:fld id="{D6EDFA11-EFB3-41F5-AC2F-BF620A8194DF}" type="slidenum">
              <a:rPr lang="ru-RU" smtClean="0"/>
              <a:t>‹#›</a:t>
            </a:fld>
            <a:endParaRPr lang="ru-RU"/>
          </a:p>
        </p:txBody>
      </p:sp>
      <p:sp>
        <p:nvSpPr>
          <p:cNvPr id="8" name="Rectangle 7"/>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left edge border"/>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00563543"/>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12598" y="1"/>
            <a:ext cx="5516689" cy="685799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ru-RU"/>
              <a:t>Вставка рисунка</a:t>
            </a:r>
            <a:endParaRPr lang="en-US" dirty="0"/>
          </a:p>
        </p:txBody>
      </p:sp>
      <p:sp>
        <p:nvSpPr>
          <p:cNvPr id="11" name="Freeform 11" title="right scallop background shape"/>
          <p:cNvSpPr/>
          <p:nvPr/>
        </p:nvSpPr>
        <p:spPr bwMode="auto">
          <a:xfrm>
            <a:off x="5542359" y="0"/>
            <a:ext cx="3601641"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253413" y="457200"/>
            <a:ext cx="2319088" cy="1196670"/>
          </a:xfrm>
        </p:spPr>
        <p:txBody>
          <a:bodyPr anchor="b">
            <a:normAutofit/>
          </a:bodyPr>
          <a:lstStyle>
            <a:lvl1pPr>
              <a:lnSpc>
                <a:spcPct val="100000"/>
              </a:lnSpc>
              <a:defRPr sz="1800" b="1" i="0" spc="225" baseline="0">
                <a:solidFill>
                  <a:schemeClr val="accent1"/>
                </a:solidFill>
                <a:latin typeface="+mn-lt"/>
              </a:defRPr>
            </a:lvl1pPr>
          </a:lstStyle>
          <a:p>
            <a:r>
              <a:rPr lang="ru-RU"/>
              <a:t>Образец заголовка</a:t>
            </a:r>
            <a:endParaRPr lang="en-US" dirty="0"/>
          </a:p>
        </p:txBody>
      </p:sp>
      <p:sp>
        <p:nvSpPr>
          <p:cNvPr id="4" name="Text Placeholder 3"/>
          <p:cNvSpPr>
            <a:spLocks noGrp="1"/>
          </p:cNvSpPr>
          <p:nvPr>
            <p:ph type="body" sz="half" idx="2"/>
          </p:nvPr>
        </p:nvSpPr>
        <p:spPr>
          <a:xfrm>
            <a:off x="6253413" y="1741336"/>
            <a:ext cx="2319088" cy="4164164"/>
          </a:xfrm>
        </p:spPr>
        <p:txBody>
          <a:bodyPr>
            <a:normAutofit/>
          </a:bodyPr>
          <a:lstStyle>
            <a:lvl1pPr marL="0" indent="0">
              <a:lnSpc>
                <a:spcPct val="110000"/>
              </a:lnSpc>
              <a:spcBef>
                <a:spcPts val="1200"/>
              </a:spcBef>
              <a:buNone/>
              <a:defRPr sz="1400" baseline="0">
                <a:solidFill>
                  <a:schemeClr val="bg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Date Placeholder 4"/>
          <p:cNvSpPr>
            <a:spLocks noGrp="1"/>
          </p:cNvSpPr>
          <p:nvPr>
            <p:ph type="dt" sz="half" idx="10"/>
          </p:nvPr>
        </p:nvSpPr>
        <p:spPr>
          <a:xfrm>
            <a:off x="574463" y="6375679"/>
            <a:ext cx="924342" cy="348462"/>
          </a:xfrm>
        </p:spPr>
        <p:txBody>
          <a:bodyPr/>
          <a:lstStyle/>
          <a:p>
            <a:fld id="{EFC9DFE2-058D-44D6-9470-9F61E39E993A}" type="datetimeFigureOut">
              <a:rPr lang="ru-RU" smtClean="0"/>
              <a:t>07.06.2026</a:t>
            </a:fld>
            <a:endParaRPr lang="ru-RU"/>
          </a:p>
        </p:txBody>
      </p:sp>
      <p:sp>
        <p:nvSpPr>
          <p:cNvPr id="6" name="Footer Placeholder 5"/>
          <p:cNvSpPr>
            <a:spLocks noGrp="1"/>
          </p:cNvSpPr>
          <p:nvPr>
            <p:ph type="ftr" sz="quarter" idx="11"/>
          </p:nvPr>
        </p:nvSpPr>
        <p:spPr>
          <a:xfrm>
            <a:off x="1577716" y="6375679"/>
            <a:ext cx="2611634" cy="345796"/>
          </a:xfrm>
        </p:spPr>
        <p:txBody>
          <a:bodyPr/>
          <a:lstStyle/>
          <a:p>
            <a:endParaRPr lang="ru-RU"/>
          </a:p>
        </p:txBody>
      </p:sp>
      <p:sp>
        <p:nvSpPr>
          <p:cNvPr id="7" name="Slide Number Placeholder 6"/>
          <p:cNvSpPr>
            <a:spLocks noGrp="1"/>
          </p:cNvSpPr>
          <p:nvPr>
            <p:ph type="sldNum" sz="quarter" idx="12"/>
          </p:nvPr>
        </p:nvSpPr>
        <p:spPr>
          <a:xfrm>
            <a:off x="4256153" y="6375679"/>
            <a:ext cx="947460" cy="345796"/>
          </a:xfrm>
        </p:spPr>
        <p:txBody>
          <a:bodyPr/>
          <a:lstStyle/>
          <a:p>
            <a:fld id="{D6EDFA11-EFB3-41F5-AC2F-BF620A8194DF}" type="slidenum">
              <a:rPr lang="ru-RU" smtClean="0"/>
              <a:t>‹#›</a:t>
            </a:fld>
            <a:endParaRPr lang="ru-RU"/>
          </a:p>
        </p:txBody>
      </p:sp>
      <p:sp>
        <p:nvSpPr>
          <p:cNvPr id="13" name="Rectangle 12" title="left edge border"/>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89373615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EFC9DFE2-058D-44D6-9470-9F61E39E993A}" type="datetimeFigureOut">
              <a:rPr lang="ru-RU" smtClean="0"/>
              <a:t>07.06.2026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6EDFA11-EFB3-41F5-AC2F-BF620A8194DF}" type="slidenum">
              <a:rPr lang="ru-RU" smtClean="0"/>
              <a:t>‹#›</a:t>
            </a:fld>
            <a:endParaRPr lang="ru-RU"/>
          </a:p>
        </p:txBody>
      </p:sp>
    </p:spTree>
    <p:extLst>
      <p:ext uri="{BB962C8B-B14F-4D97-AF65-F5344CB8AC3E}">
        <p14:creationId xmlns:p14="http://schemas.microsoft.com/office/powerpoint/2010/main" val="12899357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96911" y="382386"/>
            <a:ext cx="1771930" cy="5600404"/>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942974" y="382386"/>
            <a:ext cx="5809517" cy="560040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EFC9DFE2-058D-44D6-9470-9F61E39E993A}" type="datetimeFigureOut">
              <a:rPr lang="ru-RU" smtClean="0"/>
              <a:t>07.06.2026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6EDFA11-EFB3-41F5-AC2F-BF620A8194DF}" type="slidenum">
              <a:rPr lang="ru-RU" smtClean="0"/>
              <a:t>‹#›</a:t>
            </a:fld>
            <a:endParaRPr lang="ru-RU"/>
          </a:p>
        </p:txBody>
      </p:sp>
    </p:spTree>
    <p:extLst>
      <p:ext uri="{BB962C8B-B14F-4D97-AF65-F5344CB8AC3E}">
        <p14:creationId xmlns:p14="http://schemas.microsoft.com/office/powerpoint/2010/main" val="24742890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5" name="Дата 4"/>
          <p:cNvSpPr>
            <a:spLocks noGrp="1"/>
          </p:cNvSpPr>
          <p:nvPr>
            <p:ph type="dt" sz="half" idx="10"/>
          </p:nvPr>
        </p:nvSpPr>
        <p:spPr/>
        <p:txBody>
          <a:bodyPr/>
          <a:lstStyle/>
          <a:p>
            <a:fld id="{EFC9DFE2-058D-44D6-9470-9F61E39E993A}" type="datetimeFigureOut">
              <a:rPr lang="ru-RU" smtClean="0"/>
              <a:t>07.06.2026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6EDFA11-EFB3-41F5-AC2F-BF620A8194DF}" type="slidenum">
              <a:rPr lang="ru-RU" smtClean="0"/>
              <a:t>‹#›</a:t>
            </a:fld>
            <a:endParaRPr lang="ru-RU"/>
          </a:p>
        </p:txBody>
      </p:sp>
      <p:sp>
        <p:nvSpPr>
          <p:cNvPr id="9" name="Объект 8"/>
          <p:cNvSpPr>
            <a:spLocks noGrp="1"/>
          </p:cNvSpPr>
          <p:nvPr>
            <p:ph sz="quarter" idx="1"/>
          </p:nvPr>
        </p:nvSpPr>
        <p:spPr>
          <a:xfrm>
            <a:off x="457200" y="1600200"/>
            <a:ext cx="3657600" cy="45720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1" name="Объект 10"/>
          <p:cNvSpPr>
            <a:spLocks noGrp="1"/>
          </p:cNvSpPr>
          <p:nvPr>
            <p:ph sz="quarter" idx="2"/>
          </p:nvPr>
        </p:nvSpPr>
        <p:spPr>
          <a:xfrm>
            <a:off x="4270248" y="1600200"/>
            <a:ext cx="3657600" cy="45720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cSld name="1_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EFC9DFE2-058D-44D6-9470-9F61E39E993A}" type="datetimeFigureOut">
              <a:rPr lang="ru-RU" smtClean="0"/>
              <a:t>07.06.2026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6EDFA11-EFB3-41F5-AC2F-BF620A8194DF}" type="slidenum">
              <a:rPr lang="ru-RU" smtClean="0"/>
              <a:t>‹#›</a:t>
            </a:fld>
            <a:endParaRPr lang="ru-RU"/>
          </a:p>
        </p:txBody>
      </p:sp>
    </p:spTree>
    <p:extLst>
      <p:ext uri="{BB962C8B-B14F-4D97-AF65-F5344CB8AC3E}">
        <p14:creationId xmlns:p14="http://schemas.microsoft.com/office/powerpoint/2010/main" val="2227513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a:t>Образец заголовка</a:t>
            </a:r>
            <a:endParaRPr kumimoji="0" lang="en-US"/>
          </a:p>
        </p:txBody>
      </p:sp>
      <p:sp>
        <p:nvSpPr>
          <p:cNvPr id="7" name="Дата 6"/>
          <p:cNvSpPr>
            <a:spLocks noGrp="1"/>
          </p:cNvSpPr>
          <p:nvPr>
            <p:ph type="dt" sz="half" idx="10"/>
          </p:nvPr>
        </p:nvSpPr>
        <p:spPr/>
        <p:txBody>
          <a:bodyPr/>
          <a:lstStyle/>
          <a:p>
            <a:fld id="{EFC9DFE2-058D-44D6-9470-9F61E39E993A}" type="datetimeFigureOut">
              <a:rPr lang="ru-RU" smtClean="0"/>
              <a:t>07.06.2026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6EDFA11-EFB3-41F5-AC2F-BF620A8194DF}" type="slidenum">
              <a:rPr lang="ru-RU" smtClean="0"/>
              <a:t>‹#›</a:t>
            </a:fld>
            <a:endParaRPr lang="ru-RU"/>
          </a:p>
        </p:txBody>
      </p:sp>
      <p:sp>
        <p:nvSpPr>
          <p:cNvPr id="11" name="Объект 10"/>
          <p:cNvSpPr>
            <a:spLocks noGrp="1"/>
          </p:cNvSpPr>
          <p:nvPr>
            <p:ph sz="quarter" idx="2"/>
          </p:nvPr>
        </p:nvSpPr>
        <p:spPr>
          <a:xfrm>
            <a:off x="457200" y="2362200"/>
            <a:ext cx="3657600" cy="38862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3" name="Объект 12"/>
          <p:cNvSpPr>
            <a:spLocks noGrp="1"/>
          </p:cNvSpPr>
          <p:nvPr>
            <p:ph sz="quarter" idx="4"/>
          </p:nvPr>
        </p:nvSpPr>
        <p:spPr>
          <a:xfrm>
            <a:off x="4371975" y="2362200"/>
            <a:ext cx="3657600" cy="3886200"/>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6" name="Дата 5"/>
          <p:cNvSpPr>
            <a:spLocks noGrp="1"/>
          </p:cNvSpPr>
          <p:nvPr>
            <p:ph type="dt" sz="half" idx="10"/>
          </p:nvPr>
        </p:nvSpPr>
        <p:spPr/>
        <p:txBody>
          <a:bodyPr rtlCol="0"/>
          <a:lstStyle/>
          <a:p>
            <a:fld id="{EFC9DFE2-058D-44D6-9470-9F61E39E993A}" type="datetimeFigureOut">
              <a:rPr lang="ru-RU" smtClean="0"/>
              <a:t>07.06.2026</a:t>
            </a:fld>
            <a:endParaRPr lang="ru-RU"/>
          </a:p>
        </p:txBody>
      </p:sp>
      <p:sp>
        <p:nvSpPr>
          <p:cNvPr id="7" name="Номер слайда 6"/>
          <p:cNvSpPr>
            <a:spLocks noGrp="1"/>
          </p:cNvSpPr>
          <p:nvPr>
            <p:ph type="sldNum" sz="quarter" idx="11"/>
          </p:nvPr>
        </p:nvSpPr>
        <p:spPr/>
        <p:txBody>
          <a:bodyPr rtlCol="0"/>
          <a:lstStyle/>
          <a:p>
            <a:fld id="{D6EDFA11-EFB3-41F5-AC2F-BF620A8194DF}" type="slidenum">
              <a:rPr lang="ru-RU" smtClean="0"/>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FC9DFE2-058D-44D6-9470-9F61E39E993A}" type="datetimeFigureOut">
              <a:rPr lang="ru-RU" smtClean="0"/>
              <a:t>07.06.2026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6EDFA11-EFB3-41F5-AC2F-BF620A8194DF}"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Объект 17"/>
          <p:cNvSpPr>
            <a:spLocks noGrp="1"/>
          </p:cNvSpPr>
          <p:nvPr>
            <p:ph sz="quarter" idx="1"/>
          </p:nvPr>
        </p:nvSpPr>
        <p:spPr>
          <a:xfrm>
            <a:off x="304800" y="274320"/>
            <a:ext cx="5638800" cy="6327648"/>
          </a:xfrm>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21" name="Дата 20"/>
          <p:cNvSpPr>
            <a:spLocks noGrp="1"/>
          </p:cNvSpPr>
          <p:nvPr>
            <p:ph type="dt" sz="half" idx="14"/>
          </p:nvPr>
        </p:nvSpPr>
        <p:spPr/>
        <p:txBody>
          <a:bodyPr rtlCol="0"/>
          <a:lstStyle/>
          <a:p>
            <a:fld id="{EFC9DFE2-058D-44D6-9470-9F61E39E993A}" type="datetimeFigureOut">
              <a:rPr lang="ru-RU" smtClean="0"/>
              <a:t>07.06.2026</a:t>
            </a:fld>
            <a:endParaRPr lang="ru-RU"/>
          </a:p>
        </p:txBody>
      </p:sp>
      <p:sp>
        <p:nvSpPr>
          <p:cNvPr id="22" name="Номер слайда 21"/>
          <p:cNvSpPr>
            <a:spLocks noGrp="1"/>
          </p:cNvSpPr>
          <p:nvPr>
            <p:ph type="sldNum" sz="quarter" idx="15"/>
          </p:nvPr>
        </p:nvSpPr>
        <p:spPr/>
        <p:txBody>
          <a:bodyPr rtlCol="0"/>
          <a:lstStyle/>
          <a:p>
            <a:fld id="{D6EDFA11-EFB3-41F5-AC2F-BF620A8194DF}" type="slidenum">
              <a:rPr lang="ru-RU" smtClean="0"/>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EFC9DFE2-058D-44D6-9470-9F61E39E993A}" type="datetimeFigureOut">
              <a:rPr lang="ru-RU" smtClean="0"/>
              <a:t>07.06.2026</a:t>
            </a:fld>
            <a:endParaRPr lang="ru-RU"/>
          </a:p>
        </p:txBody>
      </p:sp>
      <p:sp>
        <p:nvSpPr>
          <p:cNvPr id="18" name="Номер слайда 17"/>
          <p:cNvSpPr>
            <a:spLocks noGrp="1"/>
          </p:cNvSpPr>
          <p:nvPr>
            <p:ph type="sldNum" sz="quarter" idx="11"/>
          </p:nvPr>
        </p:nvSpPr>
        <p:spPr/>
        <p:txBody>
          <a:bodyPr rtlCol="0"/>
          <a:lstStyle/>
          <a:p>
            <a:fld id="{D6EDFA11-EFB3-41F5-AC2F-BF620A8194DF}" type="slidenum">
              <a:rPr lang="ru-RU" smtClean="0"/>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2.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theme" Target="../theme/theme3.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EFC9DFE2-058D-44D6-9470-9F61E39E993A}" type="datetimeFigureOut">
              <a:rPr lang="ru-RU" smtClean="0"/>
              <a:t>07.06.2026</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D6EDFA11-EFB3-41F5-AC2F-BF620A8194DF}"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EFC9DFE2-058D-44D6-9470-9F61E39E993A}" type="datetimeFigureOut">
              <a:rPr lang="ru-RU" smtClean="0"/>
              <a:t>07.06.2026</a:t>
            </a:fld>
            <a:endParaRPr lang="ru-RU"/>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ru-RU"/>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D6EDFA11-EFB3-41F5-AC2F-BF620A8194DF}" type="slidenum">
              <a:rPr lang="ru-RU" smtClean="0"/>
              <a:t>‹#›</a:t>
            </a:fld>
            <a:endParaRPr lang="ru-RU"/>
          </a:p>
        </p:txBody>
      </p:sp>
    </p:spTree>
    <p:extLst>
      <p:ext uri="{BB962C8B-B14F-4D97-AF65-F5344CB8AC3E}">
        <p14:creationId xmlns:p14="http://schemas.microsoft.com/office/powerpoint/2010/main" val="1039437595"/>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 id="214748380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38758" y="382385"/>
            <a:ext cx="7633742" cy="1492132"/>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938758" y="2286002"/>
            <a:ext cx="7633742" cy="3593591"/>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938758" y="6375679"/>
            <a:ext cx="1747292" cy="348462"/>
          </a:xfrm>
          <a:prstGeom prst="rect">
            <a:avLst/>
          </a:prstGeom>
        </p:spPr>
        <p:txBody>
          <a:bodyPr vert="horz" lIns="91440" tIns="45720" rIns="91440" bIns="45720" rtlCol="0" anchor="ctr"/>
          <a:lstStyle>
            <a:lvl1pPr algn="l">
              <a:defRPr sz="1000">
                <a:solidFill>
                  <a:schemeClr val="tx1">
                    <a:lumMod val="65000"/>
                    <a:lumOff val="35000"/>
                  </a:schemeClr>
                </a:solidFill>
              </a:defRPr>
            </a:lvl1pPr>
          </a:lstStyle>
          <a:p>
            <a:fld id="{EFC9DFE2-058D-44D6-9470-9F61E39E993A}" type="datetimeFigureOut">
              <a:rPr lang="ru-RU" smtClean="0"/>
              <a:t>07.06.2026</a:t>
            </a:fld>
            <a:endParaRPr lang="ru-RU"/>
          </a:p>
        </p:txBody>
      </p:sp>
      <p:sp>
        <p:nvSpPr>
          <p:cNvPr id="5" name="Footer Placeholder 4"/>
          <p:cNvSpPr>
            <a:spLocks noGrp="1"/>
          </p:cNvSpPr>
          <p:nvPr>
            <p:ph type="ftr" sz="quarter" idx="3"/>
          </p:nvPr>
        </p:nvSpPr>
        <p:spPr>
          <a:xfrm>
            <a:off x="3028950" y="6375679"/>
            <a:ext cx="3086100" cy="345796"/>
          </a:xfrm>
          <a:prstGeom prst="rect">
            <a:avLst/>
          </a:prstGeom>
        </p:spPr>
        <p:txBody>
          <a:bodyPr vert="horz" lIns="91440" tIns="45720" rIns="91440" bIns="45720" rtlCol="0" anchor="ctr"/>
          <a:lstStyle>
            <a:lvl1pPr algn="ctr">
              <a:defRPr sz="1000">
                <a:solidFill>
                  <a:schemeClr val="tx1">
                    <a:lumMod val="65000"/>
                    <a:lumOff val="35000"/>
                  </a:schemeClr>
                </a:solidFill>
              </a:defRPr>
            </a:lvl1pPr>
          </a:lstStyle>
          <a:p>
            <a:endParaRPr lang="ru-RU"/>
          </a:p>
        </p:txBody>
      </p:sp>
      <p:sp>
        <p:nvSpPr>
          <p:cNvPr id="6" name="Slide Number Placeholder 5"/>
          <p:cNvSpPr>
            <a:spLocks noGrp="1"/>
          </p:cNvSpPr>
          <p:nvPr>
            <p:ph type="sldNum" sz="quarter" idx="4"/>
          </p:nvPr>
        </p:nvSpPr>
        <p:spPr>
          <a:xfrm>
            <a:off x="6457951" y="6375679"/>
            <a:ext cx="2114549" cy="345796"/>
          </a:xfrm>
          <a:prstGeom prst="rect">
            <a:avLst/>
          </a:prstGeom>
        </p:spPr>
        <p:txBody>
          <a:bodyPr vert="horz" lIns="91440" tIns="45720" rIns="91440" bIns="45720" rtlCol="0" anchor="ctr"/>
          <a:lstStyle>
            <a:lvl1pPr algn="r">
              <a:defRPr sz="1000">
                <a:solidFill>
                  <a:schemeClr val="tx1">
                    <a:lumMod val="65000"/>
                    <a:lumOff val="35000"/>
                  </a:schemeClr>
                </a:solidFill>
              </a:defRPr>
            </a:lvl1pPr>
          </a:lstStyle>
          <a:p>
            <a:fld id="{D6EDFA11-EFB3-41F5-AC2F-BF620A8194DF}" type="slidenum">
              <a:rPr lang="ru-RU" smtClean="0"/>
              <a:t>‹#›</a:t>
            </a:fld>
            <a:endParaRPr lang="ru-RU"/>
          </a:p>
        </p:txBody>
      </p:sp>
      <p:sp>
        <p:nvSpPr>
          <p:cNvPr id="12" name="Rectangle 11"/>
          <p:cNvSpPr/>
          <p:nvPr/>
        </p:nvSpPr>
        <p:spPr>
          <a:xfrm>
            <a:off x="8931402"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title="right edge border"/>
          <p:cNvSpPr/>
          <p:nvPr/>
        </p:nvSpPr>
        <p:spPr>
          <a:xfrm>
            <a:off x="8931402"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Freeform 5"/>
          <p:cNvSpPr/>
          <p:nvPr/>
        </p:nvSpPr>
        <p:spPr bwMode="auto">
          <a:xfrm>
            <a:off x="1" y="0"/>
            <a:ext cx="679090" cy="6858000"/>
          </a:xfrm>
          <a:custGeom>
            <a:avLst/>
            <a:gdLst/>
            <a:ahLst/>
            <a:cxnLst/>
            <a:rect l="0" t="0" r="r" b="b"/>
            <a:pathLst>
              <a:path w="211" h="2160">
                <a:moveTo>
                  <a:pt x="155" y="1728"/>
                </a:moveTo>
                <a:cubicBezTo>
                  <a:pt x="155" y="1620"/>
                  <a:pt x="211" y="1620"/>
                  <a:pt x="211" y="1512"/>
                </a:cubicBezTo>
                <a:cubicBezTo>
                  <a:pt x="211" y="1404"/>
                  <a:pt x="155" y="1404"/>
                  <a:pt x="155" y="1296"/>
                </a:cubicBezTo>
                <a:cubicBezTo>
                  <a:pt x="155" y="1188"/>
                  <a:pt x="211" y="1188"/>
                  <a:pt x="211" y="1080"/>
                </a:cubicBezTo>
                <a:cubicBezTo>
                  <a:pt x="211" y="972"/>
                  <a:pt x="155" y="972"/>
                  <a:pt x="155" y="864"/>
                </a:cubicBezTo>
                <a:cubicBezTo>
                  <a:pt x="155" y="756"/>
                  <a:pt x="211" y="756"/>
                  <a:pt x="211" y="648"/>
                </a:cubicBezTo>
                <a:cubicBezTo>
                  <a:pt x="211" y="540"/>
                  <a:pt x="155" y="540"/>
                  <a:pt x="155" y="432"/>
                </a:cubicBezTo>
                <a:cubicBezTo>
                  <a:pt x="155" y="324"/>
                  <a:pt x="211" y="324"/>
                  <a:pt x="211" y="216"/>
                </a:cubicBezTo>
                <a:cubicBezTo>
                  <a:pt x="211" y="108"/>
                  <a:pt x="155" y="108"/>
                  <a:pt x="155" y="0"/>
                </a:cubicBezTo>
                <a:cubicBezTo>
                  <a:pt x="0" y="0"/>
                  <a:pt x="0" y="0"/>
                  <a:pt x="0" y="0"/>
                </a:cubicBezTo>
                <a:cubicBezTo>
                  <a:pt x="0" y="2160"/>
                  <a:pt x="0" y="2160"/>
                  <a:pt x="0" y="2160"/>
                </a:cubicBezTo>
                <a:cubicBezTo>
                  <a:pt x="155" y="2160"/>
                  <a:pt x="155" y="2160"/>
                  <a:pt x="155" y="2160"/>
                </a:cubicBezTo>
                <a:cubicBezTo>
                  <a:pt x="155" y="2052"/>
                  <a:pt x="211" y="2052"/>
                  <a:pt x="211" y="1944"/>
                </a:cubicBezTo>
                <a:cubicBezTo>
                  <a:pt x="211" y="1836"/>
                  <a:pt x="155" y="1836"/>
                  <a:pt x="155" y="1728"/>
                </a:cubicBezTo>
                <a:close/>
              </a:path>
            </a:pathLst>
          </a:custGeom>
          <a:solidFill>
            <a:schemeClr val="tx2"/>
          </a:solidFill>
          <a:ln>
            <a:noFill/>
          </a:ln>
        </p:spPr>
      </p:sp>
    </p:spTree>
    <p:extLst>
      <p:ext uri="{BB962C8B-B14F-4D97-AF65-F5344CB8AC3E}">
        <p14:creationId xmlns:p14="http://schemas.microsoft.com/office/powerpoint/2010/main" val="2388628325"/>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 id="2147483822" r:id="rId12"/>
  </p:sldLayoutIdLst>
  <p:txStyles>
    <p:titleStyle>
      <a:lvl1pPr algn="l" defTabSz="685800" rtl="0" eaLnBrk="1" latinLnBrk="0" hangingPunct="1">
        <a:lnSpc>
          <a:spcPct val="90000"/>
        </a:lnSpc>
        <a:spcBef>
          <a:spcPct val="0"/>
        </a:spcBef>
        <a:buNone/>
        <a:defRPr sz="5100" kern="1200" cap="all" spc="150" baseline="0">
          <a:solidFill>
            <a:schemeClr val="tx2"/>
          </a:solidFill>
          <a:latin typeface="+mj-lt"/>
          <a:ea typeface="+mj-ea"/>
          <a:cs typeface="+mj-cs"/>
        </a:defRPr>
      </a:lvl1pPr>
    </p:titleStyle>
    <p:bodyStyle>
      <a:lvl1pPr marL="228600" indent="-228600" algn="l" defTabSz="6858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6858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6858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594">
          <p15:clr>
            <a:srgbClr val="F26B43"/>
          </p15:clr>
        </p15:guide>
        <p15:guide id="1" pos="792">
          <p15:clr>
            <a:srgbClr val="F26B43"/>
          </p15:clr>
        </p15:guide>
        <p15:guide id="2" pos="7200">
          <p15:clr>
            <a:srgbClr val="F26B43"/>
          </p15:clr>
        </p15:guide>
        <p15:guide id="3" pos="5400">
          <p15:clr>
            <a:srgbClr val="F26B43"/>
          </p15:clr>
        </p15:guide>
        <p15:guide id="4" orient="horz" pos="4008">
          <p15:clr>
            <a:srgbClr val="F26B43"/>
          </p15:clr>
        </p15:guide>
        <p15:guide id="5" orient="horz" pos="1440">
          <p15:clr>
            <a:srgbClr val="F26B43"/>
          </p15:clr>
        </p15:guide>
        <p15:guide id="6" orient="horz" pos="3720">
          <p15:clr>
            <a:srgbClr val="F26B43"/>
          </p15:clr>
        </p15:guide>
        <p15:guide id="7" orient="horz" pos="2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3.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3.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13.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s://asiasociety.org/global-cities-education-network/south-korean-education-reforms" TargetMode="Externa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13.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image" Target="../media/image19.jpeg"/><Relationship Id="rId1" Type="http://schemas.openxmlformats.org/officeDocument/2006/relationships/slideLayout" Target="../slideLayouts/slideLayout13.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diagramLayout" Target="../diagrams/layout14.xml"/><Relationship Id="rId7" Type="http://schemas.openxmlformats.org/officeDocument/2006/relationships/image" Target="../media/image20.jpeg"/><Relationship Id="rId2" Type="http://schemas.openxmlformats.org/officeDocument/2006/relationships/diagramData" Target="../diagrams/data14.xml"/><Relationship Id="rId1" Type="http://schemas.openxmlformats.org/officeDocument/2006/relationships/slideLayout" Target="../slideLayouts/slideLayout13.xml"/><Relationship Id="rId6" Type="http://schemas.microsoft.com/office/2007/relationships/diagramDrawing" Target="../diagrams/drawing14.xml"/><Relationship Id="rId5" Type="http://schemas.openxmlformats.org/officeDocument/2006/relationships/diagramColors" Target="../diagrams/colors14.xml"/><Relationship Id="rId10" Type="http://schemas.openxmlformats.org/officeDocument/2006/relationships/image" Target="../media/image23.jpeg"/><Relationship Id="rId4" Type="http://schemas.openxmlformats.org/officeDocument/2006/relationships/diagramQuickStyle" Target="../diagrams/quickStyle14.xml"/><Relationship Id="rId9" Type="http://schemas.openxmlformats.org/officeDocument/2006/relationships/image" Target="../media/image22.jpeg"/></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13.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7.jpe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image" Target="../media/image27.jpeg"/><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7.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2.gif"/><Relationship Id="rId5" Type="http://schemas.openxmlformats.org/officeDocument/2006/relationships/image" Target="../media/image31.gif"/><Relationship Id="rId4" Type="http://schemas.openxmlformats.org/officeDocument/2006/relationships/image" Target="../media/image30.jpeg"/></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40.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8.xml"/><Relationship Id="rId3" Type="http://schemas.openxmlformats.org/officeDocument/2006/relationships/diagramData" Target="../diagrams/data7.xml"/><Relationship Id="rId7" Type="http://schemas.microsoft.com/office/2007/relationships/diagramDrawing" Target="../diagrams/drawing7.xml"/><Relationship Id="rId12" Type="http://schemas.microsoft.com/office/2007/relationships/diagramDrawing" Target="../diagrams/drawing8.xml"/><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diagramColors" Target="../diagrams/colors7.xml"/><Relationship Id="rId11" Type="http://schemas.openxmlformats.org/officeDocument/2006/relationships/diagramColors" Target="../diagrams/colors8.xml"/><Relationship Id="rId5" Type="http://schemas.openxmlformats.org/officeDocument/2006/relationships/diagramQuickStyle" Target="../diagrams/quickStyle7.xml"/><Relationship Id="rId10" Type="http://schemas.openxmlformats.org/officeDocument/2006/relationships/diagramQuickStyle" Target="../diagrams/quickStyle8.xml"/><Relationship Id="rId4" Type="http://schemas.openxmlformats.org/officeDocument/2006/relationships/diagramLayout" Target="../diagrams/layout7.xml"/><Relationship Id="rId9" Type="http://schemas.openxmlformats.org/officeDocument/2006/relationships/diagramLayout" Target="../diagrams/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2052921204"/>
              </p:ext>
            </p:extLst>
          </p:nvPr>
        </p:nvGraphicFramePr>
        <p:xfrm>
          <a:off x="0" y="2492896"/>
          <a:ext cx="8892480" cy="43651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Табличка 4"/>
          <p:cNvSpPr/>
          <p:nvPr/>
        </p:nvSpPr>
        <p:spPr>
          <a:xfrm>
            <a:off x="179512" y="116632"/>
            <a:ext cx="8712968" cy="1080120"/>
          </a:xfrm>
          <a:prstGeom prst="plaque">
            <a:avLst/>
          </a:prstGeom>
        </p:spPr>
        <p:style>
          <a:lnRef idx="1">
            <a:schemeClr val="accent4"/>
          </a:lnRef>
          <a:fillRef idx="2">
            <a:schemeClr val="accent4"/>
          </a:fillRef>
          <a:effectRef idx="1">
            <a:schemeClr val="accent4"/>
          </a:effectRef>
          <a:fontRef idx="minor">
            <a:schemeClr val="dk1"/>
          </a:fontRef>
        </p:style>
        <p:txBody>
          <a:bodyPr rtlCol="0" anchor="ctr">
            <a:prstTxWarp prst="textStop">
              <a:avLst/>
            </a:prstTxWarp>
          </a:bodyPr>
          <a:lstStyle/>
          <a:p>
            <a:pPr lvl="0" algn="ctr"/>
            <a:r>
              <a:rPr lang="en-US" altLang="ru-RU" dirty="0">
                <a:ln w="0"/>
                <a:solidFill>
                  <a:schemeClr val="tx1"/>
                </a:solidFill>
                <a:effectLst>
                  <a:outerShdw blurRad="38100" dist="19050" dir="2700000" algn="tl" rotWithShape="0">
                    <a:schemeClr val="dk1">
                      <a:alpha val="40000"/>
                    </a:schemeClr>
                  </a:outerShdw>
                </a:effectLst>
                <a:latin typeface="Algerian" panose="04020705040A02060702" pitchFamily="82" charset="0"/>
                <a:ea typeface="Times New Roman" panose="02020603050405020304" pitchFamily="18" charset="0"/>
                <a:cs typeface="Arial" panose="020B0604020202020204" pitchFamily="34" charset="0"/>
              </a:rPr>
              <a:t>Toshkent </a:t>
            </a:r>
            <a:r>
              <a:rPr lang="en-US" altLang="ru-RU" dirty="0" err="1">
                <a:ln w="0"/>
                <a:solidFill>
                  <a:schemeClr val="tx1"/>
                </a:solidFill>
                <a:effectLst>
                  <a:outerShdw blurRad="38100" dist="19050" dir="2700000" algn="tl" rotWithShape="0">
                    <a:schemeClr val="dk1">
                      <a:alpha val="40000"/>
                    </a:schemeClr>
                  </a:outerShdw>
                </a:effectLst>
                <a:latin typeface="Algerian" panose="04020705040A02060702" pitchFamily="82" charset="0"/>
                <a:ea typeface="Times New Roman" panose="02020603050405020304" pitchFamily="18" charset="0"/>
                <a:cs typeface="Arial" panose="020B0604020202020204" pitchFamily="34" charset="0"/>
              </a:rPr>
              <a:t>davlat</a:t>
            </a:r>
            <a:r>
              <a:rPr lang="en-US" altLang="ru-RU" dirty="0">
                <a:ln w="0"/>
                <a:solidFill>
                  <a:schemeClr val="tx1"/>
                </a:solidFill>
                <a:effectLst>
                  <a:outerShdw blurRad="38100" dist="19050" dir="2700000" algn="tl" rotWithShape="0">
                    <a:schemeClr val="dk1">
                      <a:alpha val="40000"/>
                    </a:schemeClr>
                  </a:outerShdw>
                </a:effectLst>
                <a:latin typeface="Algerian" panose="04020705040A02060702" pitchFamily="82" charset="0"/>
                <a:ea typeface="Times New Roman" panose="02020603050405020304" pitchFamily="18" charset="0"/>
                <a:cs typeface="Arial" panose="020B0604020202020204" pitchFamily="34" charset="0"/>
              </a:rPr>
              <a:t> o</a:t>
            </a:r>
            <a:r>
              <a:rPr lang="ru-RU" dirty="0">
                <a:ln w="0"/>
                <a:solidFill>
                  <a:schemeClr val="tx1"/>
                </a:solidFill>
                <a:effectLst>
                  <a:outerShdw blurRad="38100" dist="19050" dir="2700000" algn="tl" rotWithShape="0">
                    <a:schemeClr val="dk1">
                      <a:alpha val="40000"/>
                    </a:schemeClr>
                  </a:outerShdw>
                </a:effectLst>
              </a:rPr>
              <a:t>‘</a:t>
            </a:r>
            <a:r>
              <a:rPr lang="en-US" altLang="ru-RU" dirty="0" err="1">
                <a:ln w="0"/>
                <a:solidFill>
                  <a:schemeClr val="tx1"/>
                </a:solidFill>
                <a:effectLst>
                  <a:outerShdw blurRad="38100" dist="19050" dir="2700000" algn="tl" rotWithShape="0">
                    <a:schemeClr val="dk1">
                      <a:alpha val="40000"/>
                    </a:schemeClr>
                  </a:outerShdw>
                </a:effectLst>
                <a:latin typeface="Algerian" panose="04020705040A02060702" pitchFamily="82" charset="0"/>
                <a:ea typeface="Times New Roman" panose="02020603050405020304" pitchFamily="18" charset="0"/>
                <a:cs typeface="Arial" panose="020B0604020202020204" pitchFamily="34" charset="0"/>
              </a:rPr>
              <a:t>zbek</a:t>
            </a:r>
            <a:r>
              <a:rPr lang="en-US" altLang="ru-RU" dirty="0">
                <a:ln w="0"/>
                <a:solidFill>
                  <a:schemeClr val="tx1"/>
                </a:solidFill>
                <a:effectLst>
                  <a:outerShdw blurRad="38100" dist="19050" dir="2700000" algn="tl" rotWithShape="0">
                    <a:schemeClr val="dk1">
                      <a:alpha val="40000"/>
                    </a:schemeClr>
                  </a:outerShdw>
                </a:effectLst>
                <a:latin typeface="Algerian" panose="04020705040A02060702" pitchFamily="82" charset="0"/>
                <a:ea typeface="Times New Roman" panose="02020603050405020304" pitchFamily="18" charset="0"/>
                <a:cs typeface="Arial" panose="020B0604020202020204" pitchFamily="34" charset="0"/>
              </a:rPr>
              <a:t> </a:t>
            </a:r>
            <a:r>
              <a:rPr lang="en-US" altLang="ru-RU" dirty="0" err="1">
                <a:ln w="0"/>
                <a:solidFill>
                  <a:schemeClr val="tx1"/>
                </a:solidFill>
                <a:effectLst>
                  <a:outerShdw blurRad="38100" dist="19050" dir="2700000" algn="tl" rotWithShape="0">
                    <a:schemeClr val="dk1">
                      <a:alpha val="40000"/>
                    </a:schemeClr>
                  </a:outerShdw>
                </a:effectLst>
                <a:latin typeface="Algerian" panose="04020705040A02060702" pitchFamily="82" charset="0"/>
                <a:ea typeface="Times New Roman" panose="02020603050405020304" pitchFamily="18" charset="0"/>
                <a:cs typeface="Arial" panose="020B0604020202020204" pitchFamily="34" charset="0"/>
              </a:rPr>
              <a:t>tili</a:t>
            </a:r>
            <a:r>
              <a:rPr lang="en-US" altLang="ru-RU" dirty="0">
                <a:ln w="0"/>
                <a:solidFill>
                  <a:schemeClr val="tx1"/>
                </a:solidFill>
                <a:effectLst>
                  <a:outerShdw blurRad="38100" dist="19050" dir="2700000" algn="tl" rotWithShape="0">
                    <a:schemeClr val="dk1">
                      <a:alpha val="40000"/>
                    </a:schemeClr>
                  </a:outerShdw>
                </a:effectLst>
                <a:latin typeface="Algerian" panose="04020705040A02060702" pitchFamily="82" charset="0"/>
                <a:ea typeface="Times New Roman" panose="02020603050405020304" pitchFamily="18" charset="0"/>
                <a:cs typeface="Arial" panose="020B0604020202020204" pitchFamily="34" charset="0"/>
              </a:rPr>
              <a:t> </a:t>
            </a:r>
            <a:r>
              <a:rPr lang="en-US" altLang="ru-RU" dirty="0" err="1">
                <a:ln w="0"/>
                <a:solidFill>
                  <a:schemeClr val="tx1"/>
                </a:solidFill>
                <a:effectLst>
                  <a:outerShdw blurRad="38100" dist="19050" dir="2700000" algn="tl" rotWithShape="0">
                    <a:schemeClr val="dk1">
                      <a:alpha val="40000"/>
                    </a:schemeClr>
                  </a:outerShdw>
                </a:effectLst>
                <a:latin typeface="Algerian" panose="04020705040A02060702" pitchFamily="82" charset="0"/>
                <a:ea typeface="Times New Roman" panose="02020603050405020304" pitchFamily="18" charset="0"/>
                <a:cs typeface="Arial" panose="020B0604020202020204" pitchFamily="34" charset="0"/>
              </a:rPr>
              <a:t>va</a:t>
            </a:r>
            <a:r>
              <a:rPr lang="en-US" altLang="ru-RU" dirty="0">
                <a:ln w="0"/>
                <a:solidFill>
                  <a:schemeClr val="tx1"/>
                </a:solidFill>
                <a:effectLst>
                  <a:outerShdw blurRad="38100" dist="19050" dir="2700000" algn="tl" rotWithShape="0">
                    <a:schemeClr val="dk1">
                      <a:alpha val="40000"/>
                    </a:schemeClr>
                  </a:outerShdw>
                </a:effectLst>
                <a:latin typeface="Algerian" panose="04020705040A02060702" pitchFamily="82" charset="0"/>
                <a:ea typeface="Times New Roman" panose="02020603050405020304" pitchFamily="18" charset="0"/>
                <a:cs typeface="Arial" panose="020B0604020202020204" pitchFamily="34" charset="0"/>
              </a:rPr>
              <a:t> </a:t>
            </a:r>
            <a:r>
              <a:rPr lang="en-US" altLang="ru-RU" dirty="0" err="1">
                <a:ln w="0"/>
                <a:solidFill>
                  <a:schemeClr val="tx1"/>
                </a:solidFill>
                <a:effectLst>
                  <a:outerShdw blurRad="38100" dist="19050" dir="2700000" algn="tl" rotWithShape="0">
                    <a:schemeClr val="dk1">
                      <a:alpha val="40000"/>
                    </a:schemeClr>
                  </a:outerShdw>
                </a:effectLst>
                <a:latin typeface="Algerian" panose="04020705040A02060702" pitchFamily="82" charset="0"/>
                <a:ea typeface="Times New Roman" panose="02020603050405020304" pitchFamily="18" charset="0"/>
                <a:cs typeface="Arial" panose="020B0604020202020204" pitchFamily="34" charset="0"/>
              </a:rPr>
              <a:t>adabiyoti</a:t>
            </a:r>
            <a:r>
              <a:rPr lang="en-US" altLang="ru-RU" dirty="0">
                <a:ln w="0"/>
                <a:solidFill>
                  <a:schemeClr val="tx1"/>
                </a:solidFill>
                <a:effectLst>
                  <a:outerShdw blurRad="38100" dist="19050" dir="2700000" algn="tl" rotWithShape="0">
                    <a:schemeClr val="dk1">
                      <a:alpha val="40000"/>
                    </a:schemeClr>
                  </a:outerShdw>
                </a:effectLst>
                <a:latin typeface="Algerian" panose="04020705040A02060702" pitchFamily="82" charset="0"/>
                <a:ea typeface="Times New Roman" panose="02020603050405020304" pitchFamily="18" charset="0"/>
                <a:cs typeface="Arial" panose="020B0604020202020204" pitchFamily="34" charset="0"/>
              </a:rPr>
              <a:t> </a:t>
            </a:r>
            <a:r>
              <a:rPr lang="en-US" altLang="ru-RU" dirty="0" err="1">
                <a:ln w="0"/>
                <a:solidFill>
                  <a:schemeClr val="tx1"/>
                </a:solidFill>
                <a:effectLst>
                  <a:outerShdw blurRad="38100" dist="19050" dir="2700000" algn="tl" rotWithShape="0">
                    <a:schemeClr val="dk1">
                      <a:alpha val="40000"/>
                    </a:schemeClr>
                  </a:outerShdw>
                </a:effectLst>
                <a:latin typeface="Algerian" panose="04020705040A02060702" pitchFamily="82" charset="0"/>
                <a:ea typeface="Times New Roman" panose="02020603050405020304" pitchFamily="18" charset="0"/>
                <a:cs typeface="Arial" panose="020B0604020202020204" pitchFamily="34" charset="0"/>
              </a:rPr>
              <a:t>universiteti</a:t>
            </a:r>
            <a:endParaRPr lang="ru-RU" dirty="0">
              <a:ln w="0"/>
              <a:solidFill>
                <a:schemeClr val="tx1"/>
              </a:solidFill>
              <a:effectLst>
                <a:outerShdw blurRad="38100" dist="19050" dir="2700000" algn="tl" rotWithShape="0">
                  <a:schemeClr val="dk1">
                    <a:alpha val="40000"/>
                  </a:schemeClr>
                </a:outerShdw>
              </a:effectLst>
            </a:endParaRPr>
          </a:p>
          <a:p>
            <a:pPr lvl="0" algn="ctr"/>
            <a:r>
              <a:rPr lang="en-US" dirty="0">
                <a:ln w="0"/>
                <a:solidFill>
                  <a:schemeClr val="tx1"/>
                </a:solidFill>
                <a:effectLst>
                  <a:outerShdw blurRad="38100" dist="19050" dir="2700000" algn="tl" rotWithShape="0">
                    <a:schemeClr val="dk1">
                      <a:alpha val="40000"/>
                    </a:schemeClr>
                  </a:outerShdw>
                </a:effectLst>
                <a:latin typeface="Algerian" panose="04020705040A02060702" pitchFamily="82" charset="0"/>
              </a:rPr>
              <a:t>Tashkent State University of Uzbek language and literature</a:t>
            </a:r>
            <a:endParaRPr lang="ru-RU" dirty="0">
              <a:ln w="0"/>
              <a:solidFill>
                <a:schemeClr val="tx1"/>
              </a:solidFill>
              <a:effectLst>
                <a:outerShdw blurRad="38100" dist="19050" dir="2700000" algn="tl" rotWithShape="0">
                  <a:schemeClr val="dk1">
                    <a:alpha val="40000"/>
                  </a:schemeClr>
                </a:outerShdw>
              </a:effectLst>
            </a:endParaRPr>
          </a:p>
        </p:txBody>
      </p:sp>
      <p:sp>
        <p:nvSpPr>
          <p:cNvPr id="12" name="Горизонтальный свиток 11"/>
          <p:cNvSpPr/>
          <p:nvPr/>
        </p:nvSpPr>
        <p:spPr>
          <a:xfrm>
            <a:off x="107504" y="1196752"/>
            <a:ext cx="8784976" cy="1152128"/>
          </a:xfrm>
          <a:prstGeom prst="horizontalScroll">
            <a:avLst/>
          </a:prstGeom>
        </p:spPr>
        <p:style>
          <a:lnRef idx="1">
            <a:schemeClr val="accent6"/>
          </a:lnRef>
          <a:fillRef idx="2">
            <a:schemeClr val="accent6"/>
          </a:fillRef>
          <a:effectRef idx="1">
            <a:schemeClr val="accent6"/>
          </a:effectRef>
          <a:fontRef idx="minor">
            <a:schemeClr val="dk1"/>
          </a:fontRef>
        </p:style>
        <p:txBody>
          <a:bodyPr rtlCol="0" anchor="ctr">
            <a:prstTxWarp prst="textWave1">
              <a:avLst/>
            </a:prstTxWarp>
          </a:bodyPr>
          <a:lstStyle/>
          <a:p>
            <a:pPr algn="ctr"/>
            <a:r>
              <a:rPr lang="en-US" altLang="ru-RU" dirty="0">
                <a:ln w="0"/>
                <a:solidFill>
                  <a:schemeClr val="tx1"/>
                </a:solidFill>
                <a:effectLst>
                  <a:outerShdw blurRad="38100" dist="19050" dir="2700000" algn="tl" rotWithShape="0">
                    <a:schemeClr val="dk1">
                      <a:alpha val="40000"/>
                    </a:schemeClr>
                  </a:outerShdw>
                </a:effectLst>
                <a:latin typeface="Algerian" panose="04020705040A02060702" pitchFamily="82" charset="0"/>
                <a:ea typeface="Times New Roman" panose="02020603050405020304" pitchFamily="18" charset="0"/>
                <a:cs typeface="Arial" panose="020B0604020202020204" pitchFamily="34" charset="0"/>
              </a:rPr>
              <a:t>o</a:t>
            </a:r>
            <a:r>
              <a:rPr lang="ru-RU" dirty="0">
                <a:ln w="0"/>
                <a:solidFill>
                  <a:schemeClr val="tx1"/>
                </a:solidFill>
                <a:effectLst>
                  <a:outerShdw blurRad="38100" dist="19050" dir="2700000" algn="tl" rotWithShape="0">
                    <a:schemeClr val="dk1">
                      <a:alpha val="40000"/>
                    </a:schemeClr>
                  </a:outerShdw>
                </a:effectLst>
              </a:rPr>
              <a:t>‘</a:t>
            </a:r>
            <a:r>
              <a:rPr lang="en-US" altLang="ru-RU" dirty="0" err="1">
                <a:ln w="0"/>
                <a:solidFill>
                  <a:schemeClr val="tx1"/>
                </a:solidFill>
                <a:effectLst>
                  <a:outerShdw blurRad="38100" dist="19050" dir="2700000" algn="tl" rotWithShape="0">
                    <a:schemeClr val="dk1">
                      <a:alpha val="40000"/>
                    </a:schemeClr>
                  </a:outerShdw>
                </a:effectLst>
                <a:latin typeface="Algerian" panose="04020705040A02060702" pitchFamily="82" charset="0"/>
                <a:ea typeface="Times New Roman" panose="02020603050405020304" pitchFamily="18" charset="0"/>
                <a:cs typeface="Arial" panose="020B0604020202020204" pitchFamily="34" charset="0"/>
              </a:rPr>
              <a:t>zbek</a:t>
            </a:r>
            <a:r>
              <a:rPr lang="en-US" altLang="ru-RU" dirty="0">
                <a:ln w="0"/>
                <a:solidFill>
                  <a:schemeClr val="tx1"/>
                </a:solidFill>
                <a:effectLst>
                  <a:outerShdw blurRad="38100" dist="19050" dir="2700000" algn="tl" rotWithShape="0">
                    <a:schemeClr val="dk1">
                      <a:alpha val="40000"/>
                    </a:schemeClr>
                  </a:outerShdw>
                </a:effectLst>
                <a:latin typeface="Algerian" panose="04020705040A02060702" pitchFamily="82" charset="0"/>
                <a:ea typeface="Times New Roman" panose="02020603050405020304" pitchFamily="18" charset="0"/>
                <a:cs typeface="Arial" panose="020B0604020202020204" pitchFamily="34" charset="0"/>
              </a:rPr>
              <a:t> </a:t>
            </a:r>
            <a:r>
              <a:rPr lang="en-US" altLang="ru-RU" dirty="0" err="1">
                <a:ln w="0"/>
                <a:solidFill>
                  <a:schemeClr val="tx1"/>
                </a:solidFill>
                <a:effectLst>
                  <a:outerShdw blurRad="38100" dist="19050" dir="2700000" algn="tl" rotWithShape="0">
                    <a:schemeClr val="dk1">
                      <a:alpha val="40000"/>
                    </a:schemeClr>
                  </a:outerShdw>
                </a:effectLst>
                <a:latin typeface="Algerian" panose="04020705040A02060702" pitchFamily="82" charset="0"/>
                <a:ea typeface="Times New Roman" panose="02020603050405020304" pitchFamily="18" charset="0"/>
                <a:cs typeface="Arial" panose="020B0604020202020204" pitchFamily="34" charset="0"/>
              </a:rPr>
              <a:t>tili</a:t>
            </a:r>
            <a:r>
              <a:rPr lang="en-US" altLang="ru-RU" dirty="0">
                <a:ln w="0"/>
                <a:solidFill>
                  <a:schemeClr val="tx1"/>
                </a:solidFill>
                <a:effectLst>
                  <a:outerShdw blurRad="38100" dist="19050" dir="2700000" algn="tl" rotWithShape="0">
                    <a:schemeClr val="dk1">
                      <a:alpha val="40000"/>
                    </a:schemeClr>
                  </a:outerShdw>
                </a:effectLst>
                <a:latin typeface="Algerian" panose="04020705040A02060702" pitchFamily="82" charset="0"/>
                <a:ea typeface="Times New Roman" panose="02020603050405020304" pitchFamily="18" charset="0"/>
                <a:cs typeface="Arial" panose="020B0604020202020204" pitchFamily="34" charset="0"/>
              </a:rPr>
              <a:t> </a:t>
            </a:r>
            <a:r>
              <a:rPr lang="en-US" altLang="ru-RU" dirty="0" err="1">
                <a:ln w="0"/>
                <a:solidFill>
                  <a:schemeClr val="tx1"/>
                </a:solidFill>
                <a:effectLst>
                  <a:outerShdw blurRad="38100" dist="19050" dir="2700000" algn="tl" rotWithShape="0">
                    <a:schemeClr val="dk1">
                      <a:alpha val="40000"/>
                    </a:schemeClr>
                  </a:outerShdw>
                </a:effectLst>
                <a:latin typeface="Algerian" panose="04020705040A02060702" pitchFamily="82" charset="0"/>
                <a:ea typeface="Times New Roman" panose="02020603050405020304" pitchFamily="18" charset="0"/>
                <a:cs typeface="Arial" panose="020B0604020202020204" pitchFamily="34" charset="0"/>
              </a:rPr>
              <a:t>va</a:t>
            </a:r>
            <a:r>
              <a:rPr lang="en-US" altLang="ru-RU" dirty="0">
                <a:ln w="0"/>
                <a:solidFill>
                  <a:schemeClr val="tx1"/>
                </a:solidFill>
                <a:effectLst>
                  <a:outerShdw blurRad="38100" dist="19050" dir="2700000" algn="tl" rotWithShape="0">
                    <a:schemeClr val="dk1">
                      <a:alpha val="40000"/>
                    </a:schemeClr>
                  </a:outerShdw>
                </a:effectLst>
                <a:latin typeface="Algerian" panose="04020705040A02060702" pitchFamily="82" charset="0"/>
                <a:ea typeface="Times New Roman" panose="02020603050405020304" pitchFamily="18" charset="0"/>
                <a:cs typeface="Arial" panose="020B0604020202020204" pitchFamily="34" charset="0"/>
              </a:rPr>
              <a:t> </a:t>
            </a:r>
            <a:r>
              <a:rPr lang="en-US" altLang="ru-RU" dirty="0" err="1">
                <a:ln w="0"/>
                <a:solidFill>
                  <a:schemeClr val="tx1"/>
                </a:solidFill>
                <a:effectLst>
                  <a:outerShdw blurRad="38100" dist="19050" dir="2700000" algn="tl" rotWithShape="0">
                    <a:schemeClr val="dk1">
                      <a:alpha val="40000"/>
                    </a:schemeClr>
                  </a:outerShdw>
                </a:effectLst>
                <a:latin typeface="Algerian" panose="04020705040A02060702" pitchFamily="82" charset="0"/>
                <a:ea typeface="Times New Roman" panose="02020603050405020304" pitchFamily="18" charset="0"/>
                <a:cs typeface="Arial" panose="020B0604020202020204" pitchFamily="34" charset="0"/>
              </a:rPr>
              <a:t>uni</a:t>
            </a:r>
            <a:r>
              <a:rPr lang="en-US" altLang="ru-RU" dirty="0">
                <a:ln w="0"/>
                <a:solidFill>
                  <a:schemeClr val="tx1"/>
                </a:solidFill>
                <a:effectLst>
                  <a:outerShdw blurRad="38100" dist="19050" dir="2700000" algn="tl" rotWithShape="0">
                    <a:schemeClr val="dk1">
                      <a:alpha val="40000"/>
                    </a:schemeClr>
                  </a:outerShdw>
                </a:effectLst>
                <a:latin typeface="Algerian" panose="04020705040A02060702" pitchFamily="82" charset="0"/>
                <a:ea typeface="Times New Roman" panose="02020603050405020304" pitchFamily="18" charset="0"/>
                <a:cs typeface="Arial" panose="020B0604020202020204" pitchFamily="34" charset="0"/>
              </a:rPr>
              <a:t> </a:t>
            </a:r>
            <a:r>
              <a:rPr lang="en-US" altLang="ru-RU" dirty="0" err="1">
                <a:ln w="0"/>
                <a:solidFill>
                  <a:schemeClr val="tx1"/>
                </a:solidFill>
                <a:effectLst>
                  <a:outerShdw blurRad="38100" dist="19050" dir="2700000" algn="tl" rotWithShape="0">
                    <a:schemeClr val="dk1">
                      <a:alpha val="40000"/>
                    </a:schemeClr>
                  </a:outerShdw>
                </a:effectLst>
                <a:latin typeface="Algerian" panose="04020705040A02060702" pitchFamily="82" charset="0"/>
                <a:ea typeface="Times New Roman" panose="02020603050405020304" pitchFamily="18" charset="0"/>
                <a:cs typeface="Arial" panose="020B0604020202020204" pitchFamily="34" charset="0"/>
              </a:rPr>
              <a:t>o‘qitish</a:t>
            </a:r>
            <a:r>
              <a:rPr lang="en-US" altLang="ru-RU" dirty="0">
                <a:ln w="0"/>
                <a:solidFill>
                  <a:schemeClr val="tx1"/>
                </a:solidFill>
                <a:effectLst>
                  <a:outerShdw blurRad="38100" dist="19050" dir="2700000" algn="tl" rotWithShape="0">
                    <a:schemeClr val="dk1">
                      <a:alpha val="40000"/>
                    </a:schemeClr>
                  </a:outerShdw>
                </a:effectLst>
                <a:latin typeface="Algerian" panose="04020705040A02060702" pitchFamily="82" charset="0"/>
                <a:ea typeface="Times New Roman" panose="02020603050405020304" pitchFamily="18" charset="0"/>
                <a:cs typeface="Arial" panose="020B0604020202020204" pitchFamily="34" charset="0"/>
              </a:rPr>
              <a:t> </a:t>
            </a:r>
            <a:r>
              <a:rPr lang="en-US" altLang="ru-RU" dirty="0" err="1">
                <a:ln w="0"/>
                <a:solidFill>
                  <a:schemeClr val="tx1"/>
                </a:solidFill>
                <a:effectLst>
                  <a:outerShdw blurRad="38100" dist="19050" dir="2700000" algn="tl" rotWithShape="0">
                    <a:schemeClr val="dk1">
                      <a:alpha val="40000"/>
                    </a:schemeClr>
                  </a:outerShdw>
                </a:effectLst>
                <a:latin typeface="Algerian" panose="04020705040A02060702" pitchFamily="82" charset="0"/>
                <a:ea typeface="Times New Roman" panose="02020603050405020304" pitchFamily="18" charset="0"/>
                <a:cs typeface="Arial" panose="020B0604020202020204" pitchFamily="34" charset="0"/>
              </a:rPr>
              <a:t>metodikasi</a:t>
            </a:r>
            <a:r>
              <a:rPr lang="en-US" altLang="ru-RU" dirty="0">
                <a:ln w="0"/>
                <a:solidFill>
                  <a:schemeClr val="tx1"/>
                </a:solidFill>
                <a:effectLst>
                  <a:outerShdw blurRad="38100" dist="19050" dir="2700000" algn="tl" rotWithShape="0">
                    <a:schemeClr val="dk1">
                      <a:alpha val="40000"/>
                    </a:schemeClr>
                  </a:outerShdw>
                </a:effectLst>
                <a:latin typeface="Algerian" panose="04020705040A02060702" pitchFamily="82" charset="0"/>
                <a:ea typeface="Times New Roman" panose="02020603050405020304" pitchFamily="18" charset="0"/>
                <a:cs typeface="Arial" panose="020B0604020202020204" pitchFamily="34" charset="0"/>
              </a:rPr>
              <a:t> </a:t>
            </a:r>
            <a:r>
              <a:rPr lang="en-US" altLang="ru-RU" dirty="0">
                <a:ln w="0"/>
                <a:solidFill>
                  <a:sysClr val="windowText" lastClr="000000"/>
                </a:solidFill>
                <a:effectLst>
                  <a:reflection blurRad="6350" stA="53000" endA="300" endPos="35500" dir="5400000" sy="-90000" algn="bl" rotWithShape="0"/>
                </a:effectLst>
                <a:latin typeface="Algerian" panose="04020705040A02060702" pitchFamily="82" charset="0"/>
                <a:cs typeface="Times New Roman" panose="02020603050405020304" pitchFamily="18" charset="0"/>
              </a:rPr>
              <a:t>KAFEDRASI</a:t>
            </a:r>
            <a:endParaRPr lang="ru-RU" dirty="0">
              <a:ln w="0"/>
              <a:solidFill>
                <a:sysClr val="windowText" lastClr="000000"/>
              </a:solidFill>
              <a:effectLst>
                <a:reflection blurRad="6350" stA="53000" endA="300" endPos="35500" dir="5400000" sy="-90000" algn="bl" rotWithShape="0"/>
              </a:effectLst>
            </a:endParaRPr>
          </a:p>
        </p:txBody>
      </p:sp>
    </p:spTree>
    <p:extLst>
      <p:ext uri="{BB962C8B-B14F-4D97-AF65-F5344CB8AC3E}">
        <p14:creationId xmlns:p14="http://schemas.microsoft.com/office/powerpoint/2010/main" val="48895181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хема 4"/>
          <p:cNvGraphicFramePr/>
          <p:nvPr>
            <p:extLst>
              <p:ext uri="{D42A27DB-BD31-4B8C-83A1-F6EECF244321}">
                <p14:modId xmlns:p14="http://schemas.microsoft.com/office/powerpoint/2010/main" val="997625984"/>
              </p:ext>
            </p:extLst>
          </p:nvPr>
        </p:nvGraphicFramePr>
        <p:xfrm>
          <a:off x="0" y="0"/>
          <a:ext cx="9036496" cy="67413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4614310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Объект 5"/>
          <p:cNvGraphicFramePr>
            <a:graphicFrameLocks noGrp="1"/>
          </p:cNvGraphicFramePr>
          <p:nvPr>
            <p:ph sz="quarter" idx="13"/>
            <p:extLst>
              <p:ext uri="{D42A27DB-BD31-4B8C-83A1-F6EECF244321}">
                <p14:modId xmlns:p14="http://schemas.microsoft.com/office/powerpoint/2010/main" val="754045945"/>
              </p:ext>
            </p:extLst>
          </p:nvPr>
        </p:nvGraphicFramePr>
        <p:xfrm>
          <a:off x="685800" y="116632"/>
          <a:ext cx="8278688" cy="66247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440388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Объект 13"/>
          <p:cNvGraphicFramePr>
            <a:graphicFrameLocks noGrp="1"/>
          </p:cNvGraphicFramePr>
          <p:nvPr>
            <p:ph sz="quarter" idx="13"/>
            <p:extLst>
              <p:ext uri="{D42A27DB-BD31-4B8C-83A1-F6EECF244321}">
                <p14:modId xmlns:p14="http://schemas.microsoft.com/office/powerpoint/2010/main" val="4034086155"/>
              </p:ext>
            </p:extLst>
          </p:nvPr>
        </p:nvGraphicFramePr>
        <p:xfrm>
          <a:off x="-612576" y="44624"/>
          <a:ext cx="9649072" cy="66967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025932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563888" y="1988840"/>
            <a:ext cx="5184576" cy="4752528"/>
          </a:xfrm>
        </p:spPr>
        <p:style>
          <a:lnRef idx="1">
            <a:schemeClr val="accent4"/>
          </a:lnRef>
          <a:fillRef idx="2">
            <a:schemeClr val="accent4"/>
          </a:fillRef>
          <a:effectRef idx="1">
            <a:schemeClr val="accent4"/>
          </a:effectRef>
          <a:fontRef idx="minor">
            <a:schemeClr val="dk1"/>
          </a:fontRef>
        </p:style>
        <p:txBody>
          <a:bodyPr>
            <a:noAutofit/>
          </a:bodyPr>
          <a:lstStyle/>
          <a:p>
            <a:pPr algn="just"/>
            <a:r>
              <a:rPr lang="en-US" sz="1600" cap="none" dirty="0">
                <a:latin typeface="Times New Roman" panose="02020603050405020304" pitchFamily="18" charset="0"/>
                <a:cs typeface="Times New Roman" panose="02020603050405020304" pitchFamily="18" charset="0"/>
              </a:rPr>
              <a:t>1961-1980-yillarda «</a:t>
            </a:r>
            <a:r>
              <a:rPr lang="en-US" sz="1600" cap="none" dirty="0" err="1">
                <a:latin typeface="Times New Roman" panose="02020603050405020304" pitchFamily="18" charset="0"/>
                <a:cs typeface="Times New Roman" panose="02020603050405020304" pitchFamily="18" charset="0"/>
              </a:rPr>
              <a:t>O‘rta</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ta'limni</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universallashtirish</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va</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kasbiy</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ta'limni</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kengaytirish</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islohotlari</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Janubiy</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Koreyadagi</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savodxonlik</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muammolarini</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hal</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qilganidan</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keyin</a:t>
            </a:r>
            <a:r>
              <a:rPr lang="en-US" sz="1600" cap="none" dirty="0">
                <a:latin typeface="Times New Roman" panose="02020603050405020304" pitchFamily="18" charset="0"/>
                <a:cs typeface="Times New Roman" panose="02020603050405020304" pitchFamily="18" charset="0"/>
              </a:rPr>
              <a:t> 1981-1997-yillarda «</a:t>
            </a:r>
            <a:r>
              <a:rPr lang="en-US" sz="1600" cap="none" dirty="0" err="1">
                <a:latin typeface="Times New Roman" panose="02020603050405020304" pitchFamily="18" charset="0"/>
                <a:cs typeface="Times New Roman" panose="02020603050405020304" pitchFamily="18" charset="0"/>
              </a:rPr>
              <a:t>Oliy</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ta'limni</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kengaytirish</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va</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yuqori</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malakali</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ishchi</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kadrlar</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tayyorlash</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islohoti</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va</a:t>
            </a:r>
            <a:r>
              <a:rPr lang="en-US" sz="1600" cap="none" dirty="0">
                <a:latin typeface="Times New Roman" panose="02020603050405020304" pitchFamily="18" charset="0"/>
                <a:cs typeface="Times New Roman" panose="02020603050405020304" pitchFamily="18" charset="0"/>
              </a:rPr>
              <a:t> 1998-yildan </a:t>
            </a:r>
            <a:r>
              <a:rPr lang="en-US" sz="1600" cap="none" dirty="0" err="1">
                <a:latin typeface="Times New Roman" panose="02020603050405020304" pitchFamily="18" charset="0"/>
                <a:cs typeface="Times New Roman" panose="02020603050405020304" pitchFamily="18" charset="0"/>
              </a:rPr>
              <a:t>hozirgacha</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davom</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etayotgan</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Ta'lim</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kreativlik</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va</a:t>
            </a:r>
            <a:r>
              <a:rPr lang="en-US" sz="1600" cap="none" dirty="0">
                <a:latin typeface="Times New Roman" panose="02020603050405020304" pitchFamily="18" charset="0"/>
                <a:cs typeface="Times New Roman" panose="02020603050405020304" pitchFamily="18" charset="0"/>
              </a:rPr>
              <a:t> high-tech </a:t>
            </a:r>
            <a:r>
              <a:rPr lang="en-US" sz="1600" cap="none" dirty="0" err="1">
                <a:latin typeface="Times New Roman" panose="02020603050405020304" pitchFamily="18" charset="0"/>
                <a:cs typeface="Times New Roman" panose="02020603050405020304" pitchFamily="18" charset="0"/>
              </a:rPr>
              <a:t>sifati</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uchun</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ta'lim</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islohotlarini</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boshdan</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kechirdi</a:t>
            </a:r>
            <a:r>
              <a:rPr lang="en-US" sz="1600" cap="none" dirty="0">
                <a:latin typeface="Times New Roman" panose="02020603050405020304" pitchFamily="18" charset="0"/>
                <a:cs typeface="Times New Roman" panose="02020603050405020304" pitchFamily="18" charset="0"/>
              </a:rPr>
              <a:t>. 1981-1997-yildagi 16-yillik </a:t>
            </a:r>
            <a:r>
              <a:rPr lang="en-US" sz="1600" cap="none" dirty="0" err="1">
                <a:latin typeface="Times New Roman" panose="02020603050405020304" pitchFamily="18" charset="0"/>
                <a:cs typeface="Times New Roman" panose="02020603050405020304" pitchFamily="18" charset="0"/>
              </a:rPr>
              <a:t>ta'lim</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islohoti</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koreys</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xalqi</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hayotini</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tubdan</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o‘zgartirgan</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bo‘lsa</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oxirgi</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islohot</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uni</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dunyoda</a:t>
            </a:r>
            <a:r>
              <a:rPr lang="en-US" sz="1600" cap="none" dirty="0">
                <a:latin typeface="Times New Roman" panose="02020603050405020304" pitchFamily="18" charset="0"/>
                <a:cs typeface="Times New Roman" panose="02020603050405020304" pitchFamily="18" charset="0"/>
              </a:rPr>
              <a:t> it </a:t>
            </a:r>
            <a:r>
              <a:rPr lang="en-US" sz="1600" cap="none" dirty="0" err="1">
                <a:latin typeface="Times New Roman" panose="02020603050405020304" pitchFamily="18" charset="0"/>
                <a:cs typeface="Times New Roman" panose="02020603050405020304" pitchFamily="18" charset="0"/>
              </a:rPr>
              <a:t>va</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yaratuvchanlik</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bo‘yicha</a:t>
            </a:r>
            <a:r>
              <a:rPr lang="en-US" sz="1600" cap="none" dirty="0">
                <a:latin typeface="Times New Roman" panose="02020603050405020304" pitchFamily="18" charset="0"/>
                <a:cs typeface="Times New Roman" panose="02020603050405020304" pitchFamily="18" charset="0"/>
              </a:rPr>
              <a:t> </a:t>
            </a:r>
            <a:br>
              <a:rPr lang="en-US" sz="1600" cap="none" dirty="0">
                <a:latin typeface="Times New Roman" panose="02020603050405020304" pitchFamily="18" charset="0"/>
                <a:cs typeface="Times New Roman" panose="02020603050405020304" pitchFamily="18" charset="0"/>
              </a:rPr>
            </a:br>
            <a:r>
              <a:rPr lang="en-US" sz="1600" cap="none" dirty="0">
                <a:latin typeface="Times New Roman" panose="02020603050405020304" pitchFamily="18" charset="0"/>
                <a:cs typeface="Times New Roman" panose="02020603050405020304" pitchFamily="18" charset="0"/>
              </a:rPr>
              <a:t>1-o‘ringa </a:t>
            </a:r>
            <a:r>
              <a:rPr lang="en-US" sz="1600" cap="none" dirty="0" err="1">
                <a:latin typeface="Times New Roman" panose="02020603050405020304" pitchFamily="18" charset="0"/>
                <a:cs typeface="Times New Roman" panose="02020603050405020304" pitchFamily="18" charset="0"/>
              </a:rPr>
              <a:t>olib</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chiqdi</a:t>
            </a:r>
            <a:r>
              <a:rPr lang="en-US" sz="1600" cap="none" dirty="0">
                <a:latin typeface="Times New Roman" panose="02020603050405020304" pitchFamily="18" charset="0"/>
                <a:cs typeface="Times New Roman" panose="02020603050405020304" pitchFamily="18" charset="0"/>
              </a:rPr>
              <a:t>.</a:t>
            </a:r>
            <a:endParaRPr lang="ru-RU" sz="1600" cap="none" dirty="0">
              <a:latin typeface="Times New Roman" panose="02020603050405020304" pitchFamily="18" charset="0"/>
              <a:cs typeface="Times New Roman" panose="02020603050405020304" pitchFamily="18" charset="0"/>
            </a:endParaRPr>
          </a:p>
          <a:p>
            <a:pPr algn="just"/>
            <a:r>
              <a:rPr lang="en-US" sz="1600" cap="none" dirty="0" err="1">
                <a:latin typeface="Times New Roman" panose="02020603050405020304" pitchFamily="18" charset="0"/>
                <a:cs typeface="Times New Roman" panose="02020603050405020304" pitchFamily="18" charset="0"/>
              </a:rPr>
              <a:t>oxirgi</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ikki</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islohotda</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ingliz</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tili</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ta'limga</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vositachi</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sifatida</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qo‘llandi</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va</a:t>
            </a:r>
            <a:r>
              <a:rPr lang="en-US" sz="1600" cap="none" dirty="0">
                <a:latin typeface="Times New Roman" panose="02020603050405020304" pitchFamily="18" charset="0"/>
                <a:cs typeface="Times New Roman" panose="02020603050405020304" pitchFamily="18" charset="0"/>
              </a:rPr>
              <a:t> </a:t>
            </a:r>
            <a:br>
              <a:rPr lang="en-US" sz="1600" cap="none" dirty="0">
                <a:latin typeface="Times New Roman" panose="02020603050405020304" pitchFamily="18" charset="0"/>
                <a:cs typeface="Times New Roman" panose="02020603050405020304" pitchFamily="18" charset="0"/>
              </a:rPr>
            </a:br>
            <a:r>
              <a:rPr lang="en-US" sz="1600" cap="none" dirty="0">
                <a:latin typeface="Times New Roman" panose="02020603050405020304" pitchFamily="18" charset="0"/>
                <a:cs typeface="Times New Roman" panose="02020603050405020304" pitchFamily="18" charset="0"/>
              </a:rPr>
              <a:t>2010-yilda </a:t>
            </a:r>
            <a:r>
              <a:rPr lang="en-US" sz="1600" cap="none" dirty="0" err="1">
                <a:latin typeface="Times New Roman" panose="02020603050405020304" pitchFamily="18" charset="0"/>
                <a:cs typeface="Times New Roman" panose="02020603050405020304" pitchFamily="18" charset="0"/>
              </a:rPr>
              <a:t>koreys</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universitetlarining</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beshdan</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ikki</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qismida</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darslar</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to‘liq</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rPr>
              <a:t>inglizchada</a:t>
            </a:r>
            <a:r>
              <a:rPr lang="en-US" sz="1600" cap="none" dirty="0">
                <a:latin typeface="Times New Roman" panose="02020603050405020304" pitchFamily="18" charset="0"/>
                <a:cs typeface="Times New Roman" panose="02020603050405020304" pitchFamily="18" charset="0"/>
              </a:rPr>
              <a:t> </a:t>
            </a:r>
            <a:r>
              <a:rPr lang="en-US" sz="1600" cap="none" dirty="0" err="1">
                <a:latin typeface="Times New Roman" panose="02020603050405020304" pitchFamily="18" charset="0"/>
                <a:cs typeface="Times New Roman" panose="02020603050405020304" pitchFamily="18" charset="0"/>
                <a:hlinkClick r:id="rId2"/>
              </a:rPr>
              <a:t>tashkil</a:t>
            </a:r>
            <a:r>
              <a:rPr lang="en-US" sz="1600" cap="none" dirty="0">
                <a:latin typeface="Times New Roman" panose="02020603050405020304" pitchFamily="18" charset="0"/>
                <a:cs typeface="Times New Roman" panose="02020603050405020304" pitchFamily="18" charset="0"/>
                <a:hlinkClick r:id="rId2"/>
              </a:rPr>
              <a:t> </a:t>
            </a:r>
            <a:r>
              <a:rPr lang="en-US" sz="1600" cap="none" dirty="0" err="1">
                <a:latin typeface="Times New Roman" panose="02020603050405020304" pitchFamily="18" charset="0"/>
                <a:cs typeface="Times New Roman" panose="02020603050405020304" pitchFamily="18" charset="0"/>
                <a:hlinkClick r:id="rId2"/>
              </a:rPr>
              <a:t>etildi</a:t>
            </a:r>
            <a:r>
              <a:rPr lang="en-US" sz="1600" cap="none" dirty="0">
                <a:latin typeface="Times New Roman" panose="02020603050405020304" pitchFamily="18" charset="0"/>
                <a:cs typeface="Times New Roman" panose="02020603050405020304" pitchFamily="18" charset="0"/>
                <a:hlinkClick r:id="rId2"/>
              </a:rPr>
              <a:t>.</a:t>
            </a:r>
            <a:endParaRPr lang="ru-RU" sz="1600" cap="none"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107504" y="0"/>
            <a:ext cx="8640960" cy="1938992"/>
          </a:xfrm>
          <a:prstGeom prst="rect">
            <a:avLst/>
          </a:prstGeom>
        </p:spPr>
        <p:style>
          <a:lnRef idx="1">
            <a:schemeClr val="accent3"/>
          </a:lnRef>
          <a:fillRef idx="3">
            <a:schemeClr val="accent3"/>
          </a:fillRef>
          <a:effectRef idx="2">
            <a:schemeClr val="accent3"/>
          </a:effectRef>
          <a:fontRef idx="minor">
            <a:schemeClr val="lt1"/>
          </a:fontRef>
        </p:style>
        <p:txBody>
          <a:bodyPr wrap="square">
            <a:spAutoFit/>
          </a:bodyPr>
          <a:lstStyle/>
          <a:p>
            <a:pPr algn="just"/>
            <a:r>
              <a:rPr lang="en-US" sz="2400" b="1" u="sng" dirty="0" err="1">
                <a:solidFill>
                  <a:srgbClr val="C00000"/>
                </a:solidFill>
                <a:latin typeface="Times New Roman" panose="02020603050405020304" pitchFamily="18" charset="0"/>
                <a:cs typeface="Times New Roman" panose="02020603050405020304" pitchFamily="18" charset="0"/>
              </a:rPr>
              <a:t>Janubiy</a:t>
            </a:r>
            <a:r>
              <a:rPr lang="en-US" sz="2400" b="1" u="sng" dirty="0">
                <a:solidFill>
                  <a:srgbClr val="C00000"/>
                </a:solidFill>
                <a:latin typeface="Times New Roman" panose="02020603050405020304" pitchFamily="18" charset="0"/>
                <a:cs typeface="Times New Roman" panose="02020603050405020304" pitchFamily="18" charset="0"/>
              </a:rPr>
              <a:t> </a:t>
            </a:r>
            <a:r>
              <a:rPr lang="en-US" sz="2400" b="1" u="sng" dirty="0" err="1">
                <a:solidFill>
                  <a:srgbClr val="C00000"/>
                </a:solidFill>
                <a:latin typeface="Times New Roman" panose="02020603050405020304" pitchFamily="18" charset="0"/>
                <a:cs typeface="Times New Roman" panose="02020603050405020304" pitchFamily="18" charset="0"/>
              </a:rPr>
              <a:t>Koreya</a:t>
            </a:r>
            <a:r>
              <a:rPr lang="en-US" sz="2400" dirty="0">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hozirgi</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kunda</a:t>
            </a:r>
            <a:r>
              <a:rPr lang="en-US" sz="2400" b="1" dirty="0">
                <a:solidFill>
                  <a:srgbClr val="002060"/>
                </a:solidFill>
                <a:latin typeface="Times New Roman" panose="02020603050405020304" pitchFamily="18" charset="0"/>
                <a:cs typeface="Times New Roman" panose="02020603050405020304" pitchFamily="18" charset="0"/>
              </a:rPr>
              <a:t>, IT </a:t>
            </a:r>
            <a:r>
              <a:rPr lang="en-US" sz="2400" b="1" dirty="0" err="1">
                <a:solidFill>
                  <a:srgbClr val="002060"/>
                </a:solidFill>
                <a:latin typeface="Times New Roman" panose="02020603050405020304" pitchFamily="18" charset="0"/>
                <a:cs typeface="Times New Roman" panose="02020603050405020304" pitchFamily="18" charset="0"/>
              </a:rPr>
              <a:t>sohasida</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dunyoda</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tengsiz</a:t>
            </a:r>
            <a:r>
              <a:rPr lang="en-US" sz="2400" b="1" dirty="0">
                <a:solidFill>
                  <a:srgbClr val="002060"/>
                </a:solidFill>
                <a:latin typeface="Times New Roman" panose="02020603050405020304" pitchFamily="18" charset="0"/>
                <a:cs typeface="Times New Roman" panose="02020603050405020304" pitchFamily="18" charset="0"/>
              </a:rPr>
              <a:t> </a:t>
            </a:r>
            <a:r>
              <a:rPr lang="en-US" sz="2400" b="1" dirty="0" err="1">
                <a:solidFill>
                  <a:srgbClr val="002060"/>
                </a:solidFill>
                <a:latin typeface="Times New Roman" panose="02020603050405020304" pitchFamily="18" charset="0"/>
                <a:cs typeface="Times New Roman" panose="02020603050405020304" pitchFamily="18" charset="0"/>
              </a:rPr>
              <a:t>davlat</a:t>
            </a:r>
            <a:r>
              <a:rPr lang="en-US" sz="2400" b="1" dirty="0">
                <a:solidFill>
                  <a:srgbClr val="002060"/>
                </a:solidFill>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kichik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hududda</a:t>
            </a:r>
            <a:r>
              <a:rPr lang="en-US" sz="2400" dirty="0">
                <a:latin typeface="Times New Roman" panose="02020603050405020304" pitchFamily="18" charset="0"/>
                <a:cs typeface="Times New Roman" panose="02020603050405020304" pitchFamily="18" charset="0"/>
              </a:rPr>
              <a:t> 52 million </a:t>
            </a:r>
            <a:r>
              <a:rPr lang="en-US" sz="2400" dirty="0" err="1">
                <a:latin typeface="Times New Roman" panose="02020603050405020304" pitchFamily="18" charset="0"/>
                <a:cs typeface="Times New Roman" panose="02020603050405020304" pitchFamily="18" charset="0"/>
              </a:rPr>
              <a:t>aholisi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bilan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dunyoning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rivojlangan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davlatlaridan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biri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hisoblanadi</a:t>
            </a:r>
            <a:r>
              <a:rPr lang="en-US" sz="2400" dirty="0">
                <a:latin typeface="Times New Roman" panose="02020603050405020304" pitchFamily="18" charset="0"/>
                <a:cs typeface="Times New Roman" panose="02020603050405020304" pitchFamily="18" charset="0"/>
              </a:rPr>
              <a:t>. Bu </a:t>
            </a:r>
            <a:r>
              <a:rPr lang="en-US" sz="2400" dirty="0" err="1">
                <a:latin typeface="Times New Roman" panose="02020603050405020304" pitchFamily="18" charset="0"/>
                <a:cs typeface="Times New Roman" panose="02020603050405020304" pitchFamily="18" charset="0"/>
              </a:rPr>
              <a:t>yutuqlar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asosan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ta'lim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islohotlari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natijasida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bo‘lgani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hech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kimga</a:t>
            </a:r>
            <a:r>
              <a:rPr lang="en-US" sz="2400" dirty="0">
                <a:latin typeface="Times New Roman" panose="02020603050405020304" pitchFamily="18" charset="0"/>
                <a:cs typeface="Times New Roman" panose="02020603050405020304" pitchFamily="18" charset="0"/>
              </a:rPr>
              <a:t> sir </a:t>
            </a:r>
            <a:r>
              <a:rPr lang="en-US" sz="2400" dirty="0" err="1">
                <a:latin typeface="Times New Roman" panose="02020603050405020304" pitchFamily="18" charset="0"/>
                <a:cs typeface="Times New Roman" panose="02020603050405020304" pitchFamily="18" charset="0"/>
              </a:rPr>
              <a:t>emas</a:t>
            </a:r>
            <a:r>
              <a:rPr lang="en-US" sz="2400" dirty="0">
                <a:latin typeface="Times New Roman" panose="02020603050405020304" pitchFamily="18" charset="0"/>
                <a:cs typeface="Times New Roman" panose="02020603050405020304" pitchFamily="18" charset="0"/>
              </a:rPr>
              <a:t>. Bu </a:t>
            </a:r>
            <a:r>
              <a:rPr lang="en-US" sz="2400" dirty="0" err="1">
                <a:latin typeface="Times New Roman" panose="02020603050405020304" pitchFamily="18" charset="0"/>
                <a:cs typeface="Times New Roman" panose="02020603050405020304" pitchFamily="18" charset="0"/>
              </a:rPr>
              <a:t>davlat</a:t>
            </a:r>
            <a:r>
              <a:rPr lang="en-US" sz="2400" dirty="0">
                <a:latin typeface="Times New Roman" panose="02020603050405020304" pitchFamily="18" charset="0"/>
                <a:cs typeface="Times New Roman" panose="02020603050405020304" pitchFamily="18" charset="0"/>
              </a:rPr>
              <a:t> </a:t>
            </a:r>
            <a:br>
              <a:rPr lang="en-US" sz="2400" dirty="0">
                <a:latin typeface="Times New Roman" panose="02020603050405020304" pitchFamily="18" charset="0"/>
                <a:cs typeface="Times New Roman" panose="02020603050405020304" pitchFamily="18" charset="0"/>
              </a:rPr>
            </a:br>
            <a:r>
              <a:rPr lang="en-US" sz="2400" b="1" dirty="0">
                <a:solidFill>
                  <a:srgbClr val="0070C0"/>
                </a:solidFill>
                <a:latin typeface="Times New Roman" panose="02020603050405020304" pitchFamily="18" charset="0"/>
                <a:cs typeface="Times New Roman" panose="02020603050405020304" pitchFamily="18" charset="0"/>
              </a:rPr>
              <a:t>1948-1960-yillarda </a:t>
            </a:r>
            <a:r>
              <a:rPr lang="en-US" sz="2400" b="1" dirty="0" err="1">
                <a:solidFill>
                  <a:srgbClr val="0070C0"/>
                </a:solidFill>
                <a:latin typeface="Times New Roman" panose="02020603050405020304" pitchFamily="18" charset="0"/>
                <a:cs typeface="Times New Roman" panose="02020603050405020304" pitchFamily="18" charset="0"/>
              </a:rPr>
              <a:t>savodxonlik</a:t>
            </a:r>
            <a:r>
              <a:rPr lang="en-US" sz="2400" b="1" dirty="0">
                <a:solidFill>
                  <a:srgbClr val="0070C0"/>
                </a:solidFill>
                <a:latin typeface="Times New Roman" panose="02020603050405020304" pitchFamily="18" charset="0"/>
                <a:cs typeface="Times New Roman" panose="02020603050405020304" pitchFamily="18" charset="0"/>
              </a:rPr>
              <a:t> </a:t>
            </a:r>
            <a:r>
              <a:rPr lang="en-US" sz="2400" b="1" dirty="0" err="1">
                <a:solidFill>
                  <a:srgbClr val="0070C0"/>
                </a:solidFill>
                <a:latin typeface="Times New Roman" panose="02020603050405020304" pitchFamily="18" charset="0"/>
                <a:cs typeface="Times New Roman" panose="02020603050405020304" pitchFamily="18" charset="0"/>
              </a:rPr>
              <a:t>bo‘yicha</a:t>
            </a:r>
            <a:r>
              <a:rPr lang="en-US" sz="2400" b="1" dirty="0">
                <a:solidFill>
                  <a:srgbClr val="0070C0"/>
                </a:solidFill>
                <a:latin typeface="Times New Roman" panose="02020603050405020304" pitchFamily="18" charset="0"/>
                <a:cs typeface="Times New Roman" panose="02020603050405020304" pitchFamily="18" charset="0"/>
              </a:rPr>
              <a:t> </a:t>
            </a:r>
            <a:r>
              <a:rPr lang="en-US" sz="2400" b="1" dirty="0" err="1">
                <a:solidFill>
                  <a:srgbClr val="0070C0"/>
                </a:solidFill>
                <a:latin typeface="Times New Roman" panose="02020603050405020304" pitchFamily="18" charset="0"/>
                <a:cs typeface="Times New Roman" panose="02020603050405020304" pitchFamily="18" charset="0"/>
              </a:rPr>
              <a:t>muammolarga</a:t>
            </a:r>
            <a:r>
              <a:rPr lang="en-US" sz="2400" b="1" dirty="0">
                <a:solidFill>
                  <a:srgbClr val="0070C0"/>
                </a:solidFill>
                <a:latin typeface="Times New Roman" panose="02020603050405020304" pitchFamily="18" charset="0"/>
                <a:cs typeface="Times New Roman" panose="02020603050405020304" pitchFamily="18" charset="0"/>
              </a:rPr>
              <a:t> </a:t>
            </a:r>
            <a:r>
              <a:rPr lang="en-US" sz="2400" b="1" dirty="0" err="1">
                <a:solidFill>
                  <a:srgbClr val="0070C0"/>
                </a:solidFill>
                <a:latin typeface="Times New Roman" panose="02020603050405020304" pitchFamily="18" charset="0"/>
                <a:cs typeface="Times New Roman" panose="02020603050405020304" pitchFamily="18" charset="0"/>
              </a:rPr>
              <a:t>ega</a:t>
            </a:r>
            <a:r>
              <a:rPr lang="en-US" sz="2400" b="1" dirty="0">
                <a:solidFill>
                  <a:srgbClr val="0070C0"/>
                </a:solidFill>
                <a:latin typeface="Times New Roman" panose="02020603050405020304" pitchFamily="18" charset="0"/>
                <a:cs typeface="Times New Roman" panose="02020603050405020304" pitchFamily="18" charset="0"/>
              </a:rPr>
              <a:t> </a:t>
            </a:r>
            <a:r>
              <a:rPr lang="en-US" sz="2400" b="1" dirty="0" err="1">
                <a:solidFill>
                  <a:srgbClr val="0070C0"/>
                </a:solidFill>
                <a:latin typeface="Times New Roman" panose="02020603050405020304" pitchFamily="18" charset="0"/>
                <a:cs typeface="Times New Roman" panose="02020603050405020304" pitchFamily="18" charset="0"/>
              </a:rPr>
              <a:t>edi</a:t>
            </a:r>
            <a:r>
              <a:rPr lang="en-US" sz="2400" dirty="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pic>
        <p:nvPicPr>
          <p:cNvPr id="5122" name="Picture 2" descr="Koreya Respublikasi – oriftolib.uz"/>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031" y="1938992"/>
            <a:ext cx="3239833" cy="4802376"/>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395072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хема 4"/>
          <p:cNvGraphicFramePr/>
          <p:nvPr>
            <p:extLst>
              <p:ext uri="{D42A27DB-BD31-4B8C-83A1-F6EECF244321}">
                <p14:modId xmlns:p14="http://schemas.microsoft.com/office/powerpoint/2010/main" val="2836609645"/>
              </p:ext>
            </p:extLst>
          </p:nvPr>
        </p:nvGraphicFramePr>
        <p:xfrm>
          <a:off x="144016" y="116632"/>
          <a:ext cx="8964488" cy="66967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8552133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16632"/>
            <a:ext cx="8604448" cy="1596177"/>
          </a:xfrm>
          <a:blipFill>
            <a:blip r:embed="rId2"/>
            <a:tile tx="0" ty="0" sx="100000" sy="100000" flip="none" algn="tl"/>
          </a:blipFill>
        </p:spPr>
        <p:txBody>
          <a:bodyPr>
            <a:prstTxWarp prst="textDeflate">
              <a:avLst/>
            </a:prstTxWarp>
            <a:normAutofit/>
          </a:bodyPr>
          <a:lstStyle/>
          <a:p>
            <a:r>
              <a:rPr lang="en-US" sz="2000" b="1" dirty="0" err="1">
                <a:solidFill>
                  <a:srgbClr val="C00000"/>
                </a:solidFill>
              </a:rPr>
              <a:t>Skandinaviya</a:t>
            </a:r>
            <a:r>
              <a:rPr lang="en-US" sz="2000" b="1" dirty="0">
                <a:solidFill>
                  <a:srgbClr val="C00000"/>
                </a:solidFill>
              </a:rPr>
              <a:t> </a:t>
            </a:r>
            <a:r>
              <a:rPr lang="en-US" sz="2000" b="1" dirty="0" err="1">
                <a:solidFill>
                  <a:srgbClr val="C00000"/>
                </a:solidFill>
              </a:rPr>
              <a:t>mamlakatlari</a:t>
            </a:r>
            <a:r>
              <a:rPr lang="en-US" sz="2000" b="1" dirty="0">
                <a:solidFill>
                  <a:srgbClr val="C00000"/>
                </a:solidFill>
              </a:rPr>
              <a:t>, </a:t>
            </a:r>
            <a:r>
              <a:rPr lang="en-US" sz="2000" b="1" dirty="0" err="1">
                <a:solidFill>
                  <a:srgbClr val="00B050"/>
                </a:solidFill>
              </a:rPr>
              <a:t>ayniqsa</a:t>
            </a:r>
            <a:r>
              <a:rPr lang="en-US" sz="2000" b="1" dirty="0">
                <a:solidFill>
                  <a:srgbClr val="00B050"/>
                </a:solidFill>
              </a:rPr>
              <a:t>, </a:t>
            </a:r>
            <a:r>
              <a:rPr lang="en-US" sz="2000" b="1" dirty="0" err="1">
                <a:solidFill>
                  <a:srgbClr val="00B050"/>
                </a:solidFill>
              </a:rPr>
              <a:t>Finlandiya</a:t>
            </a:r>
            <a:r>
              <a:rPr lang="en-US" sz="2000" dirty="0"/>
              <a:t> </a:t>
            </a:r>
            <a:r>
              <a:rPr lang="en-US" sz="2000" b="1" dirty="0" err="1">
                <a:solidFill>
                  <a:srgbClr val="002060"/>
                </a:solidFill>
              </a:rPr>
              <a:t>maktab</a:t>
            </a:r>
            <a:r>
              <a:rPr lang="en-US" sz="2000" b="1" dirty="0">
                <a:solidFill>
                  <a:srgbClr val="002060"/>
                </a:solidFill>
              </a:rPr>
              <a:t> </a:t>
            </a:r>
            <a:r>
              <a:rPr lang="en-US" sz="2000" b="1" dirty="0" err="1">
                <a:solidFill>
                  <a:srgbClr val="002060"/>
                </a:solidFill>
              </a:rPr>
              <a:t>ta'lim</a:t>
            </a:r>
            <a:r>
              <a:rPr lang="en-US" sz="2000" b="1" dirty="0">
                <a:solidFill>
                  <a:srgbClr val="002060"/>
                </a:solidFill>
              </a:rPr>
              <a:t> </a:t>
            </a:r>
            <a:r>
              <a:rPr lang="en-US" sz="2000" b="1" dirty="0" err="1">
                <a:solidFill>
                  <a:srgbClr val="002060"/>
                </a:solidFill>
              </a:rPr>
              <a:t>tizimida</a:t>
            </a:r>
            <a:r>
              <a:rPr lang="en-US" sz="2000" b="1" dirty="0">
                <a:solidFill>
                  <a:srgbClr val="002060"/>
                </a:solidFill>
              </a:rPr>
              <a:t> </a:t>
            </a:r>
            <a:r>
              <a:rPr lang="en-US" sz="2000" b="1" dirty="0" err="1">
                <a:solidFill>
                  <a:srgbClr val="002060"/>
                </a:solidFill>
              </a:rPr>
              <a:t>ta'limdagi</a:t>
            </a:r>
            <a:r>
              <a:rPr lang="en-US" sz="2000" b="1" dirty="0">
                <a:solidFill>
                  <a:srgbClr val="002060"/>
                </a:solidFill>
              </a:rPr>
              <a:t> </a:t>
            </a:r>
            <a:r>
              <a:rPr lang="en-US" sz="2000" b="1" dirty="0" err="1">
                <a:solidFill>
                  <a:srgbClr val="002060"/>
                </a:solidFill>
              </a:rPr>
              <a:t>zamonaviy</a:t>
            </a:r>
            <a:r>
              <a:rPr lang="en-US" sz="2000" b="1" dirty="0">
                <a:solidFill>
                  <a:srgbClr val="002060"/>
                </a:solidFill>
              </a:rPr>
              <a:t> </a:t>
            </a:r>
            <a:r>
              <a:rPr lang="en-US" sz="2000" b="1" dirty="0" err="1">
                <a:solidFill>
                  <a:srgbClr val="002060"/>
                </a:solidFill>
              </a:rPr>
              <a:t>va</a:t>
            </a:r>
            <a:r>
              <a:rPr lang="en-US" sz="2000" b="1" dirty="0">
                <a:solidFill>
                  <a:srgbClr val="002060"/>
                </a:solidFill>
              </a:rPr>
              <a:t> </a:t>
            </a:r>
            <a:r>
              <a:rPr lang="en-US" sz="2000" b="1" dirty="0" err="1">
                <a:solidFill>
                  <a:srgbClr val="002060"/>
                </a:solidFill>
              </a:rPr>
              <a:t>yangi</a:t>
            </a:r>
            <a:r>
              <a:rPr lang="en-US" sz="2000" b="1" dirty="0">
                <a:solidFill>
                  <a:srgbClr val="002060"/>
                </a:solidFill>
              </a:rPr>
              <a:t> </a:t>
            </a:r>
            <a:r>
              <a:rPr lang="en-US" sz="2000" b="1" dirty="0" err="1">
                <a:solidFill>
                  <a:srgbClr val="002060"/>
                </a:solidFill>
              </a:rPr>
              <a:t>islohotlar</a:t>
            </a:r>
            <a:r>
              <a:rPr lang="en-US" sz="2000" b="1" dirty="0">
                <a:solidFill>
                  <a:srgbClr val="002060"/>
                </a:solidFill>
              </a:rPr>
              <a:t> </a:t>
            </a:r>
            <a:r>
              <a:rPr lang="en-US" sz="2000" b="1" dirty="0" err="1">
                <a:solidFill>
                  <a:srgbClr val="002060"/>
                </a:solidFill>
              </a:rPr>
              <a:t>orqali</a:t>
            </a:r>
            <a:r>
              <a:rPr lang="en-US" sz="2000" b="1" dirty="0">
                <a:solidFill>
                  <a:srgbClr val="002060"/>
                </a:solidFill>
              </a:rPr>
              <a:t> </a:t>
            </a:r>
            <a:r>
              <a:rPr lang="en-US" sz="2000" b="1" dirty="0" err="1">
                <a:solidFill>
                  <a:srgbClr val="002060"/>
                </a:solidFill>
              </a:rPr>
              <a:t>dunyodagi</a:t>
            </a:r>
            <a:r>
              <a:rPr lang="en-US" sz="2000" b="1" dirty="0">
                <a:solidFill>
                  <a:srgbClr val="002060"/>
                </a:solidFill>
              </a:rPr>
              <a:t> </a:t>
            </a:r>
            <a:r>
              <a:rPr lang="en-US" sz="2000" b="1" dirty="0" err="1">
                <a:solidFill>
                  <a:srgbClr val="002060"/>
                </a:solidFill>
              </a:rPr>
              <a:t>eng</a:t>
            </a:r>
            <a:r>
              <a:rPr lang="en-US" sz="2000" b="1" dirty="0">
                <a:solidFill>
                  <a:srgbClr val="002060"/>
                </a:solidFill>
              </a:rPr>
              <a:t> </a:t>
            </a:r>
            <a:r>
              <a:rPr lang="en-US" sz="2000" b="1" dirty="0" err="1">
                <a:solidFill>
                  <a:srgbClr val="002060"/>
                </a:solidFill>
              </a:rPr>
              <a:t>yaxshi</a:t>
            </a:r>
            <a:r>
              <a:rPr lang="en-US" sz="2000" b="1" dirty="0">
                <a:solidFill>
                  <a:srgbClr val="002060"/>
                </a:solidFill>
              </a:rPr>
              <a:t> </a:t>
            </a:r>
            <a:r>
              <a:rPr lang="en-US" sz="2000" b="1" dirty="0" err="1">
                <a:solidFill>
                  <a:srgbClr val="002060"/>
                </a:solidFill>
              </a:rPr>
              <a:t>xalq</a:t>
            </a:r>
            <a:r>
              <a:rPr lang="en-US" sz="2000" b="1" dirty="0">
                <a:solidFill>
                  <a:srgbClr val="002060"/>
                </a:solidFill>
              </a:rPr>
              <a:t> </a:t>
            </a:r>
            <a:r>
              <a:rPr lang="en-US" sz="2000" b="1" dirty="0" err="1">
                <a:solidFill>
                  <a:srgbClr val="002060"/>
                </a:solidFill>
              </a:rPr>
              <a:t>ta'limi</a:t>
            </a:r>
            <a:r>
              <a:rPr lang="en-US" sz="2000" b="1" dirty="0">
                <a:solidFill>
                  <a:srgbClr val="002060"/>
                </a:solidFill>
              </a:rPr>
              <a:t> </a:t>
            </a:r>
            <a:r>
              <a:rPr lang="en-US" sz="2000" b="1" dirty="0" err="1">
                <a:solidFill>
                  <a:srgbClr val="002060"/>
                </a:solidFill>
              </a:rPr>
              <a:t>tizimiga</a:t>
            </a:r>
            <a:r>
              <a:rPr lang="en-US" sz="2000" b="1" dirty="0">
                <a:solidFill>
                  <a:srgbClr val="002060"/>
                </a:solidFill>
              </a:rPr>
              <a:t> </a:t>
            </a:r>
            <a:r>
              <a:rPr lang="en-US" sz="2000" b="1" dirty="0" err="1">
                <a:solidFill>
                  <a:srgbClr val="002060"/>
                </a:solidFill>
              </a:rPr>
              <a:t>erishdi</a:t>
            </a:r>
            <a:r>
              <a:rPr lang="en-US" sz="2000" b="1" dirty="0">
                <a:solidFill>
                  <a:srgbClr val="002060"/>
                </a:solidFill>
              </a:rPr>
              <a:t>.</a:t>
            </a:r>
            <a:br>
              <a:rPr lang="en-US" sz="2000" b="1" dirty="0">
                <a:solidFill>
                  <a:srgbClr val="002060"/>
                </a:solidFill>
              </a:rPr>
            </a:br>
            <a:r>
              <a:rPr lang="en-US" sz="2000" u="sng" dirty="0">
                <a:solidFill>
                  <a:srgbClr val="C00000"/>
                </a:solidFill>
              </a:rPr>
              <a:t>Finn </a:t>
            </a:r>
            <a:r>
              <a:rPr lang="en-US" sz="2000" u="sng" dirty="0" err="1">
                <a:solidFill>
                  <a:srgbClr val="C00000"/>
                </a:solidFill>
              </a:rPr>
              <a:t>maktabi</a:t>
            </a:r>
            <a:r>
              <a:rPr lang="en-US" sz="2000" u="sng" dirty="0">
                <a:solidFill>
                  <a:srgbClr val="C00000"/>
                </a:solidFill>
              </a:rPr>
              <a:t> </a:t>
            </a:r>
            <a:r>
              <a:rPr lang="en-US" sz="2000" u="sng" dirty="0" err="1">
                <a:solidFill>
                  <a:srgbClr val="C00000"/>
                </a:solidFill>
              </a:rPr>
              <a:t>tizimining</a:t>
            </a:r>
            <a:r>
              <a:rPr lang="en-US" sz="2000" u="sng" dirty="0">
                <a:solidFill>
                  <a:srgbClr val="C00000"/>
                </a:solidFill>
              </a:rPr>
              <a:t> </a:t>
            </a:r>
            <a:r>
              <a:rPr lang="en-US" sz="2000" u="sng" dirty="0" err="1">
                <a:solidFill>
                  <a:srgbClr val="C00000"/>
                </a:solidFill>
              </a:rPr>
              <a:t>inqilobiy</a:t>
            </a:r>
            <a:r>
              <a:rPr lang="en-US" sz="2000" u="sng" dirty="0">
                <a:solidFill>
                  <a:srgbClr val="C00000"/>
                </a:solidFill>
              </a:rPr>
              <a:t> </a:t>
            </a:r>
            <a:r>
              <a:rPr lang="en-US" sz="2000" u="sng" dirty="0" err="1">
                <a:solidFill>
                  <a:srgbClr val="C00000"/>
                </a:solidFill>
              </a:rPr>
              <a:t>islohotlari</a:t>
            </a:r>
            <a:r>
              <a:rPr lang="en-US" sz="2000" u="sng" dirty="0">
                <a:solidFill>
                  <a:srgbClr val="C00000"/>
                </a:solidFill>
              </a:rPr>
              <a:t> </a:t>
            </a:r>
            <a:r>
              <a:rPr lang="en-US" sz="2000" u="sng" dirty="0" err="1">
                <a:solidFill>
                  <a:srgbClr val="C00000"/>
                </a:solidFill>
              </a:rPr>
              <a:t>quyidagilar</a:t>
            </a:r>
            <a:r>
              <a:rPr lang="en-US" sz="2000" u="sng" dirty="0">
                <a:solidFill>
                  <a:srgbClr val="C00000"/>
                </a:solidFill>
              </a:rPr>
              <a:t>:</a:t>
            </a:r>
            <a:endParaRPr lang="ru-RU" sz="2000" b="1" u="sng" dirty="0">
              <a:solidFill>
                <a:srgbClr val="C00000"/>
              </a:solidFill>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sz="quarter" idx="13"/>
            <p:extLst>
              <p:ext uri="{D42A27DB-BD31-4B8C-83A1-F6EECF244321}">
                <p14:modId xmlns:p14="http://schemas.microsoft.com/office/powerpoint/2010/main" val="154423732"/>
              </p:ext>
            </p:extLst>
          </p:nvPr>
        </p:nvGraphicFramePr>
        <p:xfrm>
          <a:off x="-972616" y="1585138"/>
          <a:ext cx="8064896" cy="51451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Прямоугольник 4"/>
          <p:cNvSpPr/>
          <p:nvPr/>
        </p:nvSpPr>
        <p:spPr>
          <a:xfrm>
            <a:off x="6300192" y="2060848"/>
            <a:ext cx="2627784" cy="4662815"/>
          </a:xfrm>
          <a:prstGeom prst="rec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indent="542925" algn="just">
              <a:lnSpc>
                <a:spcPct val="150000"/>
              </a:lnSpc>
              <a:spcAft>
                <a:spcPts val="0"/>
              </a:spcAft>
            </a:pPr>
            <a:r>
              <a:rPr lang="en-US" b="1" i="1" dirty="0" err="1">
                <a:solidFill>
                  <a:srgbClr val="002060"/>
                </a:solidFill>
                <a:latin typeface="Times New Roman" panose="02020603050405020304" pitchFamily="18" charset="0"/>
                <a:ea typeface="Calibri" panose="020F0502020204030204" pitchFamily="34" charset="0"/>
              </a:rPr>
              <a:t>Ta'kidlash</a:t>
            </a:r>
            <a:r>
              <a:rPr lang="en-US" b="1" i="1" dirty="0">
                <a:solidFill>
                  <a:srgbClr val="002060"/>
                </a:solidFill>
                <a:latin typeface="Times New Roman" panose="02020603050405020304" pitchFamily="18" charset="0"/>
                <a:ea typeface="Calibri" panose="020F0502020204030204" pitchFamily="34" charset="0"/>
              </a:rPr>
              <a:t> </a:t>
            </a:r>
            <a:r>
              <a:rPr lang="en-US" b="1" i="1" dirty="0" err="1">
                <a:solidFill>
                  <a:srgbClr val="002060"/>
                </a:solidFill>
                <a:latin typeface="Times New Roman" panose="02020603050405020304" pitchFamily="18" charset="0"/>
                <a:ea typeface="Calibri" panose="020F0502020204030204" pitchFamily="34" charset="0"/>
              </a:rPr>
              <a:t>joizki</a:t>
            </a:r>
            <a:r>
              <a:rPr lang="en-US" b="1" i="1" dirty="0">
                <a:solidFill>
                  <a:srgbClr val="002060"/>
                </a:solidFill>
                <a:latin typeface="Times New Roman" panose="02020603050405020304" pitchFamily="18" charset="0"/>
                <a:ea typeface="Calibri" panose="020F0502020204030204" pitchFamily="34" charset="0"/>
              </a:rPr>
              <a:t>,</a:t>
            </a:r>
            <a:r>
              <a:rPr lang="en-US" dirty="0">
                <a:solidFill>
                  <a:srgbClr val="002060"/>
                </a:solidFill>
                <a:latin typeface="Times New Roman" panose="02020603050405020304" pitchFamily="18" charset="0"/>
                <a:ea typeface="Calibri" panose="020F0502020204030204" pitchFamily="34" charset="0"/>
              </a:rPr>
              <a:t> </a:t>
            </a:r>
            <a:r>
              <a:rPr lang="en-US" dirty="0" err="1">
                <a:solidFill>
                  <a:srgbClr val="002060"/>
                </a:solidFill>
                <a:latin typeface="Times New Roman" panose="02020603050405020304" pitchFamily="18" charset="0"/>
                <a:ea typeface="Calibri" panose="020F0502020204030204" pitchFamily="34" charset="0"/>
              </a:rPr>
              <a:t>ta'limdagi</a:t>
            </a:r>
            <a:r>
              <a:rPr lang="en-US" dirty="0">
                <a:solidFill>
                  <a:srgbClr val="002060"/>
                </a:solidFill>
                <a:latin typeface="Times New Roman" panose="02020603050405020304" pitchFamily="18" charset="0"/>
                <a:ea typeface="Calibri" panose="020F0502020204030204" pitchFamily="34" charset="0"/>
              </a:rPr>
              <a:t> </a:t>
            </a:r>
            <a:r>
              <a:rPr lang="en-US" dirty="0" err="1">
                <a:solidFill>
                  <a:srgbClr val="002060"/>
                </a:solidFill>
                <a:latin typeface="Times New Roman" panose="02020603050405020304" pitchFamily="18" charset="0"/>
                <a:ea typeface="Calibri" panose="020F0502020204030204" pitchFamily="34" charset="0"/>
              </a:rPr>
              <a:t>islohot</a:t>
            </a:r>
            <a:r>
              <a:rPr lang="en-US" dirty="0">
                <a:solidFill>
                  <a:srgbClr val="002060"/>
                </a:solidFill>
                <a:latin typeface="Times New Roman" panose="02020603050405020304" pitchFamily="18" charset="0"/>
                <a:ea typeface="Calibri" panose="020F0502020204030204" pitchFamily="34" charset="0"/>
              </a:rPr>
              <a:t> </a:t>
            </a:r>
            <a:r>
              <a:rPr lang="en-US" dirty="0" err="1">
                <a:solidFill>
                  <a:srgbClr val="002060"/>
                </a:solidFill>
                <a:latin typeface="Times New Roman" panose="02020603050405020304" pitchFamily="18" charset="0"/>
                <a:ea typeface="Calibri" panose="020F0502020204030204" pitchFamily="34" charset="0"/>
              </a:rPr>
              <a:t>omillari</a:t>
            </a:r>
            <a:r>
              <a:rPr lang="en-US" dirty="0">
                <a:solidFill>
                  <a:srgbClr val="002060"/>
                </a:solidFill>
                <a:latin typeface="Times New Roman" panose="02020603050405020304" pitchFamily="18" charset="0"/>
                <a:ea typeface="Calibri" panose="020F0502020204030204" pitchFamily="34" charset="0"/>
              </a:rPr>
              <a:t> </a:t>
            </a:r>
            <a:r>
              <a:rPr lang="en-US" dirty="0" err="1">
                <a:solidFill>
                  <a:srgbClr val="002060"/>
                </a:solidFill>
                <a:latin typeface="Times New Roman" panose="02020603050405020304" pitchFamily="18" charset="0"/>
                <a:ea typeface="Calibri" panose="020F0502020204030204" pitchFamily="34" charset="0"/>
              </a:rPr>
              <a:t>qatorida</a:t>
            </a:r>
            <a:r>
              <a:rPr lang="en-US" dirty="0">
                <a:solidFill>
                  <a:srgbClr val="002060"/>
                </a:solidFill>
                <a:latin typeface="Times New Roman" panose="02020603050405020304" pitchFamily="18" charset="0"/>
                <a:ea typeface="Calibri" panose="020F0502020204030204" pitchFamily="34" charset="0"/>
              </a:rPr>
              <a:t> </a:t>
            </a:r>
            <a:r>
              <a:rPr lang="en-US" dirty="0" err="1">
                <a:solidFill>
                  <a:srgbClr val="002060"/>
                </a:solidFill>
                <a:latin typeface="Times New Roman" panose="02020603050405020304" pitchFamily="18" charset="0"/>
                <a:ea typeface="Calibri" panose="020F0502020204030204" pitchFamily="34" charset="0"/>
              </a:rPr>
              <a:t>xalqaro</a:t>
            </a:r>
            <a:r>
              <a:rPr lang="en-US" dirty="0">
                <a:solidFill>
                  <a:srgbClr val="002060"/>
                </a:solidFill>
                <a:latin typeface="Times New Roman" panose="02020603050405020304" pitchFamily="18" charset="0"/>
                <a:ea typeface="Calibri" panose="020F0502020204030204" pitchFamily="34" charset="0"/>
              </a:rPr>
              <a:t> </a:t>
            </a:r>
            <a:r>
              <a:rPr lang="en-US" dirty="0" err="1">
                <a:solidFill>
                  <a:srgbClr val="002060"/>
                </a:solidFill>
                <a:latin typeface="Times New Roman" panose="02020603050405020304" pitchFamily="18" charset="0"/>
                <a:ea typeface="Calibri" panose="020F0502020204030204" pitchFamily="34" charset="0"/>
              </a:rPr>
              <a:t>muloqot</a:t>
            </a:r>
            <a:r>
              <a:rPr lang="en-US" dirty="0">
                <a:solidFill>
                  <a:srgbClr val="002060"/>
                </a:solidFill>
                <a:latin typeface="Times New Roman" panose="02020603050405020304" pitchFamily="18" charset="0"/>
                <a:ea typeface="Calibri" panose="020F0502020204030204" pitchFamily="34" charset="0"/>
              </a:rPr>
              <a:t> </a:t>
            </a:r>
            <a:r>
              <a:rPr lang="en-US" dirty="0" err="1">
                <a:solidFill>
                  <a:srgbClr val="002060"/>
                </a:solidFill>
                <a:latin typeface="Times New Roman" panose="02020603050405020304" pitchFamily="18" charset="0"/>
                <a:ea typeface="Calibri" panose="020F0502020204030204" pitchFamily="34" charset="0"/>
              </a:rPr>
              <a:t>va</a:t>
            </a:r>
            <a:r>
              <a:rPr lang="en-US" dirty="0">
                <a:solidFill>
                  <a:srgbClr val="002060"/>
                </a:solidFill>
                <a:latin typeface="Times New Roman" panose="02020603050405020304" pitchFamily="18" charset="0"/>
                <a:ea typeface="Calibri" panose="020F0502020204030204" pitchFamily="34" charset="0"/>
              </a:rPr>
              <a:t> </a:t>
            </a:r>
            <a:r>
              <a:rPr lang="en-US" dirty="0" err="1">
                <a:solidFill>
                  <a:srgbClr val="002060"/>
                </a:solidFill>
                <a:latin typeface="Times New Roman" panose="02020603050405020304" pitchFamily="18" charset="0"/>
                <a:ea typeface="Calibri" panose="020F0502020204030204" pitchFamily="34" charset="0"/>
              </a:rPr>
              <a:t>biznes</a:t>
            </a:r>
            <a:r>
              <a:rPr lang="en-US" dirty="0">
                <a:solidFill>
                  <a:srgbClr val="002060"/>
                </a:solidFill>
                <a:latin typeface="Times New Roman" panose="02020603050405020304" pitchFamily="18" charset="0"/>
                <a:ea typeface="Calibri" panose="020F0502020204030204" pitchFamily="34" charset="0"/>
              </a:rPr>
              <a:t> </a:t>
            </a:r>
            <a:r>
              <a:rPr lang="en-US" dirty="0" err="1">
                <a:solidFill>
                  <a:srgbClr val="002060"/>
                </a:solidFill>
                <a:latin typeface="Times New Roman" panose="02020603050405020304" pitchFamily="18" charset="0"/>
                <a:ea typeface="Calibri" panose="020F0502020204030204" pitchFamily="34" charset="0"/>
              </a:rPr>
              <a:t>tili</a:t>
            </a:r>
            <a:r>
              <a:rPr lang="en-US" dirty="0">
                <a:solidFill>
                  <a:srgbClr val="002060"/>
                </a:solidFill>
                <a:latin typeface="Times New Roman" panose="02020603050405020304" pitchFamily="18" charset="0"/>
                <a:ea typeface="Calibri" panose="020F0502020204030204" pitchFamily="34" charset="0"/>
              </a:rPr>
              <a:t> </a:t>
            </a:r>
            <a:r>
              <a:rPr lang="en-US" dirty="0" err="1">
                <a:solidFill>
                  <a:srgbClr val="002060"/>
                </a:solidFill>
                <a:latin typeface="Times New Roman" panose="02020603050405020304" pitchFamily="18" charset="0"/>
                <a:ea typeface="Calibri" panose="020F0502020204030204" pitchFamily="34" charset="0"/>
              </a:rPr>
              <a:t>bo‘lgan</a:t>
            </a:r>
            <a:r>
              <a:rPr lang="en-US" dirty="0">
                <a:solidFill>
                  <a:srgbClr val="002060"/>
                </a:solidFill>
                <a:latin typeface="Times New Roman" panose="02020603050405020304" pitchFamily="18" charset="0"/>
                <a:ea typeface="Calibri" panose="020F0502020204030204" pitchFamily="34" charset="0"/>
              </a:rPr>
              <a:t> </a:t>
            </a:r>
            <a:r>
              <a:rPr lang="en-US" dirty="0" err="1">
                <a:solidFill>
                  <a:srgbClr val="002060"/>
                </a:solidFill>
                <a:latin typeface="Times New Roman" panose="02020603050405020304" pitchFamily="18" charset="0"/>
                <a:ea typeface="Calibri" panose="020F0502020204030204" pitchFamily="34" charset="0"/>
              </a:rPr>
              <a:t>ingliz</a:t>
            </a:r>
            <a:r>
              <a:rPr lang="en-US" dirty="0">
                <a:solidFill>
                  <a:srgbClr val="002060"/>
                </a:solidFill>
                <a:latin typeface="Times New Roman" panose="02020603050405020304" pitchFamily="18" charset="0"/>
                <a:ea typeface="Calibri" panose="020F0502020204030204" pitchFamily="34" charset="0"/>
              </a:rPr>
              <a:t> </a:t>
            </a:r>
            <a:r>
              <a:rPr lang="en-US" dirty="0" err="1">
                <a:solidFill>
                  <a:srgbClr val="002060"/>
                </a:solidFill>
                <a:latin typeface="Times New Roman" panose="02020603050405020304" pitchFamily="18" charset="0"/>
                <a:ea typeface="Calibri" panose="020F0502020204030204" pitchFamily="34" charset="0"/>
              </a:rPr>
              <a:t>tilining</a:t>
            </a:r>
            <a:r>
              <a:rPr lang="en-US" dirty="0">
                <a:solidFill>
                  <a:srgbClr val="002060"/>
                </a:solidFill>
                <a:latin typeface="Times New Roman" panose="02020603050405020304" pitchFamily="18" charset="0"/>
                <a:ea typeface="Calibri" panose="020F0502020204030204" pitchFamily="34" charset="0"/>
              </a:rPr>
              <a:t> </a:t>
            </a:r>
            <a:r>
              <a:rPr lang="en-US" dirty="0" err="1">
                <a:solidFill>
                  <a:srgbClr val="002060"/>
                </a:solidFill>
                <a:latin typeface="Times New Roman" panose="02020603050405020304" pitchFamily="18" charset="0"/>
                <a:ea typeface="Calibri" panose="020F0502020204030204" pitchFamily="34" charset="0"/>
              </a:rPr>
              <a:t>Finlandiya</a:t>
            </a:r>
            <a:r>
              <a:rPr lang="en-US" dirty="0">
                <a:solidFill>
                  <a:srgbClr val="002060"/>
                </a:solidFill>
                <a:latin typeface="Times New Roman" panose="02020603050405020304" pitchFamily="18" charset="0"/>
                <a:ea typeface="Calibri" panose="020F0502020204030204" pitchFamily="34" charset="0"/>
              </a:rPr>
              <a:t> </a:t>
            </a:r>
            <a:r>
              <a:rPr lang="en-US" dirty="0" err="1">
                <a:solidFill>
                  <a:srgbClr val="002060"/>
                </a:solidFill>
                <a:latin typeface="Times New Roman" panose="02020603050405020304" pitchFamily="18" charset="0"/>
                <a:ea typeface="Calibri" panose="020F0502020204030204" pitchFamily="34" charset="0"/>
              </a:rPr>
              <a:t>aholisi</a:t>
            </a:r>
            <a:r>
              <a:rPr lang="en-US" dirty="0">
                <a:solidFill>
                  <a:srgbClr val="002060"/>
                </a:solidFill>
                <a:latin typeface="Times New Roman" panose="02020603050405020304" pitchFamily="18" charset="0"/>
                <a:ea typeface="Calibri" panose="020F0502020204030204" pitchFamily="34" charset="0"/>
              </a:rPr>
              <a:t> </a:t>
            </a:r>
            <a:r>
              <a:rPr lang="en-US" dirty="0" err="1">
                <a:solidFill>
                  <a:srgbClr val="002060"/>
                </a:solidFill>
                <a:latin typeface="Times New Roman" panose="02020603050405020304" pitchFamily="18" charset="0"/>
                <a:ea typeface="Calibri" panose="020F0502020204030204" pitchFamily="34" charset="0"/>
              </a:rPr>
              <a:t>orasida</a:t>
            </a:r>
            <a:r>
              <a:rPr lang="en-US" dirty="0">
                <a:solidFill>
                  <a:srgbClr val="002060"/>
                </a:solidFill>
                <a:latin typeface="Times New Roman" panose="02020603050405020304" pitchFamily="18" charset="0"/>
                <a:ea typeface="Calibri" panose="020F0502020204030204" pitchFamily="34" charset="0"/>
              </a:rPr>
              <a:t> </a:t>
            </a:r>
            <a:r>
              <a:rPr lang="en-US" dirty="0" err="1">
                <a:solidFill>
                  <a:srgbClr val="002060"/>
                </a:solidFill>
                <a:latin typeface="Times New Roman" panose="02020603050405020304" pitchFamily="18" charset="0"/>
                <a:ea typeface="Calibri" panose="020F0502020204030204" pitchFamily="34" charset="0"/>
              </a:rPr>
              <a:t>ommalashishi</a:t>
            </a:r>
            <a:r>
              <a:rPr lang="en-US" dirty="0">
                <a:solidFill>
                  <a:srgbClr val="002060"/>
                </a:solidFill>
                <a:latin typeface="Times New Roman" panose="02020603050405020304" pitchFamily="18" charset="0"/>
                <a:ea typeface="Calibri" panose="020F0502020204030204" pitchFamily="34" charset="0"/>
              </a:rPr>
              <a:t> </a:t>
            </a:r>
            <a:r>
              <a:rPr lang="en-US" dirty="0" err="1">
                <a:solidFill>
                  <a:srgbClr val="002060"/>
                </a:solidFill>
                <a:latin typeface="Times New Roman" panose="02020603050405020304" pitchFamily="18" charset="0"/>
                <a:ea typeface="Calibri" panose="020F0502020204030204" pitchFamily="34" charset="0"/>
              </a:rPr>
              <a:t>ushbu</a:t>
            </a:r>
            <a:r>
              <a:rPr lang="en-US" dirty="0">
                <a:solidFill>
                  <a:srgbClr val="002060"/>
                </a:solidFill>
                <a:latin typeface="Times New Roman" panose="02020603050405020304" pitchFamily="18" charset="0"/>
                <a:ea typeface="Calibri" panose="020F0502020204030204" pitchFamily="34" charset="0"/>
              </a:rPr>
              <a:t> </a:t>
            </a:r>
            <a:r>
              <a:rPr lang="en-US" dirty="0" err="1">
                <a:solidFill>
                  <a:srgbClr val="002060"/>
                </a:solidFill>
                <a:latin typeface="Times New Roman" panose="02020603050405020304" pitchFamily="18" charset="0"/>
                <a:ea typeface="Calibri" panose="020F0502020204030204" pitchFamily="34" charset="0"/>
              </a:rPr>
              <a:t>davlat</a:t>
            </a:r>
            <a:r>
              <a:rPr lang="en-US" dirty="0">
                <a:solidFill>
                  <a:srgbClr val="002060"/>
                </a:solidFill>
                <a:latin typeface="Times New Roman" panose="02020603050405020304" pitchFamily="18" charset="0"/>
                <a:ea typeface="Calibri" panose="020F0502020204030204" pitchFamily="34" charset="0"/>
              </a:rPr>
              <a:t> </a:t>
            </a:r>
            <a:r>
              <a:rPr lang="en-US" dirty="0" err="1">
                <a:solidFill>
                  <a:srgbClr val="002060"/>
                </a:solidFill>
                <a:latin typeface="Times New Roman" panose="02020603050405020304" pitchFamily="18" charset="0"/>
                <a:ea typeface="Calibri" panose="020F0502020204030204" pitchFamily="34" charset="0"/>
              </a:rPr>
              <a:t>maktab</a:t>
            </a:r>
            <a:r>
              <a:rPr lang="en-US" dirty="0">
                <a:solidFill>
                  <a:srgbClr val="002060"/>
                </a:solidFill>
                <a:latin typeface="Times New Roman" panose="02020603050405020304" pitchFamily="18" charset="0"/>
                <a:ea typeface="Calibri" panose="020F0502020204030204" pitchFamily="34" charset="0"/>
              </a:rPr>
              <a:t> </a:t>
            </a:r>
            <a:r>
              <a:rPr lang="en-US" dirty="0" err="1">
                <a:solidFill>
                  <a:srgbClr val="002060"/>
                </a:solidFill>
                <a:latin typeface="Times New Roman" panose="02020603050405020304" pitchFamily="18" charset="0"/>
                <a:ea typeface="Calibri" panose="020F0502020204030204" pitchFamily="34" charset="0"/>
              </a:rPr>
              <a:t>ta'limi</a:t>
            </a:r>
            <a:r>
              <a:rPr lang="en-US" dirty="0">
                <a:solidFill>
                  <a:srgbClr val="002060"/>
                </a:solidFill>
                <a:latin typeface="Times New Roman" panose="02020603050405020304" pitchFamily="18" charset="0"/>
                <a:ea typeface="Calibri" panose="020F0502020204030204" pitchFamily="34" charset="0"/>
              </a:rPr>
              <a:t> </a:t>
            </a:r>
            <a:r>
              <a:rPr lang="en-US" dirty="0" err="1">
                <a:solidFill>
                  <a:srgbClr val="002060"/>
                </a:solidFill>
                <a:latin typeface="Times New Roman" panose="02020603050405020304" pitchFamily="18" charset="0"/>
                <a:ea typeface="Calibri" panose="020F0502020204030204" pitchFamily="34" charset="0"/>
              </a:rPr>
              <a:t>bo‘yicha</a:t>
            </a:r>
            <a:r>
              <a:rPr lang="en-US" dirty="0">
                <a:solidFill>
                  <a:srgbClr val="002060"/>
                </a:solidFill>
                <a:latin typeface="Times New Roman" panose="02020603050405020304" pitchFamily="18" charset="0"/>
                <a:ea typeface="Calibri" panose="020F0502020204030204" pitchFamily="34" charset="0"/>
              </a:rPr>
              <a:t> </a:t>
            </a:r>
            <a:r>
              <a:rPr lang="en-US" dirty="0" err="1">
                <a:solidFill>
                  <a:srgbClr val="002060"/>
                </a:solidFill>
                <a:latin typeface="Times New Roman" panose="02020603050405020304" pitchFamily="18" charset="0"/>
                <a:ea typeface="Calibri" panose="020F0502020204030204" pitchFamily="34" charset="0"/>
              </a:rPr>
              <a:t>dunyoda</a:t>
            </a:r>
            <a:r>
              <a:rPr lang="en-US" dirty="0">
                <a:solidFill>
                  <a:srgbClr val="002060"/>
                </a:solidFill>
                <a:latin typeface="Times New Roman" panose="02020603050405020304" pitchFamily="18" charset="0"/>
                <a:ea typeface="Calibri" panose="020F0502020204030204" pitchFamily="34" charset="0"/>
              </a:rPr>
              <a:t> </a:t>
            </a:r>
            <a:r>
              <a:rPr lang="en-US" dirty="0" err="1">
                <a:solidFill>
                  <a:srgbClr val="002060"/>
                </a:solidFill>
                <a:latin typeface="Times New Roman" panose="02020603050405020304" pitchFamily="18" charset="0"/>
                <a:ea typeface="Calibri" panose="020F0502020204030204" pitchFamily="34" charset="0"/>
              </a:rPr>
              <a:t>eng</a:t>
            </a:r>
            <a:r>
              <a:rPr lang="en-US" dirty="0">
                <a:solidFill>
                  <a:srgbClr val="002060"/>
                </a:solidFill>
                <a:latin typeface="Times New Roman" panose="02020603050405020304" pitchFamily="18" charset="0"/>
                <a:ea typeface="Calibri" panose="020F0502020204030204" pitchFamily="34" charset="0"/>
              </a:rPr>
              <a:t> </a:t>
            </a:r>
            <a:r>
              <a:rPr lang="en-US" dirty="0" err="1">
                <a:solidFill>
                  <a:srgbClr val="002060"/>
                </a:solidFill>
                <a:latin typeface="Times New Roman" panose="02020603050405020304" pitchFamily="18" charset="0"/>
                <a:ea typeface="Calibri" panose="020F0502020204030204" pitchFamily="34" charset="0"/>
              </a:rPr>
              <a:t>zo‘r</a:t>
            </a:r>
            <a:r>
              <a:rPr lang="en-US" dirty="0">
                <a:solidFill>
                  <a:srgbClr val="002060"/>
                </a:solidFill>
                <a:latin typeface="Times New Roman" panose="02020603050405020304" pitchFamily="18" charset="0"/>
                <a:ea typeface="Calibri" panose="020F0502020204030204" pitchFamily="34" charset="0"/>
              </a:rPr>
              <a:t> </a:t>
            </a:r>
            <a:r>
              <a:rPr lang="en-US" dirty="0" err="1">
                <a:solidFill>
                  <a:srgbClr val="002060"/>
                </a:solidFill>
                <a:latin typeface="Times New Roman" panose="02020603050405020304" pitchFamily="18" charset="0"/>
                <a:ea typeface="Calibri" panose="020F0502020204030204" pitchFamily="34" charset="0"/>
              </a:rPr>
              <a:t>bo‘lishini</a:t>
            </a:r>
            <a:r>
              <a:rPr lang="en-US" dirty="0">
                <a:solidFill>
                  <a:srgbClr val="002060"/>
                </a:solidFill>
                <a:latin typeface="Times New Roman" panose="02020603050405020304" pitchFamily="18" charset="0"/>
                <a:ea typeface="Calibri" panose="020F0502020204030204" pitchFamily="34" charset="0"/>
              </a:rPr>
              <a:t> </a:t>
            </a:r>
            <a:r>
              <a:rPr lang="en-US" dirty="0" err="1">
                <a:solidFill>
                  <a:srgbClr val="002060"/>
                </a:solidFill>
                <a:latin typeface="Times New Roman" panose="02020603050405020304" pitchFamily="18" charset="0"/>
                <a:ea typeface="Calibri" panose="020F0502020204030204" pitchFamily="34" charset="0"/>
              </a:rPr>
              <a:t>ta'minlab</a:t>
            </a:r>
            <a:r>
              <a:rPr lang="en-US" dirty="0">
                <a:solidFill>
                  <a:srgbClr val="002060"/>
                </a:solidFill>
                <a:latin typeface="Times New Roman" panose="02020603050405020304" pitchFamily="18" charset="0"/>
                <a:ea typeface="Calibri" panose="020F0502020204030204" pitchFamily="34" charset="0"/>
              </a:rPr>
              <a:t> </a:t>
            </a:r>
            <a:r>
              <a:rPr lang="en-US" dirty="0" err="1">
                <a:solidFill>
                  <a:srgbClr val="002060"/>
                </a:solidFill>
                <a:latin typeface="Times New Roman" panose="02020603050405020304" pitchFamily="18" charset="0"/>
                <a:ea typeface="Calibri" panose="020F0502020204030204" pitchFamily="34" charset="0"/>
              </a:rPr>
              <a:t>kelmoqda</a:t>
            </a:r>
            <a:r>
              <a:rPr lang="en-US" dirty="0">
                <a:solidFill>
                  <a:srgbClr val="002060"/>
                </a:solidFill>
                <a:latin typeface="Times New Roman" panose="02020603050405020304" pitchFamily="18" charset="0"/>
                <a:ea typeface="Calibri" panose="020F0502020204030204" pitchFamily="34" charset="0"/>
              </a:rPr>
              <a:t>.</a:t>
            </a:r>
            <a:endParaRPr lang="ru-RU" sz="1600" dirty="0">
              <a:solidFill>
                <a:srgbClr val="00206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6140163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4193527378"/>
              </p:ext>
            </p:extLst>
          </p:nvPr>
        </p:nvGraphicFramePr>
        <p:xfrm>
          <a:off x="107504" y="1412776"/>
          <a:ext cx="8856983" cy="5373215"/>
        </p:xfrm>
        <a:graphic>
          <a:graphicData uri="http://schemas.openxmlformats.org/drawingml/2006/table">
            <a:tbl>
              <a:tblPr firstRow="1" firstCol="1" bandRow="1">
                <a:tableStyleId>{5C22544A-7EE6-4342-B048-85BDC9FD1C3A}</a:tableStyleId>
              </a:tblPr>
              <a:tblGrid>
                <a:gridCol w="1300296">
                  <a:extLst>
                    <a:ext uri="{9D8B030D-6E8A-4147-A177-3AD203B41FA5}">
                      <a16:colId xmlns:a16="http://schemas.microsoft.com/office/drawing/2014/main" val="20000"/>
                    </a:ext>
                  </a:extLst>
                </a:gridCol>
                <a:gridCol w="1055204">
                  <a:extLst>
                    <a:ext uri="{9D8B030D-6E8A-4147-A177-3AD203B41FA5}">
                      <a16:colId xmlns:a16="http://schemas.microsoft.com/office/drawing/2014/main" val="20001"/>
                    </a:ext>
                  </a:extLst>
                </a:gridCol>
                <a:gridCol w="1221718">
                  <a:extLst>
                    <a:ext uri="{9D8B030D-6E8A-4147-A177-3AD203B41FA5}">
                      <a16:colId xmlns:a16="http://schemas.microsoft.com/office/drawing/2014/main" val="20002"/>
                    </a:ext>
                  </a:extLst>
                </a:gridCol>
                <a:gridCol w="1165589">
                  <a:extLst>
                    <a:ext uri="{9D8B030D-6E8A-4147-A177-3AD203B41FA5}">
                      <a16:colId xmlns:a16="http://schemas.microsoft.com/office/drawing/2014/main" val="20003"/>
                    </a:ext>
                  </a:extLst>
                </a:gridCol>
                <a:gridCol w="913949">
                  <a:extLst>
                    <a:ext uri="{9D8B030D-6E8A-4147-A177-3AD203B41FA5}">
                      <a16:colId xmlns:a16="http://schemas.microsoft.com/office/drawing/2014/main" val="20004"/>
                    </a:ext>
                  </a:extLst>
                </a:gridCol>
                <a:gridCol w="1422843">
                  <a:extLst>
                    <a:ext uri="{9D8B030D-6E8A-4147-A177-3AD203B41FA5}">
                      <a16:colId xmlns:a16="http://schemas.microsoft.com/office/drawing/2014/main" val="20005"/>
                    </a:ext>
                  </a:extLst>
                </a:gridCol>
                <a:gridCol w="1777384">
                  <a:extLst>
                    <a:ext uri="{9D8B030D-6E8A-4147-A177-3AD203B41FA5}">
                      <a16:colId xmlns:a16="http://schemas.microsoft.com/office/drawing/2014/main" val="20006"/>
                    </a:ext>
                  </a:extLst>
                </a:gridCol>
              </a:tblGrid>
              <a:tr h="2037890">
                <a:tc>
                  <a:txBody>
                    <a:bodyPr/>
                    <a:lstStyle/>
                    <a:p>
                      <a:pPr algn="ctr">
                        <a:lnSpc>
                          <a:spcPct val="107000"/>
                        </a:lnSpc>
                        <a:spcAft>
                          <a:spcPts val="0"/>
                        </a:spcAft>
                      </a:pPr>
                      <a:r>
                        <a:rPr lang="en-US" sz="1200" dirty="0">
                          <a:effectLst/>
                          <a:latin typeface="Times New Roman" panose="02020603050405020304" pitchFamily="18" charset="0"/>
                          <a:cs typeface="Times New Roman" panose="02020603050405020304" pitchFamily="18" charset="0"/>
                        </a:rPr>
                        <a:t>PISA 2018-2019 </a:t>
                      </a:r>
                      <a:r>
                        <a:rPr lang="en-US" sz="1200" dirty="0" err="1">
                          <a:effectLst/>
                          <a:latin typeface="Times New Roman" panose="02020603050405020304" pitchFamily="18" charset="0"/>
                          <a:cs typeface="Times New Roman" panose="02020603050405020304" pitchFamily="18" charset="0"/>
                        </a:rPr>
                        <a:t>reytingi</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Sinf o‘quvchilari soni (2019)</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Jami maktablar soni</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200" dirty="0">
                          <a:effectLst/>
                          <a:latin typeface="Times New Roman" panose="02020603050405020304" pitchFamily="18" charset="0"/>
                          <a:cs typeface="Times New Roman" panose="02020603050405020304" pitchFamily="18" charset="0"/>
                        </a:rPr>
                        <a:t>Jami </a:t>
                      </a:r>
                      <a:r>
                        <a:rPr lang="en-US" sz="1200" dirty="0" err="1">
                          <a:effectLst/>
                          <a:latin typeface="Times New Roman" panose="02020603050405020304" pitchFamily="18" charset="0"/>
                          <a:cs typeface="Times New Roman" panose="02020603050405020304" pitchFamily="18" charset="0"/>
                        </a:rPr>
                        <a:t>o‘quvchilar</a:t>
                      </a:r>
                      <a:r>
                        <a:rPr lang="en-US" sz="1200" dirty="0">
                          <a:effectLst/>
                          <a:latin typeface="Times New Roman" panose="02020603050405020304" pitchFamily="18" charset="0"/>
                          <a:cs typeface="Times New Roman" panose="02020603050405020304" pitchFamily="18" charset="0"/>
                        </a:rPr>
                        <a:t> </a:t>
                      </a:r>
                      <a:r>
                        <a:rPr lang="en-US" sz="1200" dirty="0" err="1">
                          <a:effectLst/>
                          <a:latin typeface="Times New Roman" panose="02020603050405020304" pitchFamily="18" charset="0"/>
                          <a:cs typeface="Times New Roman" panose="02020603050405020304" pitchFamily="18" charset="0"/>
                        </a:rPr>
                        <a:t>soni</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Maktabda ingliz tilining darajasi</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Ingliz tilida dunyo reytingi 2020</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YaIMning ta’limdagi ulushi</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667065">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Finlandiya </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19</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3 700 (2019)</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550 000</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B2, C1</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3-o‘rin, juda yuqori</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5,1 </a:t>
                      </a:r>
                      <a:r>
                        <a:rPr lang="uz-Cyrl-UZ" sz="1200">
                          <a:effectLst/>
                          <a:latin typeface="Times New Roman" panose="02020603050405020304" pitchFamily="18" charset="0"/>
                          <a:cs typeface="Times New Roman" panose="02020603050405020304" pitchFamily="18" charset="0"/>
                        </a:rPr>
                        <a:t>% (201</a:t>
                      </a:r>
                      <a:r>
                        <a:rPr lang="en-US" sz="1200">
                          <a:effectLst/>
                          <a:latin typeface="Times New Roman" panose="02020603050405020304" pitchFamily="18" charset="0"/>
                          <a:cs typeface="Times New Roman" panose="02020603050405020304" pitchFamily="18" charset="0"/>
                        </a:rPr>
                        <a:t>9</a:t>
                      </a:r>
                      <a:r>
                        <a:rPr lang="uz-Cyrl-UZ" sz="1200">
                          <a:effectLst/>
                          <a:latin typeface="Times New Roman" panose="02020603050405020304" pitchFamily="18" charset="0"/>
                          <a:cs typeface="Times New Roman" panose="02020603050405020304" pitchFamily="18" charset="0"/>
                        </a:rPr>
                        <a:t>) </a:t>
                      </a:r>
                      <a:r>
                        <a:rPr lang="en-US" sz="1200">
                          <a:effectLst/>
                          <a:latin typeface="Times New Roman" panose="02020603050405020304" pitchFamily="18" charset="0"/>
                          <a:cs typeface="Times New Roman" panose="02020603050405020304" pitchFamily="18" charset="0"/>
                        </a:rPr>
                        <a:t>1</a:t>
                      </a:r>
                      <a:r>
                        <a:rPr lang="uz-Cyrl-UZ" sz="1200">
                          <a:effectLst/>
                          <a:latin typeface="Times New Roman" panose="02020603050405020304" pitchFamily="18" charset="0"/>
                          <a:cs typeface="Times New Roman" panose="02020603050405020304" pitchFamily="18" charset="0"/>
                        </a:rPr>
                        <a:t>3,</a:t>
                      </a:r>
                      <a:r>
                        <a:rPr lang="en-US" sz="1200">
                          <a:effectLst/>
                          <a:latin typeface="Times New Roman" panose="02020603050405020304" pitchFamily="18" charset="0"/>
                          <a:cs typeface="Times New Roman" panose="02020603050405020304" pitchFamily="18" charset="0"/>
                        </a:rPr>
                        <a:t>5 mlrd $</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667065">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Xitoy </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30-35</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514 000 (2014)</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260 mln.</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B2, C1</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38-o‘rin, o‘rta</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520 mlrd $</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667065">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Singapur </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20-25</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400 (2016)</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340 000</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B2, C1</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10-o‘rin, juda yuqori</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2,9 </a:t>
                      </a:r>
                      <a:r>
                        <a:rPr lang="uz-Cyrl-UZ" sz="1200">
                          <a:effectLst/>
                          <a:latin typeface="Times New Roman" panose="02020603050405020304" pitchFamily="18" charset="0"/>
                          <a:cs typeface="Times New Roman" panose="02020603050405020304" pitchFamily="18" charset="0"/>
                        </a:rPr>
                        <a:t>% (201</a:t>
                      </a:r>
                      <a:r>
                        <a:rPr lang="en-US" sz="1200">
                          <a:effectLst/>
                          <a:latin typeface="Times New Roman" panose="02020603050405020304" pitchFamily="18" charset="0"/>
                          <a:cs typeface="Times New Roman" panose="02020603050405020304" pitchFamily="18" charset="0"/>
                        </a:rPr>
                        <a:t>9</a:t>
                      </a:r>
                      <a:r>
                        <a:rPr lang="uz-Cyrl-UZ" sz="1200">
                          <a:effectLst/>
                          <a:latin typeface="Times New Roman" panose="02020603050405020304" pitchFamily="18" charset="0"/>
                          <a:cs typeface="Times New Roman" panose="02020603050405020304" pitchFamily="18" charset="0"/>
                        </a:rPr>
                        <a:t>) </a:t>
                      </a:r>
                      <a:r>
                        <a:rPr lang="en-US" sz="1200">
                          <a:effectLst/>
                          <a:latin typeface="Times New Roman" panose="02020603050405020304" pitchFamily="18" charset="0"/>
                          <a:cs typeface="Times New Roman" panose="02020603050405020304" pitchFamily="18" charset="0"/>
                        </a:rPr>
                        <a:t>9 mlrd $</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667065">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Janubiy Koreya</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22-24</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20 000 (2020)</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B2, C1</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32-o‘rin, o‘rta</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4,3 </a:t>
                      </a:r>
                      <a:r>
                        <a:rPr lang="uz-Cyrl-UZ" sz="1200">
                          <a:effectLst/>
                          <a:latin typeface="Times New Roman" panose="02020603050405020304" pitchFamily="18" charset="0"/>
                          <a:cs typeface="Times New Roman" panose="02020603050405020304" pitchFamily="18" charset="0"/>
                        </a:rPr>
                        <a:t>% (201</a:t>
                      </a:r>
                      <a:r>
                        <a:rPr lang="en-US" sz="1200">
                          <a:effectLst/>
                          <a:latin typeface="Times New Roman" panose="02020603050405020304" pitchFamily="18" charset="0"/>
                          <a:cs typeface="Times New Roman" panose="02020603050405020304" pitchFamily="18" charset="0"/>
                        </a:rPr>
                        <a:t>6</a:t>
                      </a:r>
                      <a:r>
                        <a:rPr lang="uz-Cyrl-UZ" sz="1200">
                          <a:effectLst/>
                          <a:latin typeface="Times New Roman" panose="02020603050405020304" pitchFamily="18" charset="0"/>
                          <a:cs typeface="Times New Roman" panose="02020603050405020304" pitchFamily="18" charset="0"/>
                        </a:rPr>
                        <a:t>) </a:t>
                      </a:r>
                      <a:r>
                        <a:rPr lang="en-US" sz="1200">
                          <a:effectLst/>
                          <a:latin typeface="Times New Roman" panose="02020603050405020304" pitchFamily="18" charset="0"/>
                          <a:cs typeface="Times New Roman" panose="02020603050405020304" pitchFamily="18" charset="0"/>
                        </a:rPr>
                        <a:t>5</a:t>
                      </a:r>
                      <a:r>
                        <a:rPr lang="uz-Cyrl-UZ" sz="1200">
                          <a:effectLst/>
                          <a:latin typeface="Times New Roman" panose="02020603050405020304" pitchFamily="18" charset="0"/>
                          <a:cs typeface="Times New Roman" panose="02020603050405020304" pitchFamily="18" charset="0"/>
                        </a:rPr>
                        <a:t>3 </a:t>
                      </a:r>
                      <a:r>
                        <a:rPr lang="en-US" sz="1200">
                          <a:effectLst/>
                          <a:latin typeface="Times New Roman" panose="02020603050405020304" pitchFamily="18" charset="0"/>
                          <a:cs typeface="Times New Roman" panose="02020603050405020304" pitchFamily="18" charset="0"/>
                        </a:rPr>
                        <a:t>mlrd $</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r h="667065">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O‘zbekiston</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30-35</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9 942 (2019)</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6 119 940</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B1</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200">
                          <a:effectLst/>
                          <a:latin typeface="Times New Roman" panose="02020603050405020304" pitchFamily="18" charset="0"/>
                          <a:cs typeface="Times New Roman" panose="02020603050405020304" pitchFamily="18" charset="0"/>
                        </a:rPr>
                        <a:t>88-o‘rin, past</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1200" dirty="0">
                          <a:effectLst/>
                          <a:latin typeface="Times New Roman" panose="02020603050405020304" pitchFamily="18" charset="0"/>
                          <a:cs typeface="Times New Roman" panose="02020603050405020304" pitchFamily="18" charset="0"/>
                        </a:rPr>
                        <a:t>5,6 </a:t>
                      </a:r>
                      <a:r>
                        <a:rPr lang="uz-Cyrl-UZ" sz="1200" dirty="0">
                          <a:effectLst/>
                          <a:latin typeface="Times New Roman" panose="02020603050405020304" pitchFamily="18" charset="0"/>
                          <a:cs typeface="Times New Roman" panose="02020603050405020304" pitchFamily="18" charset="0"/>
                        </a:rPr>
                        <a:t>% (2017) 3,78 </a:t>
                      </a:r>
                      <a:r>
                        <a:rPr lang="en-US" sz="1200" dirty="0" err="1">
                          <a:effectLst/>
                          <a:latin typeface="Times New Roman" panose="02020603050405020304" pitchFamily="18" charset="0"/>
                          <a:cs typeface="Times New Roman" panose="02020603050405020304" pitchFamily="18" charset="0"/>
                        </a:rPr>
                        <a:t>mlrd</a:t>
                      </a:r>
                      <a:r>
                        <a:rPr lang="en-US" sz="1200" dirty="0">
                          <a:effectLst/>
                          <a:latin typeface="Times New Roman" panose="02020603050405020304" pitchFamily="18" charset="0"/>
                          <a:cs typeface="Times New Roman" panose="02020603050405020304" pitchFamily="18" charset="0"/>
                        </a:rPr>
                        <a:t> $</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5"/>
                  </a:ext>
                </a:extLst>
              </a:tr>
            </a:tbl>
          </a:graphicData>
        </a:graphic>
      </p:graphicFrame>
      <p:sp>
        <p:nvSpPr>
          <p:cNvPr id="5" name="Rectangle 1"/>
          <p:cNvSpPr>
            <a:spLocks noChangeArrowheads="1"/>
          </p:cNvSpPr>
          <p:nvPr/>
        </p:nvSpPr>
        <p:spPr bwMode="auto">
          <a:xfrm>
            <a:off x="323528" y="188640"/>
            <a:ext cx="818791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542925" algn="ctr" defTabSz="914400" rtl="0" eaLnBrk="0" fontAlgn="base" latinLnBrk="0" hangingPunct="0">
              <a:lnSpc>
                <a:spcPct val="100000"/>
              </a:lnSpc>
              <a:spcBef>
                <a:spcPct val="0"/>
              </a:spcBef>
              <a:spcAft>
                <a:spcPct val="0"/>
              </a:spcAft>
              <a:buClrTx/>
              <a:buSzTx/>
              <a:buFontTx/>
              <a:buNone/>
              <a:tabLst/>
            </a:pPr>
            <a:r>
              <a:rPr kumimoji="0" lang="en-US" altLang="ru-RU" sz="2000" b="1" i="0" u="none" strike="noStrike" cap="none" normalizeH="0" baseline="0" dirty="0" err="1">
                <a:ln>
                  <a:noFill/>
                </a:ln>
                <a:solidFill>
                  <a:srgbClr val="000000"/>
                </a:solidFill>
                <a:effectLst/>
                <a:latin typeface="Algerian" panose="04020705040A02060702" pitchFamily="82" charset="0"/>
                <a:ea typeface="Calibri" panose="020F0502020204030204" pitchFamily="34" charset="0"/>
              </a:rPr>
              <a:t>Dunyo</a:t>
            </a:r>
            <a:r>
              <a:rPr kumimoji="0" lang="en-US" altLang="ru-RU" sz="2000" b="1" i="0" u="none" strike="noStrike" cap="none" normalizeH="0" baseline="0" dirty="0">
                <a:ln>
                  <a:noFill/>
                </a:ln>
                <a:solidFill>
                  <a:srgbClr val="000000"/>
                </a:solidFill>
                <a:effectLst/>
                <a:latin typeface="Algerian" panose="04020705040A02060702" pitchFamily="82" charset="0"/>
                <a:ea typeface="Calibri" panose="020F0502020204030204" pitchFamily="34" charset="0"/>
              </a:rPr>
              <a:t> </a:t>
            </a:r>
            <a:r>
              <a:rPr kumimoji="0" lang="en-US" altLang="ru-RU" sz="2000" b="1" i="0" u="none" strike="noStrike" cap="none" normalizeH="0" baseline="0" dirty="0" err="1">
                <a:ln>
                  <a:noFill/>
                </a:ln>
                <a:solidFill>
                  <a:srgbClr val="000000"/>
                </a:solidFill>
                <a:effectLst/>
                <a:latin typeface="Algerian" panose="04020705040A02060702" pitchFamily="82" charset="0"/>
                <a:ea typeface="Calibri" panose="020F0502020204030204" pitchFamily="34" charset="0"/>
              </a:rPr>
              <a:t>xalq</a:t>
            </a:r>
            <a:r>
              <a:rPr kumimoji="0" lang="en-US" altLang="ru-RU" sz="2000" b="1" i="0" u="none" strike="noStrike" cap="none" normalizeH="0" baseline="0" dirty="0">
                <a:ln>
                  <a:noFill/>
                </a:ln>
                <a:solidFill>
                  <a:srgbClr val="000000"/>
                </a:solidFill>
                <a:effectLst/>
                <a:latin typeface="Algerian" panose="04020705040A02060702" pitchFamily="82" charset="0"/>
                <a:ea typeface="Calibri" panose="020F0502020204030204" pitchFamily="34" charset="0"/>
              </a:rPr>
              <a:t> </a:t>
            </a:r>
            <a:r>
              <a:rPr kumimoji="0" lang="en-US" altLang="ru-RU" sz="2000" b="1" i="0" u="none" strike="noStrike" cap="none" normalizeH="0" baseline="0" dirty="0" err="1">
                <a:ln>
                  <a:noFill/>
                </a:ln>
                <a:solidFill>
                  <a:srgbClr val="000000"/>
                </a:solidFill>
                <a:effectLst/>
                <a:latin typeface="Algerian" panose="04020705040A02060702" pitchFamily="82" charset="0"/>
                <a:ea typeface="Calibri" panose="020F0502020204030204" pitchFamily="34" charset="0"/>
              </a:rPr>
              <a:t>ta'limi</a:t>
            </a:r>
            <a:r>
              <a:rPr kumimoji="0" lang="en-US" altLang="ru-RU" sz="2000" b="1" i="0" u="none" strike="noStrike" cap="none" normalizeH="0" baseline="0" dirty="0">
                <a:ln>
                  <a:noFill/>
                </a:ln>
                <a:solidFill>
                  <a:srgbClr val="000000"/>
                </a:solidFill>
                <a:effectLst/>
                <a:latin typeface="Algerian" panose="04020705040A02060702" pitchFamily="82" charset="0"/>
                <a:ea typeface="Calibri" panose="020F0502020204030204" pitchFamily="34" charset="0"/>
              </a:rPr>
              <a:t> </a:t>
            </a:r>
            <a:r>
              <a:rPr kumimoji="0" lang="en-US" altLang="ru-RU" sz="2000" b="1" i="0" u="none" strike="noStrike" cap="none" normalizeH="0" baseline="0" dirty="0" err="1">
                <a:ln>
                  <a:noFill/>
                </a:ln>
                <a:solidFill>
                  <a:srgbClr val="000000"/>
                </a:solidFill>
                <a:effectLst/>
                <a:latin typeface="Algerian" panose="04020705040A02060702" pitchFamily="82" charset="0"/>
                <a:ea typeface="Calibri" panose="020F0502020204030204" pitchFamily="34" charset="0"/>
              </a:rPr>
              <a:t>reytingida</a:t>
            </a:r>
            <a:r>
              <a:rPr kumimoji="0" lang="en-US" altLang="ru-RU" sz="2000" b="1" i="0" u="none" strike="noStrike" cap="none" normalizeH="0" baseline="0" dirty="0">
                <a:ln>
                  <a:noFill/>
                </a:ln>
                <a:solidFill>
                  <a:srgbClr val="000000"/>
                </a:solidFill>
                <a:effectLst/>
                <a:latin typeface="Algerian" panose="04020705040A02060702" pitchFamily="82" charset="0"/>
                <a:ea typeface="Calibri" panose="020F0502020204030204" pitchFamily="34" charset="0"/>
              </a:rPr>
              <a:t> </a:t>
            </a:r>
            <a:r>
              <a:rPr kumimoji="0" lang="en-US" altLang="ru-RU" sz="2000" b="1" i="0" u="none" strike="noStrike" cap="none" normalizeH="0" baseline="0" dirty="0" err="1">
                <a:ln>
                  <a:noFill/>
                </a:ln>
                <a:solidFill>
                  <a:srgbClr val="000000"/>
                </a:solidFill>
                <a:effectLst/>
                <a:latin typeface="Algerian" panose="04020705040A02060702" pitchFamily="82" charset="0"/>
                <a:ea typeface="Calibri" panose="020F0502020204030204" pitchFamily="34" charset="0"/>
              </a:rPr>
              <a:t>to‘rtta</a:t>
            </a:r>
            <a:r>
              <a:rPr kumimoji="0" lang="en-US" altLang="ru-RU" sz="2000" b="1" i="0" u="none" strike="noStrike" cap="none" normalizeH="0" baseline="0" dirty="0">
                <a:ln>
                  <a:noFill/>
                </a:ln>
                <a:solidFill>
                  <a:srgbClr val="000000"/>
                </a:solidFill>
                <a:effectLst/>
                <a:latin typeface="Algerian" panose="04020705040A02060702" pitchFamily="82" charset="0"/>
                <a:ea typeface="Calibri" panose="020F0502020204030204" pitchFamily="34" charset="0"/>
              </a:rPr>
              <a:t> </a:t>
            </a:r>
          </a:p>
          <a:p>
            <a:pPr marL="0" marR="0" lvl="0" indent="542925" algn="ctr" defTabSz="914400" rtl="0" eaLnBrk="0" fontAlgn="base" latinLnBrk="0" hangingPunct="0">
              <a:lnSpc>
                <a:spcPct val="100000"/>
              </a:lnSpc>
              <a:spcBef>
                <a:spcPct val="0"/>
              </a:spcBef>
              <a:spcAft>
                <a:spcPct val="0"/>
              </a:spcAft>
              <a:buClrTx/>
              <a:buSzTx/>
              <a:buFontTx/>
              <a:buNone/>
              <a:tabLst/>
            </a:pPr>
            <a:r>
              <a:rPr kumimoji="0" lang="en-US" altLang="ru-RU" sz="2000" b="1" i="0" u="none" strike="noStrike" cap="none" normalizeH="0" baseline="0" dirty="0" err="1">
                <a:ln>
                  <a:noFill/>
                </a:ln>
                <a:solidFill>
                  <a:srgbClr val="000000"/>
                </a:solidFill>
                <a:effectLst/>
                <a:latin typeface="Algerian" panose="04020705040A02060702" pitchFamily="82" charset="0"/>
                <a:ea typeface="Calibri" panose="020F0502020204030204" pitchFamily="34" charset="0"/>
              </a:rPr>
              <a:t>eng</a:t>
            </a:r>
            <a:r>
              <a:rPr kumimoji="0" lang="en-US" altLang="ru-RU" sz="2000" b="1" i="0" u="none" strike="noStrike" cap="none" normalizeH="0" baseline="0" dirty="0">
                <a:ln>
                  <a:noFill/>
                </a:ln>
                <a:solidFill>
                  <a:srgbClr val="000000"/>
                </a:solidFill>
                <a:effectLst/>
                <a:latin typeface="Algerian" panose="04020705040A02060702" pitchFamily="82" charset="0"/>
                <a:ea typeface="Calibri" panose="020F0502020204030204" pitchFamily="34" charset="0"/>
              </a:rPr>
              <a:t> </a:t>
            </a:r>
            <a:r>
              <a:rPr kumimoji="0" lang="en-US" altLang="ru-RU" sz="2000" b="1" i="0" u="none" strike="noStrike" cap="none" normalizeH="0" baseline="0" dirty="0" err="1">
                <a:ln>
                  <a:noFill/>
                </a:ln>
                <a:solidFill>
                  <a:srgbClr val="000000"/>
                </a:solidFill>
                <a:effectLst/>
                <a:latin typeface="Algerian" panose="04020705040A02060702" pitchFamily="82" charset="0"/>
                <a:ea typeface="Calibri" panose="020F0502020204030204" pitchFamily="34" charset="0"/>
              </a:rPr>
              <a:t>zo‘r</a:t>
            </a:r>
            <a:r>
              <a:rPr kumimoji="0" lang="en-US" altLang="ru-RU" sz="2000" b="1" i="0" u="none" strike="noStrike" cap="none" normalizeH="0" baseline="0" dirty="0">
                <a:ln>
                  <a:noFill/>
                </a:ln>
                <a:solidFill>
                  <a:srgbClr val="000000"/>
                </a:solidFill>
                <a:effectLst/>
                <a:latin typeface="Algerian" panose="04020705040A02060702" pitchFamily="82" charset="0"/>
                <a:ea typeface="Calibri" panose="020F0502020204030204" pitchFamily="34" charset="0"/>
              </a:rPr>
              <a:t> </a:t>
            </a:r>
            <a:r>
              <a:rPr kumimoji="0" lang="en-US" altLang="ru-RU" sz="2000" b="1" i="0" u="none" strike="noStrike" cap="none" normalizeH="0" baseline="0" dirty="0" err="1">
                <a:ln>
                  <a:noFill/>
                </a:ln>
                <a:solidFill>
                  <a:srgbClr val="000000"/>
                </a:solidFill>
                <a:effectLst/>
                <a:latin typeface="Algerian" panose="04020705040A02060702" pitchFamily="82" charset="0"/>
                <a:ea typeface="Calibri" panose="020F0502020204030204" pitchFamily="34" charset="0"/>
              </a:rPr>
              <a:t>davlat</a:t>
            </a:r>
            <a:r>
              <a:rPr kumimoji="0" lang="en-US" altLang="ru-RU" sz="2000" b="1" i="0" u="none" strike="noStrike" cap="none" normalizeH="0" baseline="0" dirty="0">
                <a:ln>
                  <a:noFill/>
                </a:ln>
                <a:solidFill>
                  <a:srgbClr val="000000"/>
                </a:solidFill>
                <a:effectLst/>
                <a:latin typeface="Algerian" panose="04020705040A02060702" pitchFamily="82" charset="0"/>
                <a:ea typeface="Calibri" panose="020F0502020204030204" pitchFamily="34" charset="0"/>
              </a:rPr>
              <a:t> </a:t>
            </a:r>
            <a:r>
              <a:rPr kumimoji="0" lang="en-US" altLang="ru-RU" sz="2000" b="1" i="0" u="none" strike="noStrike" cap="none" normalizeH="0" baseline="0" dirty="0" err="1">
                <a:ln>
                  <a:noFill/>
                </a:ln>
                <a:solidFill>
                  <a:srgbClr val="000000"/>
                </a:solidFill>
                <a:effectLst/>
                <a:latin typeface="Algerian" panose="04020705040A02060702" pitchFamily="82" charset="0"/>
                <a:ea typeface="Calibri" panose="020F0502020204030204" pitchFamily="34" charset="0"/>
              </a:rPr>
              <a:t>bilan</a:t>
            </a:r>
            <a:r>
              <a:rPr kumimoji="0" lang="en-US" altLang="ru-RU" sz="2000" b="1" i="0" u="none" strike="noStrike" cap="none" normalizeH="0" baseline="0" dirty="0">
                <a:ln>
                  <a:noFill/>
                </a:ln>
                <a:solidFill>
                  <a:srgbClr val="000000"/>
                </a:solidFill>
                <a:effectLst/>
                <a:latin typeface="Algerian" panose="04020705040A02060702" pitchFamily="82" charset="0"/>
                <a:ea typeface="Calibri" panose="020F0502020204030204" pitchFamily="34" charset="0"/>
              </a:rPr>
              <a:t> </a:t>
            </a:r>
            <a:r>
              <a:rPr kumimoji="0" lang="en-US" altLang="ru-RU" sz="2000" b="1" i="0" u="none" strike="noStrike" cap="none" normalizeH="0" baseline="0" dirty="0" err="1">
                <a:ln>
                  <a:noFill/>
                </a:ln>
                <a:solidFill>
                  <a:srgbClr val="000000"/>
                </a:solidFill>
                <a:effectLst/>
                <a:latin typeface="Algerian" panose="04020705040A02060702" pitchFamily="82" charset="0"/>
                <a:ea typeface="Calibri" panose="020F0502020204030204" pitchFamily="34" charset="0"/>
              </a:rPr>
              <a:t>O‘zbekiston</a:t>
            </a:r>
            <a:r>
              <a:rPr kumimoji="0" lang="en-US" altLang="ru-RU" sz="2000" b="1" i="0" u="none" strike="noStrike" cap="none" normalizeH="0" baseline="0" dirty="0">
                <a:ln>
                  <a:noFill/>
                </a:ln>
                <a:solidFill>
                  <a:srgbClr val="000000"/>
                </a:solidFill>
                <a:effectLst/>
                <a:latin typeface="Algerian" panose="04020705040A02060702" pitchFamily="82" charset="0"/>
                <a:ea typeface="Calibri" panose="020F0502020204030204" pitchFamily="34" charset="0"/>
              </a:rPr>
              <a:t> </a:t>
            </a:r>
            <a:r>
              <a:rPr kumimoji="0" lang="en-US" altLang="ru-RU" sz="2000" b="1" i="0" u="none" strike="noStrike" cap="none" normalizeH="0" baseline="0" dirty="0" err="1">
                <a:ln>
                  <a:noFill/>
                </a:ln>
                <a:solidFill>
                  <a:srgbClr val="000000"/>
                </a:solidFill>
                <a:effectLst/>
                <a:latin typeface="Algerian" panose="04020705040A02060702" pitchFamily="82" charset="0"/>
                <a:ea typeface="Calibri" panose="020F0502020204030204" pitchFamily="34" charset="0"/>
              </a:rPr>
              <a:t>qiyosi</a:t>
            </a:r>
            <a:r>
              <a:rPr kumimoji="0" lang="en-US" altLang="ru-RU" sz="2000" b="1" i="0" u="none" strike="noStrike" cap="none" normalizeH="0" baseline="0" dirty="0">
                <a:ln>
                  <a:noFill/>
                </a:ln>
                <a:solidFill>
                  <a:srgbClr val="000000"/>
                </a:solidFill>
                <a:effectLst/>
                <a:latin typeface="Algerian" panose="04020705040A02060702" pitchFamily="82" charset="0"/>
                <a:ea typeface="Calibri" panose="020F0502020204030204" pitchFamily="34" charset="0"/>
              </a:rPr>
              <a:t> </a:t>
            </a:r>
          </a:p>
          <a:p>
            <a:pPr marL="0" marR="0" lvl="0" indent="542925" algn="ctr" defTabSz="914400" rtl="0" eaLnBrk="0" fontAlgn="base" latinLnBrk="0" hangingPunct="0">
              <a:lnSpc>
                <a:spcPct val="100000"/>
              </a:lnSpc>
              <a:spcBef>
                <a:spcPct val="0"/>
              </a:spcBef>
              <a:spcAft>
                <a:spcPct val="0"/>
              </a:spcAft>
              <a:buClrTx/>
              <a:buSzTx/>
              <a:buFontTx/>
              <a:buNone/>
              <a:tabLst/>
            </a:pPr>
            <a:r>
              <a:rPr kumimoji="0" lang="en-US" altLang="ru-RU" sz="2000" b="1" i="0" u="none" strike="noStrike" cap="none" normalizeH="0" baseline="0" dirty="0">
                <a:ln>
                  <a:noFill/>
                </a:ln>
                <a:solidFill>
                  <a:srgbClr val="0070C0"/>
                </a:solidFill>
                <a:effectLst/>
                <a:latin typeface="Algerian" panose="04020705040A02060702" pitchFamily="82" charset="0"/>
                <a:ea typeface="Calibri" panose="020F0502020204030204" pitchFamily="34" charset="0"/>
              </a:rPr>
              <a:t>(</a:t>
            </a:r>
            <a:r>
              <a:rPr kumimoji="0" lang="en-US" altLang="ru-RU" sz="2000" b="1" i="0" u="none" strike="noStrike" cap="none" normalizeH="0" baseline="0" dirty="0" err="1">
                <a:ln>
                  <a:noFill/>
                </a:ln>
                <a:solidFill>
                  <a:srgbClr val="0070C0"/>
                </a:solidFill>
                <a:effectLst/>
                <a:latin typeface="Algerian" panose="04020705040A02060702" pitchFamily="82" charset="0"/>
                <a:ea typeface="Calibri" panose="020F0502020204030204" pitchFamily="34" charset="0"/>
              </a:rPr>
              <a:t>oxirgi-yillarda</a:t>
            </a:r>
            <a:r>
              <a:rPr kumimoji="0" lang="en-US" altLang="ru-RU" sz="2000" b="1" i="0" u="none" strike="noStrike" cap="none" normalizeH="0" baseline="0" dirty="0">
                <a:ln>
                  <a:noFill/>
                </a:ln>
                <a:solidFill>
                  <a:srgbClr val="0070C0"/>
                </a:solidFill>
                <a:effectLst/>
                <a:latin typeface="Algerian" panose="04020705040A02060702" pitchFamily="82" charset="0"/>
                <a:ea typeface="Calibri" panose="020F0502020204030204" pitchFamily="34" charset="0"/>
              </a:rPr>
              <a:t> </a:t>
            </a:r>
            <a:r>
              <a:rPr kumimoji="0" lang="en-US" altLang="ru-RU" sz="2000" b="1" i="0" u="none" strike="noStrike" cap="none" normalizeH="0" baseline="0" dirty="0" err="1">
                <a:ln>
                  <a:noFill/>
                </a:ln>
                <a:solidFill>
                  <a:srgbClr val="0070C0"/>
                </a:solidFill>
                <a:effectLst/>
                <a:latin typeface="Algerian" panose="04020705040A02060702" pitchFamily="82" charset="0"/>
                <a:ea typeface="Calibri" panose="020F0502020204030204" pitchFamily="34" charset="0"/>
              </a:rPr>
              <a:t>eng</a:t>
            </a:r>
            <a:r>
              <a:rPr kumimoji="0" lang="en-US" altLang="ru-RU" sz="2000" b="1" i="0" u="none" strike="noStrike" cap="none" normalizeH="0" baseline="0" dirty="0">
                <a:ln>
                  <a:noFill/>
                </a:ln>
                <a:solidFill>
                  <a:srgbClr val="0070C0"/>
                </a:solidFill>
                <a:effectLst/>
                <a:latin typeface="Algerian" panose="04020705040A02060702" pitchFamily="82" charset="0"/>
                <a:ea typeface="Calibri" panose="020F0502020204030204" pitchFamily="34" charset="0"/>
              </a:rPr>
              <a:t> </a:t>
            </a:r>
            <a:r>
              <a:rPr kumimoji="0" lang="en-US" altLang="ru-RU" sz="2000" b="1" i="0" u="none" strike="noStrike" cap="none" normalizeH="0" baseline="0" dirty="0" err="1">
                <a:ln>
                  <a:noFill/>
                </a:ln>
                <a:solidFill>
                  <a:srgbClr val="0070C0"/>
                </a:solidFill>
                <a:effectLst/>
                <a:latin typeface="Algerian" panose="04020705040A02060702" pitchFamily="82" charset="0"/>
                <a:ea typeface="Calibri" panose="020F0502020204030204" pitchFamily="34" charset="0"/>
              </a:rPr>
              <a:t>ustuvor</a:t>
            </a:r>
            <a:r>
              <a:rPr kumimoji="0" lang="en-US" altLang="ru-RU" sz="2000" b="1" i="0" u="none" strike="noStrike" cap="none" normalizeH="0" baseline="0" dirty="0">
                <a:ln>
                  <a:noFill/>
                </a:ln>
                <a:solidFill>
                  <a:srgbClr val="0070C0"/>
                </a:solidFill>
                <a:effectLst/>
                <a:latin typeface="Algerian" panose="04020705040A02060702" pitchFamily="82" charset="0"/>
                <a:ea typeface="Calibri" panose="020F0502020204030204" pitchFamily="34" charset="0"/>
              </a:rPr>
              <a:t> </a:t>
            </a:r>
            <a:r>
              <a:rPr kumimoji="0" lang="en-US" altLang="ru-RU" sz="2000" b="1" i="0" u="none" strike="noStrike" cap="none" normalizeH="0" baseline="0" dirty="0" err="1">
                <a:ln>
                  <a:noFill/>
                </a:ln>
                <a:solidFill>
                  <a:srgbClr val="0070C0"/>
                </a:solidFill>
                <a:effectLst/>
                <a:latin typeface="Algerian" panose="04020705040A02060702" pitchFamily="82" charset="0"/>
                <a:ea typeface="Calibri" panose="020F0502020204030204" pitchFamily="34" charset="0"/>
              </a:rPr>
              <a:t>omillar</a:t>
            </a:r>
            <a:r>
              <a:rPr kumimoji="0" lang="en-US" altLang="ru-RU" sz="2000" b="1" i="0" u="none" strike="noStrike" cap="none" normalizeH="0" baseline="0" dirty="0">
                <a:ln>
                  <a:noFill/>
                </a:ln>
                <a:solidFill>
                  <a:srgbClr val="0070C0"/>
                </a:solidFill>
                <a:effectLst/>
                <a:latin typeface="Algerian" panose="04020705040A02060702" pitchFamily="82" charset="0"/>
                <a:ea typeface="Calibri" panose="020F0502020204030204" pitchFamily="34" charset="0"/>
              </a:rPr>
              <a:t> </a:t>
            </a:r>
            <a:r>
              <a:rPr kumimoji="0" lang="en-US" altLang="ru-RU" sz="2000" b="1" i="0" u="none" strike="noStrike" cap="none" normalizeH="0" baseline="0" dirty="0" err="1">
                <a:ln>
                  <a:noFill/>
                </a:ln>
                <a:solidFill>
                  <a:srgbClr val="0070C0"/>
                </a:solidFill>
                <a:effectLst/>
                <a:latin typeface="Algerian" panose="04020705040A02060702" pitchFamily="82" charset="0"/>
                <a:ea typeface="Calibri" panose="020F0502020204030204" pitchFamily="34" charset="0"/>
              </a:rPr>
              <a:t>ko‘rsatkichida</a:t>
            </a:r>
            <a:r>
              <a:rPr kumimoji="0" lang="en-US" altLang="ru-RU" sz="2000" b="0" i="0" u="none" strike="noStrike" cap="none" normalizeH="0" baseline="0" dirty="0">
                <a:ln>
                  <a:noFill/>
                </a:ln>
                <a:solidFill>
                  <a:srgbClr val="0070C0"/>
                </a:solidFill>
                <a:effectLst/>
                <a:latin typeface="Algerian" panose="04020705040A02060702" pitchFamily="82" charset="0"/>
                <a:ea typeface="Calibri" panose="020F0502020204030204" pitchFamily="34" charset="0"/>
              </a:rPr>
              <a:t>)</a:t>
            </a:r>
            <a:endParaRPr kumimoji="0" lang="en-US" altLang="ru-RU" sz="2000" b="0" i="0" u="none" strike="noStrike" cap="none" normalizeH="0" baseline="0" dirty="0">
              <a:ln>
                <a:noFill/>
              </a:ln>
              <a:solidFill>
                <a:srgbClr val="0070C0"/>
              </a:solidFill>
              <a:effectLst/>
              <a:latin typeface="Algerian" panose="04020705040A02060702" pitchFamily="82" charset="0"/>
            </a:endParaRPr>
          </a:p>
        </p:txBody>
      </p:sp>
    </p:spTree>
    <p:extLst>
      <p:ext uri="{BB962C8B-B14F-4D97-AF65-F5344CB8AC3E}">
        <p14:creationId xmlns:p14="http://schemas.microsoft.com/office/powerpoint/2010/main" val="20479385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sz="quarter" idx="13"/>
            <p:extLst>
              <p:ext uri="{D42A27DB-BD31-4B8C-83A1-F6EECF244321}">
                <p14:modId xmlns:p14="http://schemas.microsoft.com/office/powerpoint/2010/main" val="3323158394"/>
              </p:ext>
            </p:extLst>
          </p:nvPr>
        </p:nvGraphicFramePr>
        <p:xfrm>
          <a:off x="-1476672" y="2169825"/>
          <a:ext cx="12385376" cy="46881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Прямоугольник 4"/>
          <p:cNvSpPr/>
          <p:nvPr/>
        </p:nvSpPr>
        <p:spPr>
          <a:xfrm>
            <a:off x="251520" y="-27384"/>
            <a:ext cx="8640960" cy="2169825"/>
          </a:xfrm>
          <a:prstGeom prst="rect">
            <a:avLst/>
          </a:prstGeom>
        </p:spPr>
        <p:txBody>
          <a:bodyPr wrap="square">
            <a:spAutoFit/>
          </a:bodyPr>
          <a:lstStyle/>
          <a:p>
            <a:pPr indent="542925" algn="just">
              <a:lnSpc>
                <a:spcPct val="150000"/>
              </a:lnSpc>
              <a:spcAft>
                <a:spcPts val="0"/>
              </a:spcAft>
            </a:pPr>
            <a:r>
              <a:rPr lang="en-US" b="1" i="1" dirty="0" err="1">
                <a:solidFill>
                  <a:srgbClr val="0070C0"/>
                </a:solidFill>
                <a:latin typeface="Times New Roman" panose="02020603050405020304" pitchFamily="18" charset="0"/>
                <a:ea typeface="Calibri" panose="020F0502020204030204" pitchFamily="34" charset="0"/>
              </a:rPr>
              <a:t>Yuqoridagi</a:t>
            </a:r>
            <a:r>
              <a:rPr lang="en-US" b="1" i="1" dirty="0">
                <a:solidFill>
                  <a:srgbClr val="0070C0"/>
                </a:solidFill>
                <a:latin typeface="Times New Roman" panose="02020603050405020304" pitchFamily="18" charset="0"/>
                <a:ea typeface="Calibri" panose="020F0502020204030204" pitchFamily="34" charset="0"/>
              </a:rPr>
              <a:t> </a:t>
            </a:r>
            <a:r>
              <a:rPr lang="en-US" b="1" i="1" dirty="0" err="1">
                <a:solidFill>
                  <a:srgbClr val="0070C0"/>
                </a:solidFill>
                <a:latin typeface="Times New Roman" panose="02020603050405020304" pitchFamily="18" charset="0"/>
                <a:ea typeface="Calibri" panose="020F0502020204030204" pitchFamily="34" charset="0"/>
              </a:rPr>
              <a:t>davlatlarning</a:t>
            </a:r>
            <a:r>
              <a:rPr lang="ru-RU" b="1" i="1" dirty="0">
                <a:solidFill>
                  <a:srgbClr val="0070C0"/>
                </a:solidFill>
                <a:latin typeface="Times New Roman" panose="02020603050405020304" pitchFamily="18" charset="0"/>
                <a:ea typeface="Calibri" panose="020F0502020204030204" pitchFamily="34" charset="0"/>
              </a:rPr>
              <a:t> (16-</a:t>
            </a:r>
            <a:r>
              <a:rPr lang="en-US" b="1" i="1" dirty="0" err="1">
                <a:solidFill>
                  <a:srgbClr val="0070C0"/>
                </a:solidFill>
                <a:latin typeface="Times New Roman" panose="02020603050405020304" pitchFamily="18" charset="0"/>
                <a:ea typeface="Calibri" panose="020F0502020204030204" pitchFamily="34" charset="0"/>
              </a:rPr>
              <a:t>yildan</a:t>
            </a:r>
            <a:r>
              <a:rPr lang="ru-RU" b="1" i="1" dirty="0">
                <a:solidFill>
                  <a:srgbClr val="0070C0"/>
                </a:solidFill>
                <a:latin typeface="Times New Roman" panose="02020603050405020304" pitchFamily="18" charset="0"/>
                <a:ea typeface="Calibri" panose="020F0502020204030204" pitchFamily="34" charset="0"/>
              </a:rPr>
              <a:t> 29-</a:t>
            </a:r>
            <a:r>
              <a:rPr lang="en-US" b="1" i="1" dirty="0" err="1">
                <a:solidFill>
                  <a:srgbClr val="0070C0"/>
                </a:solidFill>
                <a:latin typeface="Times New Roman" panose="02020603050405020304" pitchFamily="18" charset="0"/>
                <a:ea typeface="Calibri" panose="020F0502020204030204" pitchFamily="34" charset="0"/>
              </a:rPr>
              <a:t>yilgacha</a:t>
            </a:r>
            <a:r>
              <a:rPr lang="ru-RU" b="1" i="1" dirty="0">
                <a:solidFill>
                  <a:srgbClr val="0070C0"/>
                </a:solidFill>
                <a:latin typeface="Times New Roman" panose="02020603050405020304" pitchFamily="18" charset="0"/>
                <a:ea typeface="Calibri" panose="020F0502020204030204" pitchFamily="34" charset="0"/>
              </a:rPr>
              <a:t>) </a:t>
            </a:r>
            <a:r>
              <a:rPr lang="en-US" b="1" i="1" dirty="0" err="1">
                <a:solidFill>
                  <a:srgbClr val="0070C0"/>
                </a:solidFill>
                <a:latin typeface="Times New Roman" panose="02020603050405020304" pitchFamily="18" charset="0"/>
                <a:ea typeface="Calibri" panose="020F0502020204030204" pitchFamily="34" charset="0"/>
              </a:rPr>
              <a:t>davom</a:t>
            </a:r>
            <a:r>
              <a:rPr lang="en-US" b="1" i="1" dirty="0">
                <a:solidFill>
                  <a:srgbClr val="0070C0"/>
                </a:solidFill>
                <a:latin typeface="Times New Roman" panose="02020603050405020304" pitchFamily="18" charset="0"/>
                <a:ea typeface="Calibri" panose="020F0502020204030204" pitchFamily="34" charset="0"/>
              </a:rPr>
              <a:t> </a:t>
            </a:r>
            <a:r>
              <a:rPr lang="en-US" b="1" i="1" dirty="0" err="1">
                <a:solidFill>
                  <a:srgbClr val="0070C0"/>
                </a:solidFill>
                <a:latin typeface="Times New Roman" panose="02020603050405020304" pitchFamily="18" charset="0"/>
                <a:ea typeface="Calibri" panose="020F0502020204030204" pitchFamily="34" charset="0"/>
              </a:rPr>
              <a:t>etgan</a:t>
            </a:r>
            <a:r>
              <a:rPr lang="en-US" b="1" i="1" dirty="0">
                <a:solidFill>
                  <a:srgbClr val="0070C0"/>
                </a:solidFill>
                <a:latin typeface="Times New Roman" panose="02020603050405020304" pitchFamily="18" charset="0"/>
                <a:ea typeface="Calibri" panose="020F0502020204030204" pitchFamily="34" charset="0"/>
              </a:rPr>
              <a:t> </a:t>
            </a:r>
            <a:r>
              <a:rPr lang="en-US" b="1" i="1" dirty="0" err="1">
                <a:solidFill>
                  <a:srgbClr val="0070C0"/>
                </a:solidFill>
                <a:latin typeface="Times New Roman" panose="02020603050405020304" pitchFamily="18" charset="0"/>
                <a:ea typeface="Calibri" panose="020F0502020204030204" pitchFamily="34" charset="0"/>
              </a:rPr>
              <a:t>va</a:t>
            </a:r>
            <a:r>
              <a:rPr lang="en-US" b="1" i="1" dirty="0">
                <a:solidFill>
                  <a:srgbClr val="0070C0"/>
                </a:solidFill>
                <a:latin typeface="Times New Roman" panose="02020603050405020304" pitchFamily="18" charset="0"/>
                <a:ea typeface="Calibri" panose="020F0502020204030204" pitchFamily="34" charset="0"/>
              </a:rPr>
              <a:t> </a:t>
            </a:r>
            <a:r>
              <a:rPr lang="en-US" b="1" i="1" dirty="0" err="1">
                <a:solidFill>
                  <a:srgbClr val="0070C0"/>
                </a:solidFill>
                <a:latin typeface="Times New Roman" panose="02020603050405020304" pitchFamily="18" charset="0"/>
                <a:ea typeface="Calibri" panose="020F0502020204030204" pitchFamily="34" charset="0"/>
              </a:rPr>
              <a:t>nisbatan</a:t>
            </a:r>
            <a:r>
              <a:rPr lang="en-US" b="1" i="1" dirty="0">
                <a:solidFill>
                  <a:srgbClr val="0070C0"/>
                </a:solidFill>
                <a:latin typeface="Times New Roman" panose="02020603050405020304" pitchFamily="18" charset="0"/>
                <a:ea typeface="Calibri" panose="020F0502020204030204" pitchFamily="34" charset="0"/>
              </a:rPr>
              <a:t> </a:t>
            </a:r>
            <a:r>
              <a:rPr lang="en-US" b="1" i="1" dirty="0" err="1">
                <a:solidFill>
                  <a:srgbClr val="0070C0"/>
                </a:solidFill>
                <a:latin typeface="Times New Roman" panose="02020603050405020304" pitchFamily="18" charset="0"/>
                <a:ea typeface="Calibri" panose="020F0502020204030204" pitchFamily="34" charset="0"/>
              </a:rPr>
              <a:t>qiyin</a:t>
            </a:r>
            <a:r>
              <a:rPr lang="en-US" b="1" i="1" dirty="0">
                <a:solidFill>
                  <a:srgbClr val="0070C0"/>
                </a:solidFill>
                <a:latin typeface="Times New Roman" panose="02020603050405020304" pitchFamily="18" charset="0"/>
                <a:ea typeface="Calibri" panose="020F0502020204030204" pitchFamily="34" charset="0"/>
              </a:rPr>
              <a:t> </a:t>
            </a:r>
            <a:r>
              <a:rPr lang="en-US" b="1" i="1" dirty="0" err="1">
                <a:solidFill>
                  <a:srgbClr val="0070C0"/>
                </a:solidFill>
                <a:latin typeface="Times New Roman" panose="02020603050405020304" pitchFamily="18" charset="0"/>
                <a:ea typeface="Calibri" panose="020F0502020204030204" pitchFamily="34" charset="0"/>
              </a:rPr>
              <a:t>kechgan</a:t>
            </a:r>
            <a:r>
              <a:rPr lang="en-US" b="1" i="1" dirty="0">
                <a:solidFill>
                  <a:srgbClr val="0070C0"/>
                </a:solidFill>
                <a:latin typeface="Times New Roman" panose="02020603050405020304" pitchFamily="18" charset="0"/>
                <a:ea typeface="Calibri" panose="020F0502020204030204" pitchFamily="34" charset="0"/>
              </a:rPr>
              <a:t> </a:t>
            </a:r>
            <a:r>
              <a:rPr lang="en-US" b="1" i="1" dirty="0" err="1">
                <a:solidFill>
                  <a:srgbClr val="0070C0"/>
                </a:solidFill>
                <a:latin typeface="Times New Roman" panose="02020603050405020304" pitchFamily="18" charset="0"/>
                <a:ea typeface="Calibri" panose="020F0502020204030204" pitchFamily="34" charset="0"/>
              </a:rPr>
              <a:t>ingliz</a:t>
            </a:r>
            <a:r>
              <a:rPr lang="en-US" b="1" i="1" dirty="0">
                <a:solidFill>
                  <a:srgbClr val="0070C0"/>
                </a:solidFill>
                <a:latin typeface="Times New Roman" panose="02020603050405020304" pitchFamily="18" charset="0"/>
                <a:ea typeface="Calibri" panose="020F0502020204030204" pitchFamily="34" charset="0"/>
              </a:rPr>
              <a:t> </a:t>
            </a:r>
            <a:r>
              <a:rPr lang="en-US" b="1" i="1" dirty="0" err="1">
                <a:solidFill>
                  <a:srgbClr val="0070C0"/>
                </a:solidFill>
                <a:latin typeface="Times New Roman" panose="02020603050405020304" pitchFamily="18" charset="0"/>
                <a:ea typeface="Calibri" panose="020F0502020204030204" pitchFamily="34" charset="0"/>
              </a:rPr>
              <a:t>tilidagi</a:t>
            </a:r>
            <a:r>
              <a:rPr lang="en-US" b="1" i="1" dirty="0">
                <a:solidFill>
                  <a:srgbClr val="0070C0"/>
                </a:solidFill>
                <a:latin typeface="Times New Roman" panose="02020603050405020304" pitchFamily="18" charset="0"/>
                <a:ea typeface="Calibri" panose="020F0502020204030204" pitchFamily="34" charset="0"/>
              </a:rPr>
              <a:t> flagman ta</a:t>
            </a:r>
            <a:r>
              <a:rPr lang="ru-RU" b="1" i="1" dirty="0">
                <a:solidFill>
                  <a:srgbClr val="0070C0"/>
                </a:solidFill>
                <a:latin typeface="Times New Roman" panose="02020603050405020304" pitchFamily="18" charset="0"/>
                <a:ea typeface="Calibri" panose="020F0502020204030204" pitchFamily="34" charset="0"/>
              </a:rPr>
              <a:t>’</a:t>
            </a:r>
            <a:r>
              <a:rPr lang="en-US" b="1" i="1" dirty="0" err="1">
                <a:solidFill>
                  <a:srgbClr val="0070C0"/>
                </a:solidFill>
                <a:latin typeface="Times New Roman" panose="02020603050405020304" pitchFamily="18" charset="0"/>
                <a:ea typeface="Calibri" panose="020F0502020204030204" pitchFamily="34" charset="0"/>
              </a:rPr>
              <a:t>lim</a:t>
            </a:r>
            <a:r>
              <a:rPr lang="en-US" b="1" i="1" dirty="0">
                <a:solidFill>
                  <a:srgbClr val="0070C0"/>
                </a:solidFill>
                <a:latin typeface="Times New Roman" panose="02020603050405020304" pitchFamily="18" charset="0"/>
                <a:ea typeface="Calibri" panose="020F0502020204030204" pitchFamily="34" charset="0"/>
              </a:rPr>
              <a:t> </a:t>
            </a:r>
            <a:r>
              <a:rPr lang="en-US" b="1" i="1" dirty="0" err="1">
                <a:solidFill>
                  <a:srgbClr val="0070C0"/>
                </a:solidFill>
                <a:latin typeface="Times New Roman" panose="02020603050405020304" pitchFamily="18" charset="0"/>
                <a:ea typeface="Calibri" panose="020F0502020204030204" pitchFamily="34" charset="0"/>
              </a:rPr>
              <a:t>islohotlari</a:t>
            </a:r>
            <a:r>
              <a:rPr lang="en-US" b="1" i="1" dirty="0">
                <a:solidFill>
                  <a:srgbClr val="0070C0"/>
                </a:solidFill>
                <a:latin typeface="Times New Roman" panose="02020603050405020304" pitchFamily="18" charset="0"/>
                <a:ea typeface="Calibri" panose="020F0502020204030204" pitchFamily="34" charset="0"/>
              </a:rPr>
              <a:t> </a:t>
            </a:r>
            <a:r>
              <a:rPr lang="en-US" b="1" i="1" dirty="0" err="1">
                <a:solidFill>
                  <a:srgbClr val="0070C0"/>
                </a:solidFill>
                <a:latin typeface="Times New Roman" panose="02020603050405020304" pitchFamily="18" charset="0"/>
                <a:ea typeface="Calibri" panose="020F0502020204030204" pitchFamily="34" charset="0"/>
              </a:rPr>
              <a:t>tajribasini</a:t>
            </a:r>
            <a:r>
              <a:rPr lang="en-US" b="1" i="1" dirty="0">
                <a:solidFill>
                  <a:srgbClr val="0070C0"/>
                </a:solidFill>
                <a:latin typeface="Times New Roman" panose="02020603050405020304" pitchFamily="18" charset="0"/>
                <a:ea typeface="Calibri" panose="020F0502020204030204" pitchFamily="34" charset="0"/>
              </a:rPr>
              <a:t> </a:t>
            </a:r>
            <a:r>
              <a:rPr lang="en-US" b="1" i="1" dirty="0" err="1">
                <a:solidFill>
                  <a:srgbClr val="0070C0"/>
                </a:solidFill>
                <a:latin typeface="Times New Roman" panose="02020603050405020304" pitchFamily="18" charset="0"/>
                <a:ea typeface="Calibri" panose="020F0502020204030204" pitchFamily="34" charset="0"/>
              </a:rPr>
              <a:t>tahlil</a:t>
            </a:r>
            <a:r>
              <a:rPr lang="en-US" b="1" i="1" dirty="0">
                <a:solidFill>
                  <a:srgbClr val="0070C0"/>
                </a:solidFill>
                <a:latin typeface="Times New Roman" panose="02020603050405020304" pitchFamily="18" charset="0"/>
                <a:ea typeface="Calibri" panose="020F0502020204030204" pitchFamily="34" charset="0"/>
              </a:rPr>
              <a:t> </a:t>
            </a:r>
            <a:r>
              <a:rPr lang="en-US" b="1" i="1" dirty="0" err="1">
                <a:solidFill>
                  <a:srgbClr val="0070C0"/>
                </a:solidFill>
                <a:latin typeface="Times New Roman" panose="02020603050405020304" pitchFamily="18" charset="0"/>
                <a:ea typeface="Calibri" panose="020F0502020204030204" pitchFamily="34" charset="0"/>
              </a:rPr>
              <a:t>qilgan</a:t>
            </a:r>
            <a:r>
              <a:rPr lang="en-US" b="1" i="1" dirty="0">
                <a:solidFill>
                  <a:srgbClr val="0070C0"/>
                </a:solidFill>
                <a:latin typeface="Times New Roman" panose="02020603050405020304" pitchFamily="18" charset="0"/>
                <a:ea typeface="Calibri" panose="020F0502020204030204" pitchFamily="34" charset="0"/>
              </a:rPr>
              <a:t> </a:t>
            </a:r>
            <a:r>
              <a:rPr lang="en-US" b="1" i="1" dirty="0" err="1">
                <a:solidFill>
                  <a:srgbClr val="0070C0"/>
                </a:solidFill>
                <a:latin typeface="Times New Roman" panose="02020603050405020304" pitchFamily="18" charset="0"/>
                <a:ea typeface="Calibri" panose="020F0502020204030204" pitchFamily="34" charset="0"/>
              </a:rPr>
              <a:t>holda</a:t>
            </a:r>
            <a:r>
              <a:rPr lang="ru-RU" b="1" i="1" dirty="0">
                <a:solidFill>
                  <a:srgbClr val="0070C0"/>
                </a:solidFill>
                <a:latin typeface="Times New Roman" panose="02020603050405020304" pitchFamily="18" charset="0"/>
                <a:ea typeface="Calibri" panose="020F0502020204030204" pitchFamily="34" charset="0"/>
              </a:rPr>
              <a:t>, </a:t>
            </a:r>
            <a:r>
              <a:rPr lang="en-US" dirty="0">
                <a:solidFill>
                  <a:srgbClr val="000000"/>
                </a:solidFill>
                <a:latin typeface="Times New Roman" panose="02020603050405020304" pitchFamily="18" charset="0"/>
                <a:ea typeface="Calibri" panose="020F0502020204030204" pitchFamily="34" charset="0"/>
              </a:rPr>
              <a:t>O</a:t>
            </a:r>
            <a:r>
              <a:rPr lang="ru-RU" dirty="0">
                <a:solidFill>
                  <a:srgbClr val="000000"/>
                </a:solidFill>
                <a:latin typeface="Times New Roman" panose="02020603050405020304" pitchFamily="18" charset="0"/>
                <a:ea typeface="Calibri" panose="020F0502020204030204" pitchFamily="34" charset="0"/>
              </a:rPr>
              <a:t>‘</a:t>
            </a:r>
            <a:r>
              <a:rPr lang="en-US" dirty="0" err="1">
                <a:solidFill>
                  <a:srgbClr val="000000"/>
                </a:solidFill>
                <a:latin typeface="Times New Roman" panose="02020603050405020304" pitchFamily="18" charset="0"/>
                <a:ea typeface="Calibri" panose="020F0502020204030204" pitchFamily="34" charset="0"/>
              </a:rPr>
              <a:t>zbekiston</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mentaliteti</a:t>
            </a:r>
            <a:r>
              <a:rPr lang="ru-RU"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strategiyasi</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va</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imkoniyatlaridan</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kelib</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chiqib</a:t>
            </a:r>
            <a:r>
              <a:rPr lang="ru-RU"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rivojlangan</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davlatlar</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qatorida</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munosib</a:t>
            </a:r>
            <a:r>
              <a:rPr lang="en-US" dirty="0">
                <a:solidFill>
                  <a:srgbClr val="000000"/>
                </a:solidFill>
                <a:latin typeface="Times New Roman" panose="02020603050405020304" pitchFamily="18" charset="0"/>
                <a:ea typeface="Calibri" panose="020F0502020204030204" pitchFamily="34" charset="0"/>
              </a:rPr>
              <a:t> o</a:t>
            </a:r>
            <a:r>
              <a:rPr lang="ru-RU" dirty="0">
                <a:solidFill>
                  <a:srgbClr val="000000"/>
                </a:solidFill>
                <a:latin typeface="Times New Roman" panose="02020603050405020304" pitchFamily="18" charset="0"/>
                <a:ea typeface="Calibri" panose="020F0502020204030204" pitchFamily="34" charset="0"/>
              </a:rPr>
              <a:t>‘</a:t>
            </a:r>
            <a:r>
              <a:rPr lang="en-US" dirty="0" err="1">
                <a:solidFill>
                  <a:srgbClr val="000000"/>
                </a:solidFill>
                <a:latin typeface="Times New Roman" panose="02020603050405020304" pitchFamily="18" charset="0"/>
                <a:ea typeface="Calibri" panose="020F0502020204030204" pitchFamily="34" charset="0"/>
              </a:rPr>
              <a:t>rin</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egallashimiz</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uchun</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hamda</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yaqinda</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boshlangan</a:t>
            </a:r>
            <a:r>
              <a:rPr lang="en-US" dirty="0">
                <a:solidFill>
                  <a:srgbClr val="000000"/>
                </a:solidFill>
                <a:latin typeface="Times New Roman" panose="02020603050405020304" pitchFamily="18" charset="0"/>
                <a:ea typeface="Calibri" panose="020F0502020204030204" pitchFamily="34" charset="0"/>
              </a:rPr>
              <a:t> ta</a:t>
            </a:r>
            <a:r>
              <a:rPr lang="ru-RU" dirty="0">
                <a:solidFill>
                  <a:srgbClr val="000000"/>
                </a:solidFill>
                <a:latin typeface="Times New Roman" panose="02020603050405020304" pitchFamily="18" charset="0"/>
                <a:ea typeface="Calibri" panose="020F0502020204030204" pitchFamily="34" charset="0"/>
              </a:rPr>
              <a:t>’</a:t>
            </a:r>
            <a:r>
              <a:rPr lang="en-US" dirty="0" err="1">
                <a:solidFill>
                  <a:srgbClr val="000000"/>
                </a:solidFill>
                <a:latin typeface="Times New Roman" panose="02020603050405020304" pitchFamily="18" charset="0"/>
                <a:ea typeface="Calibri" panose="020F0502020204030204" pitchFamily="34" charset="0"/>
              </a:rPr>
              <a:t>lim</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islohotlari</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asosida</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quyidagi</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jihatlarni</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alohida</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ajratib</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ko</a:t>
            </a:r>
            <a:r>
              <a:rPr lang="ru-RU" dirty="0">
                <a:solidFill>
                  <a:srgbClr val="000000"/>
                </a:solidFill>
                <a:latin typeface="Times New Roman" panose="02020603050405020304" pitchFamily="18" charset="0"/>
                <a:ea typeface="Calibri" panose="020F0502020204030204" pitchFamily="34" charset="0"/>
              </a:rPr>
              <a:t>‘</a:t>
            </a:r>
            <a:r>
              <a:rPr lang="en-US" dirty="0" err="1">
                <a:solidFill>
                  <a:srgbClr val="000000"/>
                </a:solidFill>
                <a:latin typeface="Times New Roman" panose="02020603050405020304" pitchFamily="18" charset="0"/>
                <a:ea typeface="Calibri" panose="020F0502020204030204" pitchFamily="34" charset="0"/>
              </a:rPr>
              <a:t>rsatish</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mumkin</a:t>
            </a:r>
            <a:r>
              <a:rPr lang="ru-RU" dirty="0">
                <a:solidFill>
                  <a:srgbClr val="000000"/>
                </a:solidFill>
                <a:latin typeface="Times New Roman" panose="02020603050405020304" pitchFamily="18" charset="0"/>
                <a:ea typeface="Calibri" panose="020F0502020204030204" pitchFamily="34" charset="0"/>
              </a:rPr>
              <a:t>:</a:t>
            </a:r>
            <a:endParaRPr lang="ru-RU" sz="1600" dirty="0">
              <a:effectLst/>
              <a:latin typeface="Times New Roman" panose="02020603050405020304" pitchFamily="18" charset="0"/>
              <a:ea typeface="Times New Roman" panose="02020603050405020304" pitchFamily="18" charset="0"/>
            </a:endParaRPr>
          </a:p>
        </p:txBody>
      </p:sp>
      <p:pic>
        <p:nvPicPr>
          <p:cNvPr id="13" name="Picture 2" descr="Elektron bog'cha». Yangi tartibning afzallik va muammolari"/>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00192" y="1691189"/>
            <a:ext cx="2664296" cy="303395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4" name="Picture 8" descr="Kredit modul tizimi haqida - YouTub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76" y="2142441"/>
            <a:ext cx="2475692" cy="317215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5" name="Picture 14" descr="Mustaqil Ta`lim - YouTub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236296" y="4509120"/>
            <a:ext cx="1715007" cy="221906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6" name="Picture 16" descr="Образование | Education | Ta'lim | чтение | reading| o'qish | ўқиш | укиш »  Fotouz.uz | Фото HD Photo Wallper Pictures Images Мода fashion Обои 2019  Скачать картинки | Обои на"/>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1150" y="5221181"/>
            <a:ext cx="1629544" cy="163681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6951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6539"/>
            <a:ext cx="7773338" cy="1596177"/>
          </a:xfrm>
        </p:spPr>
        <p:txBody>
          <a:bodyPr/>
          <a:lstStyle/>
          <a:p>
            <a:r>
              <a:rPr lang="en-US" b="1" dirty="0" err="1"/>
              <a:t>Mashg‘ulotlarni</a:t>
            </a:r>
            <a:r>
              <a:rPr lang="en-US" b="1" dirty="0"/>
              <a:t> </a:t>
            </a:r>
            <a:r>
              <a:rPr lang="en-US" b="1" dirty="0" err="1"/>
              <a:t>tashkil</a:t>
            </a:r>
            <a:r>
              <a:rPr lang="en-US" b="1" dirty="0"/>
              <a:t> </a:t>
            </a:r>
            <a:r>
              <a:rPr lang="en-US" b="1" dirty="0" err="1"/>
              <a:t>etish</a:t>
            </a:r>
            <a:r>
              <a:rPr lang="en-US" b="1" dirty="0"/>
              <a:t> </a:t>
            </a:r>
            <a:r>
              <a:rPr lang="en-US" b="1" dirty="0" err="1"/>
              <a:t>va</a:t>
            </a:r>
            <a:r>
              <a:rPr lang="en-US" b="1" dirty="0"/>
              <a:t> </a:t>
            </a:r>
            <a:r>
              <a:rPr lang="en-US" b="1" dirty="0" err="1"/>
              <a:t>o‘tkazish</a:t>
            </a:r>
            <a:r>
              <a:rPr lang="en-US" b="1" dirty="0"/>
              <a:t> </a:t>
            </a:r>
            <a:r>
              <a:rPr lang="en-US" b="1" dirty="0" err="1"/>
              <a:t>bo‘yicha</a:t>
            </a:r>
            <a:r>
              <a:rPr lang="en-US" b="1" dirty="0"/>
              <a:t> </a:t>
            </a:r>
            <a:r>
              <a:rPr lang="en-US" b="1" dirty="0" err="1"/>
              <a:t>tavsiyalar</a:t>
            </a:r>
            <a:endParaRPr lang="ru-RU" dirty="0"/>
          </a:p>
        </p:txBody>
      </p:sp>
      <p:graphicFrame>
        <p:nvGraphicFramePr>
          <p:cNvPr id="5" name="Объект 4"/>
          <p:cNvGraphicFramePr>
            <a:graphicFrameLocks noGrp="1"/>
          </p:cNvGraphicFramePr>
          <p:nvPr>
            <p:ph sz="quarter" idx="13"/>
            <p:extLst>
              <p:ext uri="{D42A27DB-BD31-4B8C-83A1-F6EECF244321}">
                <p14:modId xmlns:p14="http://schemas.microsoft.com/office/powerpoint/2010/main" val="2634460982"/>
              </p:ext>
            </p:extLst>
          </p:nvPr>
        </p:nvGraphicFramePr>
        <p:xfrm>
          <a:off x="-756592" y="1412776"/>
          <a:ext cx="10369152" cy="54452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595274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2205140" y="404664"/>
            <a:ext cx="5463204" cy="1080120"/>
          </a:xfrm>
          <a:solidFill>
            <a:schemeClr val="accent1">
              <a:lumMod val="20000"/>
              <a:lumOff val="80000"/>
            </a:schemeClr>
          </a:solidFill>
        </p:spPr>
        <p:txBody>
          <a:bodyPr>
            <a:noAutofit/>
          </a:bodyPr>
          <a:lstStyle/>
          <a:p>
            <a:pPr algn="ctr"/>
            <a:r>
              <a:rPr lang="en-US" sz="2400" b="1" dirty="0" err="1">
                <a:solidFill>
                  <a:schemeClr val="tx1"/>
                </a:solidFill>
              </a:rPr>
              <a:t>Nazorat</a:t>
            </a:r>
            <a:r>
              <a:rPr lang="en-US" sz="2400" b="1" dirty="0">
                <a:solidFill>
                  <a:schemeClr val="tx1"/>
                </a:solidFill>
              </a:rPr>
              <a:t> </a:t>
            </a:r>
            <a:r>
              <a:rPr lang="en-US" sz="2400" b="1" dirty="0" err="1">
                <a:solidFill>
                  <a:schemeClr val="tx1"/>
                </a:solidFill>
              </a:rPr>
              <a:t>uchun</a:t>
            </a:r>
            <a:r>
              <a:rPr lang="en-US" sz="2400" b="1" dirty="0">
                <a:solidFill>
                  <a:schemeClr val="tx1"/>
                </a:solidFill>
              </a:rPr>
              <a:t> </a:t>
            </a:r>
            <a:r>
              <a:rPr lang="en-US" sz="2400" b="1" dirty="0" err="1">
                <a:solidFill>
                  <a:schemeClr val="tx1"/>
                </a:solidFill>
              </a:rPr>
              <a:t>savol</a:t>
            </a:r>
            <a:r>
              <a:rPr lang="en-US" sz="2400" b="1" dirty="0">
                <a:solidFill>
                  <a:schemeClr val="tx1"/>
                </a:solidFill>
              </a:rPr>
              <a:t> </a:t>
            </a:r>
            <a:r>
              <a:rPr lang="en-US" sz="2400" b="1" dirty="0" err="1">
                <a:solidFill>
                  <a:schemeClr val="tx1"/>
                </a:solidFill>
              </a:rPr>
              <a:t>va</a:t>
            </a:r>
            <a:r>
              <a:rPr lang="en-US" sz="2400" b="1" dirty="0">
                <a:solidFill>
                  <a:schemeClr val="tx1"/>
                </a:solidFill>
              </a:rPr>
              <a:t> </a:t>
            </a:r>
            <a:r>
              <a:rPr lang="en-US" sz="2400" b="1" dirty="0" err="1">
                <a:solidFill>
                  <a:schemeClr val="tx1"/>
                </a:solidFill>
              </a:rPr>
              <a:t>topshiriqlar</a:t>
            </a:r>
            <a:endParaRPr lang="ru-RU" sz="2400" dirty="0">
              <a:solidFill>
                <a:schemeClr val="tx1"/>
              </a:solidFill>
            </a:endParaRPr>
          </a:p>
        </p:txBody>
      </p:sp>
      <p:sp>
        <p:nvSpPr>
          <p:cNvPr id="4" name="Прямоугольник 3"/>
          <p:cNvSpPr/>
          <p:nvPr/>
        </p:nvSpPr>
        <p:spPr>
          <a:xfrm>
            <a:off x="611560" y="1772816"/>
            <a:ext cx="7920880" cy="4832092"/>
          </a:xfrm>
          <a:prstGeom prst="rect">
            <a:avLst/>
          </a:prstGeom>
          <a:solidFill>
            <a:schemeClr val="tx2">
              <a:lumMod val="20000"/>
              <a:lumOff val="80000"/>
            </a:schemeClr>
          </a:solidFill>
        </p:spPr>
        <p:txBody>
          <a:bodyPr wrap="square">
            <a:spAutoFit/>
          </a:bodyPr>
          <a:lstStyle/>
          <a:p>
            <a:r>
              <a:rPr lang="ru-RU" sz="2800" b="1" dirty="0" err="1"/>
              <a:t>Mavzu</a:t>
            </a:r>
            <a:r>
              <a:rPr lang="ru-RU" sz="2800" b="1" dirty="0"/>
              <a:t> </a:t>
            </a:r>
            <a:r>
              <a:rPr lang="ru-RU" sz="2800" b="1" dirty="0" err="1"/>
              <a:t>yuzasidan</a:t>
            </a:r>
            <a:r>
              <a:rPr lang="ru-RU" sz="2800" b="1" dirty="0"/>
              <a:t> </a:t>
            </a:r>
            <a:r>
              <a:rPr lang="ru-RU" sz="2800" b="1" dirty="0" err="1"/>
              <a:t>nazorat</a:t>
            </a:r>
            <a:r>
              <a:rPr lang="ru-RU" sz="2800" b="1" dirty="0"/>
              <a:t> </a:t>
            </a:r>
            <a:r>
              <a:rPr lang="ru-RU" sz="2800" b="1" dirty="0" err="1"/>
              <a:t>savollari</a:t>
            </a:r>
            <a:r>
              <a:rPr lang="ru-RU" sz="2800" b="1" dirty="0"/>
              <a:t>:</a:t>
            </a:r>
            <a:endParaRPr lang="ru-RU" sz="2800" dirty="0"/>
          </a:p>
          <a:p>
            <a:pPr marL="457200" lvl="0" indent="-457200">
              <a:buFont typeface="+mj-lt"/>
              <a:buAutoNum type="arabicPeriod"/>
            </a:pPr>
            <a:r>
              <a:rPr lang="ru-RU" sz="2800" dirty="0" err="1"/>
              <a:t>Ta'limga</a:t>
            </a:r>
            <a:r>
              <a:rPr lang="ru-RU" sz="2800" dirty="0"/>
              <a:t> </a:t>
            </a:r>
            <a:r>
              <a:rPr lang="ru-RU" sz="2800" dirty="0" err="1"/>
              <a:t>ilg‘or</a:t>
            </a:r>
            <a:r>
              <a:rPr lang="ru-RU" sz="2800" dirty="0"/>
              <a:t> </a:t>
            </a:r>
            <a:r>
              <a:rPr lang="ru-RU" sz="2800" dirty="0" err="1"/>
              <a:t>xorijiy</a:t>
            </a:r>
            <a:r>
              <a:rPr lang="ru-RU" sz="2800" dirty="0"/>
              <a:t> </a:t>
            </a:r>
            <a:r>
              <a:rPr lang="ru-RU" sz="2800" dirty="0" err="1"/>
              <a:t>tajribalarni</a:t>
            </a:r>
            <a:r>
              <a:rPr lang="ru-RU" sz="2800" dirty="0"/>
              <a:t> </a:t>
            </a:r>
            <a:r>
              <a:rPr lang="ru-RU" sz="2800" dirty="0" err="1"/>
              <a:t>tatbiq</a:t>
            </a:r>
            <a:r>
              <a:rPr lang="ru-RU" sz="2800" dirty="0"/>
              <a:t> </a:t>
            </a:r>
            <a:r>
              <a:rPr lang="ru-RU" sz="2800" dirty="0" err="1"/>
              <a:t>etishning</a:t>
            </a:r>
            <a:r>
              <a:rPr lang="ru-RU" sz="2800" dirty="0"/>
              <a:t> </a:t>
            </a:r>
            <a:r>
              <a:rPr lang="ru-RU" sz="2800" dirty="0" err="1"/>
              <a:t>qanday</a:t>
            </a:r>
            <a:r>
              <a:rPr lang="ru-RU" sz="2800" dirty="0"/>
              <a:t> </a:t>
            </a:r>
            <a:r>
              <a:rPr lang="ru-RU" sz="2800" dirty="0" err="1"/>
              <a:t>konseptual</a:t>
            </a:r>
            <a:r>
              <a:rPr lang="ru-RU" sz="2800" dirty="0"/>
              <a:t> </a:t>
            </a:r>
            <a:r>
              <a:rPr lang="ru-RU" sz="2800" dirty="0" err="1"/>
              <a:t>asoslari</a:t>
            </a:r>
            <a:r>
              <a:rPr lang="ru-RU" sz="2800" dirty="0"/>
              <a:t> </a:t>
            </a:r>
            <a:r>
              <a:rPr lang="ru-RU" sz="2800" dirty="0" err="1"/>
              <a:t>mavjud</a:t>
            </a:r>
            <a:r>
              <a:rPr lang="ru-RU" sz="2800" dirty="0"/>
              <a:t>? </a:t>
            </a:r>
          </a:p>
          <a:p>
            <a:pPr marL="457200" lvl="0" indent="-457200">
              <a:buFont typeface="+mj-lt"/>
              <a:buAutoNum type="arabicPeriod"/>
            </a:pPr>
            <a:r>
              <a:rPr lang="ru-RU" sz="2800" dirty="0" err="1"/>
              <a:t>Filologik</a:t>
            </a:r>
            <a:r>
              <a:rPr lang="ru-RU" sz="2800" dirty="0"/>
              <a:t> </a:t>
            </a:r>
            <a:r>
              <a:rPr lang="ru-RU" sz="2800" dirty="0" err="1"/>
              <a:t>ta'limda</a:t>
            </a:r>
            <a:r>
              <a:rPr lang="ru-RU" sz="2800" dirty="0"/>
              <a:t> </a:t>
            </a:r>
            <a:r>
              <a:rPr lang="ru-RU" sz="2800" dirty="0" err="1"/>
              <a:t>ilg‘or</a:t>
            </a:r>
            <a:r>
              <a:rPr lang="ru-RU" sz="2800" dirty="0"/>
              <a:t> </a:t>
            </a:r>
            <a:r>
              <a:rPr lang="ru-RU" sz="2800" dirty="0" err="1"/>
              <a:t>xorijiy</a:t>
            </a:r>
            <a:r>
              <a:rPr lang="ru-RU" sz="2800" dirty="0"/>
              <a:t> </a:t>
            </a:r>
            <a:r>
              <a:rPr lang="ru-RU" sz="2800" dirty="0" err="1"/>
              <a:t>tajribalarni</a:t>
            </a:r>
            <a:r>
              <a:rPr lang="ru-RU" sz="2800" dirty="0"/>
              <a:t> </a:t>
            </a:r>
            <a:r>
              <a:rPr lang="ru-RU" sz="2800" dirty="0" err="1"/>
              <a:t>tatbiq</a:t>
            </a:r>
            <a:r>
              <a:rPr lang="ru-RU" sz="2800" dirty="0"/>
              <a:t> </a:t>
            </a:r>
            <a:r>
              <a:rPr lang="ru-RU" sz="2800" dirty="0" err="1"/>
              <a:t>etishning</a:t>
            </a:r>
            <a:r>
              <a:rPr lang="ru-RU" sz="2800" dirty="0"/>
              <a:t> </a:t>
            </a:r>
            <a:r>
              <a:rPr lang="ru-RU" sz="2800" dirty="0" err="1"/>
              <a:t>konseptual</a:t>
            </a:r>
            <a:r>
              <a:rPr lang="ru-RU" sz="2800" dirty="0"/>
              <a:t> </a:t>
            </a:r>
            <a:r>
              <a:rPr lang="ru-RU" sz="2800" dirty="0" err="1"/>
              <a:t>asoslari</a:t>
            </a:r>
            <a:r>
              <a:rPr lang="ru-RU" sz="2800" dirty="0"/>
              <a:t> </a:t>
            </a:r>
            <a:r>
              <a:rPr lang="ru-RU" sz="2800" dirty="0" err="1"/>
              <a:t>nimalardan</a:t>
            </a:r>
            <a:r>
              <a:rPr lang="ru-RU" sz="2800" dirty="0"/>
              <a:t> </a:t>
            </a:r>
            <a:r>
              <a:rPr lang="ru-RU" sz="2800" dirty="0" err="1"/>
              <a:t>iborat</a:t>
            </a:r>
            <a:r>
              <a:rPr lang="ru-RU" sz="2800" dirty="0"/>
              <a:t>? </a:t>
            </a:r>
          </a:p>
          <a:p>
            <a:pPr marL="457200" lvl="0" indent="-457200">
              <a:buFont typeface="+mj-lt"/>
              <a:buAutoNum type="arabicPeriod"/>
            </a:pPr>
            <a:r>
              <a:rPr lang="ru-RU" sz="2800" dirty="0" err="1"/>
              <a:t>Fanning</a:t>
            </a:r>
            <a:r>
              <a:rPr lang="ru-RU" sz="2800" dirty="0"/>
              <a:t> </a:t>
            </a:r>
            <a:r>
              <a:rPr lang="ru-RU" sz="2800" dirty="0" err="1"/>
              <a:t>maqsadi</a:t>
            </a:r>
            <a:r>
              <a:rPr lang="ru-RU" sz="2800" dirty="0"/>
              <a:t> </a:t>
            </a:r>
            <a:r>
              <a:rPr lang="ru-RU" sz="2800" dirty="0" err="1"/>
              <a:t>nimalardan</a:t>
            </a:r>
            <a:r>
              <a:rPr lang="ru-RU" sz="2800" dirty="0"/>
              <a:t> </a:t>
            </a:r>
            <a:r>
              <a:rPr lang="ru-RU" sz="2800" dirty="0" err="1"/>
              <a:t>iborat</a:t>
            </a:r>
            <a:r>
              <a:rPr lang="ru-RU" sz="2800" dirty="0"/>
              <a:t>?</a:t>
            </a:r>
          </a:p>
          <a:p>
            <a:pPr marL="457200" lvl="0" indent="-457200">
              <a:buFont typeface="+mj-lt"/>
              <a:buAutoNum type="arabicPeriod"/>
            </a:pPr>
            <a:r>
              <a:rPr lang="ru-RU" sz="2800" dirty="0" err="1"/>
              <a:t>Fanning</a:t>
            </a:r>
            <a:r>
              <a:rPr lang="ru-RU" sz="2800" dirty="0"/>
              <a:t> </a:t>
            </a:r>
            <a:r>
              <a:rPr lang="ru-RU" sz="2800" dirty="0" err="1"/>
              <a:t>vazifasi</a:t>
            </a:r>
            <a:r>
              <a:rPr lang="ru-RU" sz="2800" dirty="0"/>
              <a:t> </a:t>
            </a:r>
            <a:r>
              <a:rPr lang="ru-RU" sz="2800" dirty="0" err="1"/>
              <a:t>nimalardan</a:t>
            </a:r>
            <a:r>
              <a:rPr lang="ru-RU" sz="2800" dirty="0"/>
              <a:t> </a:t>
            </a:r>
            <a:r>
              <a:rPr lang="ru-RU" sz="2800" dirty="0" err="1"/>
              <a:t>iborat</a:t>
            </a:r>
            <a:r>
              <a:rPr lang="ru-RU" sz="2800" dirty="0"/>
              <a:t>?</a:t>
            </a:r>
          </a:p>
          <a:p>
            <a:pPr marL="457200" lvl="0" indent="-457200">
              <a:buFont typeface="+mj-lt"/>
              <a:buAutoNum type="arabicPeriod"/>
            </a:pPr>
            <a:r>
              <a:rPr lang="en-US" sz="2800" dirty="0" err="1"/>
              <a:t>Xorijiy</a:t>
            </a:r>
            <a:r>
              <a:rPr lang="en-US" sz="2800" dirty="0"/>
              <a:t> </a:t>
            </a:r>
            <a:r>
              <a:rPr lang="en-US" sz="2800" dirty="0" err="1"/>
              <a:t>tajribalaridan</a:t>
            </a:r>
            <a:r>
              <a:rPr lang="en-US" sz="2800" dirty="0"/>
              <a:t> </a:t>
            </a:r>
            <a:r>
              <a:rPr lang="en-US" sz="2800" dirty="0" err="1"/>
              <a:t>foydalanishga</a:t>
            </a:r>
            <a:r>
              <a:rPr lang="en-US" sz="2800" dirty="0"/>
              <a:t> </a:t>
            </a:r>
            <a:r>
              <a:rPr lang="en-US" sz="2800" dirty="0" err="1"/>
              <a:t>doir</a:t>
            </a:r>
            <a:r>
              <a:rPr lang="en-US" sz="2800" dirty="0"/>
              <a:t> </a:t>
            </a:r>
            <a:r>
              <a:rPr lang="en-US" sz="2800" dirty="0" err="1"/>
              <a:t>qanday</a:t>
            </a:r>
            <a:r>
              <a:rPr lang="en-US" sz="2800" dirty="0"/>
              <a:t> </a:t>
            </a:r>
            <a:r>
              <a:rPr lang="en-US" sz="2800" dirty="0" err="1"/>
              <a:t>muammolar</a:t>
            </a:r>
            <a:r>
              <a:rPr lang="en-US" sz="2800" dirty="0"/>
              <a:t> </a:t>
            </a:r>
            <a:r>
              <a:rPr lang="en-US" sz="2800" dirty="0" err="1"/>
              <a:t>mavjud</a:t>
            </a:r>
            <a:r>
              <a:rPr lang="en-US" sz="2800" dirty="0"/>
              <a:t>?  </a:t>
            </a:r>
            <a:endParaRPr lang="ru-RU" sz="2800" dirty="0"/>
          </a:p>
        </p:txBody>
      </p:sp>
      <p:pic>
        <p:nvPicPr>
          <p:cNvPr id="6" name="Рисунок 1850" descr="Описание: C:\Users\Admin\AppData\Local\Microsoft\Windows\Temporary Internet Files\Content.Word\images (1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0"/>
            <a:ext cx="1619672" cy="1484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17547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http://tvoyrebenok.ru/images/presentation/school/m/017.jpg"/>
          <p:cNvPicPr/>
          <p:nvPr/>
        </p:nvPicPr>
        <p:blipFill>
          <a:blip r:embed="rId3">
            <a:extLst>
              <a:ext uri="{28A0092B-C50C-407E-A947-70E740481C1C}">
                <a14:useLocalDpi xmlns:a14="http://schemas.microsoft.com/office/drawing/2010/main" val="0"/>
              </a:ext>
            </a:extLst>
          </a:blip>
          <a:srcRect/>
          <a:stretch>
            <a:fillRect/>
          </a:stretch>
        </p:blipFill>
        <p:spPr bwMode="auto">
          <a:xfrm>
            <a:off x="1" y="13736"/>
            <a:ext cx="9144000" cy="6858000"/>
          </a:xfrm>
          <a:prstGeom prst="rect">
            <a:avLst/>
          </a:prstGeom>
          <a:noFill/>
          <a:ln>
            <a:noFill/>
          </a:ln>
        </p:spPr>
      </p:pic>
      <p:sp>
        <p:nvSpPr>
          <p:cNvPr id="7" name="Rectangle 2"/>
          <p:cNvSpPr txBox="1">
            <a:spLocks noChangeArrowheads="1"/>
          </p:cNvSpPr>
          <p:nvPr/>
        </p:nvSpPr>
        <p:spPr>
          <a:xfrm>
            <a:off x="179513" y="188640"/>
            <a:ext cx="7200799" cy="1584176"/>
          </a:xfrm>
          <a:prstGeom prst="rect">
            <a:avLst/>
          </a:prstGeom>
          <a:solidFill>
            <a:schemeClr val="accent6">
              <a:lumMod val="20000"/>
              <a:lumOff val="80000"/>
            </a:schemeClr>
          </a:solidFill>
          <a:ln w="76200">
            <a:noFill/>
          </a:ln>
          <a:effectLst>
            <a:outerShdw blurRad="107950" dist="12700" dir="5400000" algn="ctr">
              <a:srgbClr val="000000"/>
            </a:outerShdw>
          </a:effectLst>
          <a:scene3d>
            <a:camera prst="perspectiveFront"/>
            <a:lightRig rig="soft" dir="t">
              <a:rot lat="0" lon="0" rev="0"/>
            </a:lightRig>
          </a:scene3d>
          <a:sp3d contourW="44450" prstMaterial="matte">
            <a:bevelT w="63500" h="63500" prst="artDeco"/>
            <a:contourClr>
              <a:srgbClr val="FFFFFF"/>
            </a:contourClr>
          </a:sp3d>
        </p:spPr>
        <p:style>
          <a:lnRef idx="0">
            <a:scrgbClr r="0" g="0" b="0"/>
          </a:lnRef>
          <a:fillRef idx="1003">
            <a:schemeClr val="lt2"/>
          </a:fillRef>
          <a:effectRef idx="0">
            <a:scrgbClr r="0" g="0" b="0"/>
          </a:effectRef>
          <a:fontRef idx="major"/>
        </p:style>
        <p:txBody>
          <a:bodyPr>
            <a:prstTxWarp prst="textDeflate">
              <a:avLst/>
            </a:prstTxWarp>
            <a:normAutofit fontScale="77500" lnSpcReduction="20000"/>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en-US" sz="2800" b="1" dirty="0">
                <a:solidFill>
                  <a:srgbClr val="C00000"/>
                </a:solidFill>
                <a:latin typeface="Times New Roman" panose="02020603050405020304" pitchFamily="18" charset="0"/>
                <a:cs typeface="Times New Roman" panose="02020603050405020304" pitchFamily="18" charset="0"/>
              </a:rPr>
              <a:t>MAVZU</a:t>
            </a:r>
            <a:r>
              <a:rPr lang="en-US" sz="2800" b="1" dirty="0">
                <a:solidFill>
                  <a:schemeClr val="tx1"/>
                </a:solidFill>
                <a:latin typeface="Times New Roman" panose="02020603050405020304" pitchFamily="18" charset="0"/>
                <a:cs typeface="Times New Roman" panose="02020603050405020304" pitchFamily="18" charset="0"/>
              </a:rPr>
              <a:t>:</a:t>
            </a:r>
          </a:p>
          <a:p>
            <a:pPr>
              <a:defRPr/>
            </a:pPr>
            <a:r>
              <a:rPr lang="ru-RU" sz="2900" b="1" dirty="0">
                <a:solidFill>
                  <a:srgbClr val="002060"/>
                </a:solidFill>
                <a:latin typeface="Times New Roman" panose="02020603050405020304" pitchFamily="18" charset="0"/>
                <a:cs typeface="Times New Roman" panose="02020603050405020304" pitchFamily="18" charset="0"/>
              </a:rPr>
              <a:t>Цели и задачи предмета "Передовой зарубежный опыт в образовании“  </a:t>
            </a:r>
            <a:r>
              <a:rPr lang="en-US" sz="2900" b="1" dirty="0">
                <a:solidFill>
                  <a:srgbClr val="002060"/>
                </a:solidFill>
                <a:latin typeface="Times New Roman" panose="02020603050405020304" pitchFamily="18" charset="0"/>
                <a:cs typeface="Times New Roman" panose="02020603050405020304" pitchFamily="18" charset="0"/>
              </a:rPr>
              <a:t> </a:t>
            </a:r>
          </a:p>
          <a:p>
            <a:pPr>
              <a:defRPr/>
            </a:pPr>
            <a:r>
              <a:rPr lang="en-US" sz="2900" b="1" dirty="0">
                <a:solidFill>
                  <a:schemeClr val="accent6">
                    <a:lumMod val="50000"/>
                  </a:schemeClr>
                </a:solidFill>
                <a:latin typeface="Times New Roman" panose="02020603050405020304" pitchFamily="18" charset="0"/>
                <a:cs typeface="Times New Roman" panose="02020603050405020304" pitchFamily="18" charset="0"/>
              </a:rPr>
              <a:t>«TA’LIMDA ILG‘OR XORIJIY TAJRIBALAR</a:t>
            </a:r>
            <a:r>
              <a:rPr lang="en-US" sz="2800" b="1" dirty="0">
                <a:solidFill>
                  <a:schemeClr val="accent6">
                    <a:lumMod val="50000"/>
                  </a:schemeClr>
                </a:solidFill>
                <a:latin typeface="Times New Roman" panose="02020603050405020304" pitchFamily="18" charset="0"/>
                <a:cs typeface="Times New Roman" panose="02020603050405020304" pitchFamily="18" charset="0"/>
              </a:rPr>
              <a:t>» FANINING MAQSAD VA VAZIFALARI </a:t>
            </a:r>
            <a:endParaRPr lang="ru-RU" sz="2800" b="1"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8" name="Заголовок 1"/>
          <p:cNvSpPr>
            <a:spLocks noGrp="1"/>
          </p:cNvSpPr>
          <p:nvPr>
            <p:ph type="title"/>
          </p:nvPr>
        </p:nvSpPr>
        <p:spPr>
          <a:xfrm>
            <a:off x="105545" y="1845423"/>
            <a:ext cx="4788024" cy="2419970"/>
          </a:xfrm>
        </p:spPr>
        <p:txBody>
          <a:bodyPr>
            <a:normAutofit fontScale="90000"/>
          </a:bodyPr>
          <a:lstStyle/>
          <a:p>
            <a:pPr lvl="0" algn="just"/>
            <a:r>
              <a:rPr lang="en-US" sz="2800" b="1" cap="none" dirty="0" err="1">
                <a:solidFill>
                  <a:srgbClr val="0070C0"/>
                </a:solidFill>
                <a:latin typeface="Times New Roman" panose="02020603050405020304" pitchFamily="18" charset="0"/>
                <a:cs typeface="Times New Roman" panose="02020603050405020304" pitchFamily="18" charset="0"/>
              </a:rPr>
              <a:t>Reja</a:t>
            </a:r>
            <a:r>
              <a:rPr lang="en-US" sz="2800" b="1" cap="none" dirty="0">
                <a:solidFill>
                  <a:srgbClr val="0070C0"/>
                </a:solidFill>
                <a:latin typeface="Times New Roman" panose="02020603050405020304" pitchFamily="18" charset="0"/>
                <a:cs typeface="Times New Roman" panose="02020603050405020304" pitchFamily="18" charset="0"/>
              </a:rPr>
              <a:t>:</a:t>
            </a:r>
            <a:br>
              <a:rPr lang="en-US" sz="2800" cap="none" dirty="0">
                <a:solidFill>
                  <a:srgbClr val="0070C0"/>
                </a:solidFill>
                <a:latin typeface="Times New Roman" panose="02020603050405020304" pitchFamily="18" charset="0"/>
                <a:cs typeface="Times New Roman" panose="02020603050405020304" pitchFamily="18" charset="0"/>
              </a:rPr>
            </a:br>
            <a:r>
              <a:rPr lang="en-US" sz="2800" b="1" cap="none" dirty="0">
                <a:solidFill>
                  <a:srgbClr val="002060"/>
                </a:solidFill>
                <a:latin typeface="Times New Roman" panose="02020603050405020304" pitchFamily="18" charset="0"/>
                <a:cs typeface="Times New Roman" panose="02020603050405020304" pitchFamily="18" charset="0"/>
              </a:rPr>
              <a:t>1. Fan </a:t>
            </a:r>
            <a:r>
              <a:rPr lang="en-US" sz="2800" b="1" cap="none" dirty="0" err="1">
                <a:solidFill>
                  <a:srgbClr val="002060"/>
                </a:solidFill>
                <a:latin typeface="Times New Roman" panose="02020603050405020304" pitchFamily="18" charset="0"/>
                <a:cs typeface="Times New Roman" panose="02020603050405020304" pitchFamily="18" charset="0"/>
              </a:rPr>
              <a:t>haqida</a:t>
            </a:r>
            <a:r>
              <a:rPr lang="en-US" sz="2800" b="1" cap="none" dirty="0">
                <a:solidFill>
                  <a:srgbClr val="002060"/>
                </a:solidFill>
                <a:latin typeface="Times New Roman" panose="02020603050405020304" pitchFamily="18" charset="0"/>
                <a:cs typeface="Times New Roman" panose="02020603050405020304" pitchFamily="18" charset="0"/>
              </a:rPr>
              <a:t> </a:t>
            </a:r>
            <a:r>
              <a:rPr lang="en-US" sz="2800" b="1" cap="none" dirty="0" err="1">
                <a:solidFill>
                  <a:srgbClr val="002060"/>
                </a:solidFill>
                <a:latin typeface="Times New Roman" panose="02020603050405020304" pitchFamily="18" charset="0"/>
                <a:cs typeface="Times New Roman" panose="02020603050405020304" pitchFamily="18" charset="0"/>
              </a:rPr>
              <a:t>umumiy</a:t>
            </a:r>
            <a:r>
              <a:rPr lang="en-US" sz="2800" b="1" cap="none" dirty="0">
                <a:solidFill>
                  <a:srgbClr val="002060"/>
                </a:solidFill>
                <a:latin typeface="Times New Roman" panose="02020603050405020304" pitchFamily="18" charset="0"/>
                <a:cs typeface="Times New Roman" panose="02020603050405020304" pitchFamily="18" charset="0"/>
              </a:rPr>
              <a:t> </a:t>
            </a:r>
            <a:r>
              <a:rPr lang="en-US" sz="2800" b="1" cap="none" dirty="0" err="1">
                <a:solidFill>
                  <a:srgbClr val="002060"/>
                </a:solidFill>
                <a:latin typeface="Times New Roman" panose="02020603050405020304" pitchFamily="18" charset="0"/>
                <a:cs typeface="Times New Roman" panose="02020603050405020304" pitchFamily="18" charset="0"/>
              </a:rPr>
              <a:t>ma’lumot</a:t>
            </a:r>
            <a:r>
              <a:rPr lang="en-US" sz="2800" b="1" cap="none" dirty="0">
                <a:solidFill>
                  <a:srgbClr val="002060"/>
                </a:solidFill>
                <a:latin typeface="Times New Roman" panose="02020603050405020304" pitchFamily="18" charset="0"/>
                <a:cs typeface="Times New Roman" panose="02020603050405020304" pitchFamily="18" charset="0"/>
              </a:rPr>
              <a:t>: </a:t>
            </a:r>
            <a:r>
              <a:rPr lang="en-US" sz="2800" b="1" cap="none" dirty="0" err="1">
                <a:solidFill>
                  <a:srgbClr val="002060"/>
                </a:solidFill>
                <a:latin typeface="Times New Roman" panose="02020603050405020304" pitchFamily="18" charset="0"/>
                <a:cs typeface="Times New Roman" panose="02020603050405020304" pitchFamily="18" charset="0"/>
              </a:rPr>
              <a:t>Raqobatbardosh</a:t>
            </a:r>
            <a:r>
              <a:rPr lang="en-US" sz="2800" b="1" cap="none" dirty="0">
                <a:solidFill>
                  <a:srgbClr val="002060"/>
                </a:solidFill>
                <a:latin typeface="Times New Roman" panose="02020603050405020304" pitchFamily="18" charset="0"/>
                <a:cs typeface="Times New Roman" panose="02020603050405020304" pitchFamily="18" charset="0"/>
              </a:rPr>
              <a:t> </a:t>
            </a:r>
            <a:r>
              <a:rPr lang="en-US" sz="2800" b="1" cap="none" dirty="0" err="1">
                <a:solidFill>
                  <a:srgbClr val="002060"/>
                </a:solidFill>
                <a:latin typeface="Times New Roman" panose="02020603050405020304" pitchFamily="18" charset="0"/>
                <a:cs typeface="Times New Roman" panose="02020603050405020304" pitchFamily="18" charset="0"/>
              </a:rPr>
              <a:t>sifatli</a:t>
            </a:r>
            <a:r>
              <a:rPr lang="en-US" sz="2800" b="1" cap="none" dirty="0">
                <a:solidFill>
                  <a:srgbClr val="002060"/>
                </a:solidFill>
                <a:latin typeface="Times New Roman" panose="02020603050405020304" pitchFamily="18" charset="0"/>
                <a:cs typeface="Times New Roman" panose="02020603050405020304" pitchFamily="18" charset="0"/>
              </a:rPr>
              <a:t> </a:t>
            </a:r>
            <a:r>
              <a:rPr lang="en-US" sz="2800" b="1" cap="none" dirty="0" err="1">
                <a:solidFill>
                  <a:srgbClr val="002060"/>
                </a:solidFill>
                <a:latin typeface="Times New Roman" panose="02020603050405020304" pitchFamily="18" charset="0"/>
                <a:cs typeface="Times New Roman" panose="02020603050405020304" pitchFamily="18" charset="0"/>
              </a:rPr>
              <a:t>ta’limga</a:t>
            </a:r>
            <a:r>
              <a:rPr lang="en-US" sz="2800" b="1" cap="none" dirty="0">
                <a:solidFill>
                  <a:srgbClr val="002060"/>
                </a:solidFill>
                <a:latin typeface="Times New Roman" panose="02020603050405020304" pitchFamily="18" charset="0"/>
                <a:cs typeface="Times New Roman" panose="02020603050405020304" pitchFamily="18" charset="0"/>
              </a:rPr>
              <a:t> </a:t>
            </a:r>
            <a:br>
              <a:rPr lang="en-US" sz="2800" b="1" cap="none" dirty="0">
                <a:solidFill>
                  <a:srgbClr val="002060"/>
                </a:solidFill>
                <a:latin typeface="Times New Roman" panose="02020603050405020304" pitchFamily="18" charset="0"/>
                <a:cs typeface="Times New Roman" panose="02020603050405020304" pitchFamily="18" charset="0"/>
              </a:rPr>
            </a:br>
            <a:r>
              <a:rPr lang="en-US" sz="2800" b="1" cap="none" dirty="0" err="1">
                <a:solidFill>
                  <a:srgbClr val="002060"/>
                </a:solidFill>
                <a:latin typeface="Times New Roman" panose="02020603050405020304" pitchFamily="18" charset="0"/>
                <a:cs typeface="Times New Roman" panose="02020603050405020304" pitchFamily="18" charset="0"/>
              </a:rPr>
              <a:t>qanday</a:t>
            </a:r>
            <a:r>
              <a:rPr lang="en-US" sz="2800" b="1" cap="none" dirty="0">
                <a:solidFill>
                  <a:srgbClr val="002060"/>
                </a:solidFill>
                <a:latin typeface="Times New Roman" panose="02020603050405020304" pitchFamily="18" charset="0"/>
                <a:cs typeface="Times New Roman" panose="02020603050405020304" pitchFamily="18" charset="0"/>
              </a:rPr>
              <a:t> </a:t>
            </a:r>
            <a:r>
              <a:rPr lang="en-US" sz="2800" b="1" cap="none" dirty="0" err="1">
                <a:solidFill>
                  <a:srgbClr val="002060"/>
                </a:solidFill>
                <a:latin typeface="Times New Roman" panose="02020603050405020304" pitchFamily="18" charset="0"/>
                <a:cs typeface="Times New Roman" panose="02020603050405020304" pitchFamily="18" charset="0"/>
              </a:rPr>
              <a:t>erishish</a:t>
            </a:r>
            <a:r>
              <a:rPr lang="en-US" sz="2800" b="1" cap="none" dirty="0">
                <a:solidFill>
                  <a:srgbClr val="002060"/>
                </a:solidFill>
                <a:latin typeface="Times New Roman" panose="02020603050405020304" pitchFamily="18" charset="0"/>
                <a:cs typeface="Times New Roman" panose="02020603050405020304" pitchFamily="18" charset="0"/>
              </a:rPr>
              <a:t> </a:t>
            </a:r>
            <a:r>
              <a:rPr lang="en-US" sz="2800" b="1" cap="none" dirty="0" err="1">
                <a:solidFill>
                  <a:srgbClr val="002060"/>
                </a:solidFill>
                <a:latin typeface="Times New Roman" panose="02020603050405020304" pitchFamily="18" charset="0"/>
                <a:cs typeface="Times New Roman" panose="02020603050405020304" pitchFamily="18" charset="0"/>
              </a:rPr>
              <a:t>mumkin</a:t>
            </a:r>
            <a:r>
              <a:rPr lang="en-US" sz="2800" b="1" cap="none" dirty="0">
                <a:solidFill>
                  <a:srgbClr val="002060"/>
                </a:solidFill>
                <a:latin typeface="Times New Roman" panose="02020603050405020304" pitchFamily="18" charset="0"/>
                <a:cs typeface="Times New Roman" panose="02020603050405020304" pitchFamily="18" charset="0"/>
              </a:rPr>
              <a:t>? </a:t>
            </a:r>
            <a:br>
              <a:rPr lang="en-US" sz="2800" b="1" cap="none" dirty="0">
                <a:solidFill>
                  <a:srgbClr val="002060"/>
                </a:solidFill>
                <a:latin typeface="Times New Roman" panose="02020603050405020304" pitchFamily="18" charset="0"/>
                <a:cs typeface="Times New Roman" panose="02020603050405020304" pitchFamily="18" charset="0"/>
              </a:rPr>
            </a:br>
            <a:r>
              <a:rPr lang="en-US" sz="2800" b="1" cap="none" dirty="0">
                <a:solidFill>
                  <a:srgbClr val="002060"/>
                </a:solidFill>
                <a:latin typeface="Times New Roman" panose="02020603050405020304" pitchFamily="18" charset="0"/>
                <a:cs typeface="Times New Roman" panose="02020603050405020304" pitchFamily="18" charset="0"/>
              </a:rPr>
              <a:t>2. </a:t>
            </a:r>
            <a:r>
              <a:rPr lang="ru-RU" sz="2800" b="1" cap="none" dirty="0" err="1">
                <a:solidFill>
                  <a:srgbClr val="002060"/>
                </a:solidFill>
                <a:latin typeface="Times New Roman" panose="02020603050405020304" pitchFamily="18" charset="0"/>
                <a:cs typeface="Times New Roman" panose="02020603050405020304" pitchFamily="18" charset="0"/>
              </a:rPr>
              <a:t>Fanning</a:t>
            </a:r>
            <a:r>
              <a:rPr lang="ru-RU" sz="2800" b="1" cap="none" dirty="0">
                <a:solidFill>
                  <a:srgbClr val="002060"/>
                </a:solidFill>
                <a:latin typeface="Times New Roman" panose="02020603050405020304" pitchFamily="18" charset="0"/>
                <a:cs typeface="Times New Roman" panose="02020603050405020304" pitchFamily="18" charset="0"/>
              </a:rPr>
              <a:t> </a:t>
            </a:r>
            <a:r>
              <a:rPr lang="ru-RU" sz="2800" b="1" cap="none" dirty="0" err="1">
                <a:solidFill>
                  <a:srgbClr val="002060"/>
                </a:solidFill>
                <a:latin typeface="Times New Roman" panose="02020603050405020304" pitchFamily="18" charset="0"/>
                <a:cs typeface="Times New Roman" panose="02020603050405020304" pitchFamily="18" charset="0"/>
              </a:rPr>
              <a:t>maqsadi</a:t>
            </a:r>
            <a:r>
              <a:rPr lang="en-US" sz="2800" b="1" cap="none" dirty="0">
                <a:solidFill>
                  <a:srgbClr val="002060"/>
                </a:solidFill>
                <a:latin typeface="Times New Roman" panose="02020603050405020304" pitchFamily="18" charset="0"/>
                <a:cs typeface="Times New Roman" panose="02020603050405020304" pitchFamily="18" charset="0"/>
              </a:rPr>
              <a:t> </a:t>
            </a:r>
            <a:r>
              <a:rPr lang="en-US" sz="2800" b="1" cap="none" dirty="0" err="1">
                <a:solidFill>
                  <a:srgbClr val="002060"/>
                </a:solidFill>
                <a:latin typeface="Times New Roman" panose="02020603050405020304" pitchFamily="18" charset="0"/>
                <a:cs typeface="Times New Roman" panose="02020603050405020304" pitchFamily="18" charset="0"/>
              </a:rPr>
              <a:t>va</a:t>
            </a:r>
            <a:r>
              <a:rPr lang="en-US" sz="2800" b="1" cap="none" dirty="0">
                <a:solidFill>
                  <a:srgbClr val="002060"/>
                </a:solidFill>
                <a:latin typeface="Times New Roman" panose="02020603050405020304" pitchFamily="18" charset="0"/>
                <a:cs typeface="Times New Roman" panose="02020603050405020304" pitchFamily="18" charset="0"/>
              </a:rPr>
              <a:t> </a:t>
            </a:r>
            <a:r>
              <a:rPr lang="ru-RU" sz="2800" b="1" cap="none" dirty="0" err="1">
                <a:solidFill>
                  <a:srgbClr val="002060"/>
                </a:solidFill>
                <a:latin typeface="Times New Roman" panose="02020603050405020304" pitchFamily="18" charset="0"/>
                <a:cs typeface="Times New Roman" panose="02020603050405020304" pitchFamily="18" charset="0"/>
              </a:rPr>
              <a:t>vazifalari</a:t>
            </a:r>
            <a:br>
              <a:rPr lang="en-US" sz="2800" b="1" cap="none" dirty="0">
                <a:solidFill>
                  <a:srgbClr val="002060"/>
                </a:solidFill>
                <a:latin typeface="Times New Roman" panose="02020603050405020304" pitchFamily="18" charset="0"/>
                <a:cs typeface="Times New Roman" panose="02020603050405020304" pitchFamily="18" charset="0"/>
              </a:rPr>
            </a:br>
            <a:r>
              <a:rPr lang="en-US" sz="2800" b="1" cap="none" dirty="0">
                <a:solidFill>
                  <a:srgbClr val="002060"/>
                </a:solidFill>
                <a:latin typeface="Times New Roman" panose="02020603050405020304" pitchFamily="18" charset="0"/>
                <a:cs typeface="Times New Roman" panose="02020603050405020304" pitchFamily="18" charset="0"/>
              </a:rPr>
              <a:t>3. </a:t>
            </a:r>
            <a:r>
              <a:rPr lang="en-US" sz="2800" b="1" cap="none" dirty="0" err="1">
                <a:solidFill>
                  <a:srgbClr val="002060"/>
                </a:solidFill>
                <a:latin typeface="Times New Roman" panose="02020603050405020304" pitchFamily="18" charset="0"/>
                <a:cs typeface="Times New Roman" panose="02020603050405020304" pitchFamily="18" charset="0"/>
              </a:rPr>
              <a:t>Rivojlangan</a:t>
            </a:r>
            <a:r>
              <a:rPr lang="en-US" sz="2800" b="1" cap="none" dirty="0">
                <a:solidFill>
                  <a:srgbClr val="002060"/>
                </a:solidFill>
                <a:latin typeface="Times New Roman" panose="02020603050405020304" pitchFamily="18" charset="0"/>
                <a:cs typeface="Times New Roman" panose="02020603050405020304" pitchFamily="18" charset="0"/>
              </a:rPr>
              <a:t> </a:t>
            </a:r>
            <a:r>
              <a:rPr lang="en-US" sz="2800" b="1" cap="none" dirty="0" err="1">
                <a:solidFill>
                  <a:srgbClr val="002060"/>
                </a:solidFill>
                <a:latin typeface="Times New Roman" panose="02020603050405020304" pitchFamily="18" charset="0"/>
                <a:cs typeface="Times New Roman" panose="02020603050405020304" pitchFamily="18" charset="0"/>
              </a:rPr>
              <a:t>mamlakatlar</a:t>
            </a:r>
            <a:r>
              <a:rPr lang="en-US" sz="2800" b="1" cap="none" dirty="0">
                <a:solidFill>
                  <a:srgbClr val="002060"/>
                </a:solidFill>
                <a:latin typeface="Times New Roman" panose="02020603050405020304" pitchFamily="18" charset="0"/>
                <a:cs typeface="Times New Roman" panose="02020603050405020304" pitchFamily="18" charset="0"/>
              </a:rPr>
              <a:t> </a:t>
            </a:r>
            <a:r>
              <a:rPr lang="en-US" sz="2800" b="1" cap="none" dirty="0" err="1">
                <a:solidFill>
                  <a:srgbClr val="002060"/>
                </a:solidFill>
                <a:latin typeface="Times New Roman" panose="02020603050405020304" pitchFamily="18" charset="0"/>
                <a:cs typeface="Times New Roman" panose="02020603050405020304" pitchFamily="18" charset="0"/>
              </a:rPr>
              <a:t>ta’lim</a:t>
            </a:r>
            <a:r>
              <a:rPr lang="en-US" sz="2800" b="1" cap="none" dirty="0">
                <a:solidFill>
                  <a:srgbClr val="002060"/>
                </a:solidFill>
                <a:latin typeface="Times New Roman" panose="02020603050405020304" pitchFamily="18" charset="0"/>
                <a:cs typeface="Times New Roman" panose="02020603050405020304" pitchFamily="18" charset="0"/>
              </a:rPr>
              <a:t> </a:t>
            </a:r>
            <a:r>
              <a:rPr lang="en-US" sz="2800" b="1" cap="none" dirty="0" err="1">
                <a:solidFill>
                  <a:srgbClr val="002060"/>
                </a:solidFill>
                <a:latin typeface="Times New Roman" panose="02020603050405020304" pitchFamily="18" charset="0"/>
                <a:cs typeface="Times New Roman" panose="02020603050405020304" pitchFamily="18" charset="0"/>
              </a:rPr>
              <a:t>tizimining</a:t>
            </a:r>
            <a:r>
              <a:rPr lang="en-US" sz="2800" b="1" cap="none" dirty="0">
                <a:solidFill>
                  <a:srgbClr val="002060"/>
                </a:solidFill>
                <a:latin typeface="Times New Roman" panose="02020603050405020304" pitchFamily="18" charset="0"/>
                <a:cs typeface="Times New Roman" panose="02020603050405020304" pitchFamily="18" charset="0"/>
              </a:rPr>
              <a:t> </a:t>
            </a:r>
            <a:r>
              <a:rPr lang="en-US" sz="2800" b="1" cap="none" dirty="0" err="1">
                <a:solidFill>
                  <a:srgbClr val="002060"/>
                </a:solidFill>
                <a:latin typeface="Times New Roman" panose="02020603050405020304" pitchFamily="18" charset="0"/>
                <a:cs typeface="Times New Roman" panose="02020603050405020304" pitchFamily="18" charset="0"/>
              </a:rPr>
              <a:t>o‘ziga</a:t>
            </a:r>
            <a:r>
              <a:rPr lang="en-US" sz="2800" b="1" cap="none" dirty="0">
                <a:solidFill>
                  <a:srgbClr val="002060"/>
                </a:solidFill>
                <a:latin typeface="Times New Roman" panose="02020603050405020304" pitchFamily="18" charset="0"/>
                <a:cs typeface="Times New Roman" panose="02020603050405020304" pitchFamily="18" charset="0"/>
              </a:rPr>
              <a:t> </a:t>
            </a:r>
            <a:r>
              <a:rPr lang="en-US" sz="2800" b="1" cap="none" dirty="0" err="1">
                <a:solidFill>
                  <a:srgbClr val="002060"/>
                </a:solidFill>
                <a:latin typeface="Times New Roman" panose="02020603050405020304" pitchFamily="18" charset="0"/>
                <a:cs typeface="Times New Roman" panose="02020603050405020304" pitchFamily="18" charset="0"/>
              </a:rPr>
              <a:t>xosliklari</a:t>
            </a:r>
            <a:endParaRPr lang="ru-RU" sz="2800" cap="none" dirty="0">
              <a:latin typeface="Times New Roman" panose="02020603050405020304" pitchFamily="18" charset="0"/>
              <a:cs typeface="Times New Roman" panose="02020603050405020304" pitchFamily="18" charset="0"/>
            </a:endParaRPr>
          </a:p>
        </p:txBody>
      </p:sp>
      <p:sp>
        <p:nvSpPr>
          <p:cNvPr id="2" name="AutoShape 2" descr="Общество-дружбы Узбекистан-Германия"/>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 name="AutoShape 4" descr="Общество-дружбы Узбекистан-Германия"/>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 name="AutoShape 6" descr="Общество-дружбы Узбекистан-Германия"/>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032" name="Picture 8" descr="ПРЕДСТАВИТЕЛИ ВЫСШЕЙ ШКОЛЫ ПРОВЕЛИ СЕМИНАР ПО ПРОЕКТНОМУ УПРАВЛЕНИЮ"/>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25321" y="2069749"/>
            <a:ext cx="3623143" cy="4536504"/>
          </a:xfrm>
          <a:prstGeom prst="rect">
            <a:avLst/>
          </a:prstGeom>
          <a:noFill/>
          <a:extLst>
            <a:ext uri="{909E8E84-426E-40DD-AFC4-6F175D3DCCD1}">
              <a14:hiddenFill xmlns:a14="http://schemas.microsoft.com/office/drawing/2010/main">
                <a:solidFill>
                  <a:srgbClr val="FFFFFF"/>
                </a:solidFill>
              </a14:hiddenFill>
            </a:ext>
          </a:extLst>
        </p:spPr>
      </p:pic>
      <p:sp>
        <p:nvSpPr>
          <p:cNvPr id="9" name="Прямоугольник 8"/>
          <p:cNvSpPr/>
          <p:nvPr/>
        </p:nvSpPr>
        <p:spPr>
          <a:xfrm>
            <a:off x="231753" y="4338001"/>
            <a:ext cx="4572000" cy="2308324"/>
          </a:xfrm>
          <a:prstGeom prst="rect">
            <a:avLst/>
          </a:prstGeom>
          <a:blipFill>
            <a:blip r:embed="rId5"/>
            <a:tile tx="0" ty="0" sx="100000" sy="100000" flip="none" algn="tl"/>
          </a:blipFill>
        </p:spPr>
        <p:txBody>
          <a:bodyPr>
            <a:spAutoFit/>
          </a:bodyPr>
          <a:lstStyle/>
          <a:p>
            <a:pPr algn="just"/>
            <a:r>
              <a:rPr lang="ru-RU" b="1" i="1" dirty="0" err="1">
                <a:solidFill>
                  <a:srgbClr val="000000"/>
                </a:solidFill>
                <a:latin typeface="Times New Roman" panose="02020603050405020304" pitchFamily="18" charset="0"/>
                <a:ea typeface="Calibri" panose="020F0502020204030204" pitchFamily="34" charset="0"/>
              </a:rPr>
              <a:t>Tayanch</a:t>
            </a:r>
            <a:r>
              <a:rPr lang="ru-RU" b="1" i="1" dirty="0">
                <a:solidFill>
                  <a:srgbClr val="000000"/>
                </a:solidFill>
                <a:latin typeface="Times New Roman" panose="02020603050405020304" pitchFamily="18" charset="0"/>
                <a:ea typeface="Calibri" panose="020F0502020204030204" pitchFamily="34" charset="0"/>
              </a:rPr>
              <a:t> </a:t>
            </a:r>
            <a:r>
              <a:rPr lang="ru-RU" b="1" i="1" dirty="0" err="1">
                <a:solidFill>
                  <a:srgbClr val="000000"/>
                </a:solidFill>
                <a:latin typeface="Times New Roman" panose="02020603050405020304" pitchFamily="18" charset="0"/>
                <a:ea typeface="Calibri" panose="020F0502020204030204" pitchFamily="34" charset="0"/>
              </a:rPr>
              <a:t>so‘z</a:t>
            </a:r>
            <a:r>
              <a:rPr lang="ru-RU" b="1" i="1" dirty="0">
                <a:solidFill>
                  <a:srgbClr val="000000"/>
                </a:solidFill>
                <a:latin typeface="Times New Roman" panose="02020603050405020304" pitchFamily="18" charset="0"/>
                <a:ea typeface="Calibri" panose="020F0502020204030204" pitchFamily="34" charset="0"/>
              </a:rPr>
              <a:t> </a:t>
            </a:r>
            <a:r>
              <a:rPr lang="ru-RU" b="1" i="1" dirty="0" err="1">
                <a:solidFill>
                  <a:srgbClr val="000000"/>
                </a:solidFill>
                <a:latin typeface="Times New Roman" panose="02020603050405020304" pitchFamily="18" charset="0"/>
                <a:ea typeface="Calibri" panose="020F0502020204030204" pitchFamily="34" charset="0"/>
              </a:rPr>
              <a:t>va</a:t>
            </a:r>
            <a:r>
              <a:rPr lang="ru-RU" b="1" i="1" dirty="0">
                <a:solidFill>
                  <a:srgbClr val="000000"/>
                </a:solidFill>
                <a:latin typeface="Times New Roman" panose="02020603050405020304" pitchFamily="18" charset="0"/>
                <a:ea typeface="Calibri" panose="020F0502020204030204" pitchFamily="34" charset="0"/>
              </a:rPr>
              <a:t> </a:t>
            </a:r>
            <a:r>
              <a:rPr lang="ru-RU" b="1" i="1" dirty="0" err="1">
                <a:solidFill>
                  <a:srgbClr val="000000"/>
                </a:solidFill>
                <a:latin typeface="Times New Roman" panose="02020603050405020304" pitchFamily="18" charset="0"/>
                <a:ea typeface="Calibri" panose="020F0502020204030204" pitchFamily="34" charset="0"/>
              </a:rPr>
              <a:t>iboralar</a:t>
            </a:r>
            <a:r>
              <a:rPr lang="ru-RU" b="1" i="1" dirty="0">
                <a:solidFill>
                  <a:srgbClr val="000000"/>
                </a:solidFill>
                <a:latin typeface="Times New Roman" panose="02020603050405020304" pitchFamily="18" charset="0"/>
                <a:ea typeface="Calibri" panose="020F0502020204030204" pitchFamily="34" charset="0"/>
              </a:rPr>
              <a:t>:</a:t>
            </a:r>
            <a:r>
              <a:rPr lang="ru-RU" i="1" dirty="0">
                <a:solidFill>
                  <a:srgbClr val="000000"/>
                </a:solidFill>
                <a:latin typeface="Times New Roman" panose="02020603050405020304" pitchFamily="18" charset="0"/>
                <a:ea typeface="Calibri" panose="020F0502020204030204" pitchFamily="34" charset="0"/>
              </a:rPr>
              <a:t> </a:t>
            </a:r>
            <a:r>
              <a:rPr lang="ru-RU" i="1" dirty="0" err="1">
                <a:solidFill>
                  <a:srgbClr val="000000"/>
                </a:solidFill>
                <a:latin typeface="Times New Roman" panose="02020603050405020304" pitchFamily="18" charset="0"/>
                <a:ea typeface="Calibri" panose="020F0502020204030204" pitchFamily="34" charset="0"/>
              </a:rPr>
              <a:t>ta’limda</a:t>
            </a:r>
            <a:r>
              <a:rPr lang="ru-RU" i="1" dirty="0">
                <a:solidFill>
                  <a:srgbClr val="000000"/>
                </a:solidFill>
                <a:latin typeface="Times New Roman" panose="02020603050405020304" pitchFamily="18" charset="0"/>
                <a:ea typeface="Calibri" panose="020F0502020204030204" pitchFamily="34" charset="0"/>
              </a:rPr>
              <a:t> </a:t>
            </a:r>
            <a:r>
              <a:rPr lang="ru-RU" i="1" dirty="0" err="1">
                <a:solidFill>
                  <a:srgbClr val="000000"/>
                </a:solidFill>
                <a:latin typeface="Times New Roman" panose="02020603050405020304" pitchFamily="18" charset="0"/>
                <a:ea typeface="Calibri" panose="020F0502020204030204" pitchFamily="34" charset="0"/>
              </a:rPr>
              <a:t>ilg‘or</a:t>
            </a:r>
            <a:r>
              <a:rPr lang="ru-RU" i="1" dirty="0">
                <a:solidFill>
                  <a:srgbClr val="000000"/>
                </a:solidFill>
                <a:latin typeface="Times New Roman" panose="02020603050405020304" pitchFamily="18" charset="0"/>
                <a:ea typeface="Calibri" panose="020F0502020204030204" pitchFamily="34" charset="0"/>
              </a:rPr>
              <a:t> </a:t>
            </a:r>
            <a:r>
              <a:rPr lang="ru-RU" i="1" dirty="0" err="1">
                <a:solidFill>
                  <a:srgbClr val="000000"/>
                </a:solidFill>
                <a:latin typeface="Times New Roman" panose="02020603050405020304" pitchFamily="18" charset="0"/>
                <a:ea typeface="Calibri" panose="020F0502020204030204" pitchFamily="34" charset="0"/>
              </a:rPr>
              <a:t>xorijiy</a:t>
            </a:r>
            <a:r>
              <a:rPr lang="ru-RU" i="1" dirty="0">
                <a:solidFill>
                  <a:srgbClr val="000000"/>
                </a:solidFill>
                <a:latin typeface="Times New Roman" panose="02020603050405020304" pitchFamily="18" charset="0"/>
                <a:ea typeface="Calibri" panose="020F0502020204030204" pitchFamily="34" charset="0"/>
              </a:rPr>
              <a:t> </a:t>
            </a:r>
            <a:r>
              <a:rPr lang="ru-RU" i="1" dirty="0" err="1">
                <a:solidFill>
                  <a:srgbClr val="000000"/>
                </a:solidFill>
                <a:latin typeface="Times New Roman" panose="02020603050405020304" pitchFamily="18" charset="0"/>
                <a:ea typeface="Calibri" panose="020F0502020204030204" pitchFamily="34" charset="0"/>
              </a:rPr>
              <a:t>tajribalar</a:t>
            </a:r>
            <a:r>
              <a:rPr lang="ru-RU" i="1" dirty="0">
                <a:solidFill>
                  <a:srgbClr val="000000"/>
                </a:solidFill>
                <a:latin typeface="Times New Roman" panose="02020603050405020304" pitchFamily="18" charset="0"/>
                <a:ea typeface="Calibri" panose="020F0502020204030204" pitchFamily="34" charset="0"/>
              </a:rPr>
              <a:t>, </a:t>
            </a:r>
            <a:r>
              <a:rPr lang="ru-RU" i="1" dirty="0" err="1">
                <a:solidFill>
                  <a:srgbClr val="000000"/>
                </a:solidFill>
                <a:latin typeface="Times New Roman" panose="02020603050405020304" pitchFamily="18" charset="0"/>
                <a:ea typeface="Calibri" panose="020F0502020204030204" pitchFamily="34" charset="0"/>
              </a:rPr>
              <a:t>maqsad</a:t>
            </a:r>
            <a:r>
              <a:rPr lang="ru-RU" i="1" dirty="0">
                <a:solidFill>
                  <a:srgbClr val="000000"/>
                </a:solidFill>
                <a:latin typeface="Times New Roman" panose="02020603050405020304" pitchFamily="18" charset="0"/>
                <a:ea typeface="Calibri" panose="020F0502020204030204" pitchFamily="34" charset="0"/>
              </a:rPr>
              <a:t>, </a:t>
            </a:r>
            <a:r>
              <a:rPr lang="ru-RU" i="1" dirty="0" err="1">
                <a:solidFill>
                  <a:srgbClr val="000000"/>
                </a:solidFill>
                <a:latin typeface="Times New Roman" panose="02020603050405020304" pitchFamily="18" charset="0"/>
                <a:ea typeface="Calibri" panose="020F0502020204030204" pitchFamily="34" charset="0"/>
              </a:rPr>
              <a:t>vazifa</a:t>
            </a:r>
            <a:r>
              <a:rPr lang="ru-RU" i="1" dirty="0">
                <a:solidFill>
                  <a:srgbClr val="000000"/>
                </a:solidFill>
                <a:latin typeface="Times New Roman" panose="02020603050405020304" pitchFamily="18" charset="0"/>
                <a:ea typeface="Calibri" panose="020F0502020204030204" pitchFamily="34" charset="0"/>
              </a:rPr>
              <a:t>, </a:t>
            </a:r>
            <a:r>
              <a:rPr lang="ru-RU" i="1" dirty="0" err="1">
                <a:solidFill>
                  <a:srgbClr val="000000"/>
                </a:solidFill>
                <a:latin typeface="Times New Roman" panose="02020603050405020304" pitchFamily="18" charset="0"/>
                <a:ea typeface="Calibri" panose="020F0502020204030204" pitchFamily="34" charset="0"/>
              </a:rPr>
              <a:t>zamonaviy</a:t>
            </a:r>
            <a:r>
              <a:rPr lang="ru-RU" i="1" dirty="0">
                <a:solidFill>
                  <a:srgbClr val="000000"/>
                </a:solidFill>
                <a:latin typeface="Times New Roman" panose="02020603050405020304" pitchFamily="18" charset="0"/>
                <a:ea typeface="Calibri" panose="020F0502020204030204" pitchFamily="34" charset="0"/>
              </a:rPr>
              <a:t> </a:t>
            </a:r>
            <a:r>
              <a:rPr lang="ru-RU" i="1" dirty="0" err="1">
                <a:solidFill>
                  <a:srgbClr val="000000"/>
                </a:solidFill>
                <a:latin typeface="Times New Roman" panose="02020603050405020304" pitchFamily="18" charset="0"/>
                <a:ea typeface="Calibri" panose="020F0502020204030204" pitchFamily="34" charset="0"/>
              </a:rPr>
              <a:t>yondashuvlar</a:t>
            </a:r>
            <a:r>
              <a:rPr lang="ru-RU" i="1" dirty="0">
                <a:solidFill>
                  <a:srgbClr val="000000"/>
                </a:solidFill>
                <a:latin typeface="Times New Roman" panose="02020603050405020304" pitchFamily="18" charset="0"/>
                <a:ea typeface="Calibri" panose="020F0502020204030204" pitchFamily="34" charset="0"/>
              </a:rPr>
              <a:t>, </a:t>
            </a:r>
            <a:r>
              <a:rPr lang="ru-RU" i="1" dirty="0" err="1">
                <a:solidFill>
                  <a:srgbClr val="000000"/>
                </a:solidFill>
                <a:latin typeface="Times New Roman" panose="02020603050405020304" pitchFamily="18" charset="0"/>
                <a:ea typeface="Calibri" panose="020F0502020204030204" pitchFamily="34" charset="0"/>
              </a:rPr>
              <a:t>zamonaviy</a:t>
            </a:r>
            <a:r>
              <a:rPr lang="ru-RU" i="1" dirty="0">
                <a:solidFill>
                  <a:srgbClr val="000000"/>
                </a:solidFill>
                <a:latin typeface="Times New Roman" panose="02020603050405020304" pitchFamily="18" charset="0"/>
                <a:ea typeface="Calibri" panose="020F0502020204030204" pitchFamily="34" charset="0"/>
              </a:rPr>
              <a:t> </a:t>
            </a:r>
            <a:r>
              <a:rPr lang="ru-RU" i="1" dirty="0" err="1">
                <a:solidFill>
                  <a:srgbClr val="000000"/>
                </a:solidFill>
                <a:latin typeface="Times New Roman" panose="02020603050405020304" pitchFamily="18" charset="0"/>
                <a:ea typeface="Calibri" panose="020F0502020204030204" pitchFamily="34" charset="0"/>
              </a:rPr>
              <a:t>ta'lim</a:t>
            </a:r>
            <a:r>
              <a:rPr lang="ru-RU" i="1" dirty="0">
                <a:solidFill>
                  <a:srgbClr val="000000"/>
                </a:solidFill>
                <a:latin typeface="Times New Roman" panose="02020603050405020304" pitchFamily="18" charset="0"/>
                <a:ea typeface="Calibri" panose="020F0502020204030204" pitchFamily="34" charset="0"/>
              </a:rPr>
              <a:t> </a:t>
            </a:r>
            <a:r>
              <a:rPr lang="ru-RU" i="1" dirty="0" err="1">
                <a:solidFill>
                  <a:srgbClr val="000000"/>
                </a:solidFill>
                <a:latin typeface="Times New Roman" panose="02020603050405020304" pitchFamily="18" charset="0"/>
                <a:ea typeface="Calibri" panose="020F0502020204030204" pitchFamily="34" charset="0"/>
              </a:rPr>
              <a:t>va</a:t>
            </a:r>
            <a:r>
              <a:rPr lang="ru-RU" i="1" dirty="0">
                <a:solidFill>
                  <a:srgbClr val="000000"/>
                </a:solidFill>
                <a:latin typeface="Times New Roman" panose="02020603050405020304" pitchFamily="18" charset="0"/>
                <a:ea typeface="Calibri" panose="020F0502020204030204" pitchFamily="34" charset="0"/>
              </a:rPr>
              <a:t> </a:t>
            </a:r>
            <a:r>
              <a:rPr lang="ru-RU" i="1" dirty="0" err="1">
                <a:solidFill>
                  <a:srgbClr val="000000"/>
                </a:solidFill>
                <a:latin typeface="Times New Roman" panose="02020603050405020304" pitchFamily="18" charset="0"/>
                <a:ea typeface="Calibri" panose="020F0502020204030204" pitchFamily="34" charset="0"/>
              </a:rPr>
              <a:t>innova</a:t>
            </a:r>
            <a:r>
              <a:rPr lang="en-US" i="1" dirty="0">
                <a:solidFill>
                  <a:srgbClr val="000000"/>
                </a:solidFill>
                <a:latin typeface="Times New Roman" panose="02020603050405020304" pitchFamily="18" charset="0"/>
                <a:ea typeface="Calibri" panose="020F0502020204030204" pitchFamily="34" charset="0"/>
              </a:rPr>
              <a:t>t</a:t>
            </a:r>
            <a:r>
              <a:rPr lang="ru-RU" i="1" dirty="0" err="1">
                <a:solidFill>
                  <a:srgbClr val="000000"/>
                </a:solidFill>
                <a:latin typeface="Times New Roman" panose="02020603050405020304" pitchFamily="18" charset="0"/>
                <a:ea typeface="Calibri" panose="020F0502020204030204" pitchFamily="34" charset="0"/>
              </a:rPr>
              <a:t>sion</a:t>
            </a:r>
            <a:r>
              <a:rPr lang="ru-RU" i="1" dirty="0">
                <a:solidFill>
                  <a:srgbClr val="000000"/>
                </a:solidFill>
                <a:latin typeface="Times New Roman" panose="02020603050405020304" pitchFamily="18" charset="0"/>
                <a:ea typeface="Calibri" panose="020F0502020204030204" pitchFamily="34" charset="0"/>
              </a:rPr>
              <a:t> </a:t>
            </a:r>
            <a:r>
              <a:rPr lang="ru-RU" i="1" dirty="0" err="1">
                <a:solidFill>
                  <a:srgbClr val="000000"/>
                </a:solidFill>
                <a:latin typeface="Times New Roman" panose="02020603050405020304" pitchFamily="18" charset="0"/>
                <a:ea typeface="Calibri" panose="020F0502020204030204" pitchFamily="34" charset="0"/>
              </a:rPr>
              <a:t>texnologiyalar</a:t>
            </a:r>
            <a:r>
              <a:rPr lang="ru-RU" i="1" dirty="0">
                <a:solidFill>
                  <a:srgbClr val="000000"/>
                </a:solidFill>
                <a:latin typeface="Times New Roman" panose="02020603050405020304" pitchFamily="18" charset="0"/>
                <a:ea typeface="Calibri" panose="020F0502020204030204" pitchFamily="34" charset="0"/>
              </a:rPr>
              <a:t>, </a:t>
            </a:r>
            <a:r>
              <a:rPr lang="ru-RU" i="1" dirty="0" err="1">
                <a:solidFill>
                  <a:srgbClr val="000000"/>
                </a:solidFill>
                <a:latin typeface="Times New Roman" panose="02020603050405020304" pitchFamily="18" charset="0"/>
                <a:ea typeface="Calibri" panose="020F0502020204030204" pitchFamily="34" charset="0"/>
              </a:rPr>
              <a:t>modulli_kredit</a:t>
            </a:r>
            <a:r>
              <a:rPr lang="ru-RU" i="1" dirty="0">
                <a:solidFill>
                  <a:srgbClr val="000000"/>
                </a:solidFill>
                <a:latin typeface="Times New Roman" panose="02020603050405020304" pitchFamily="18" charset="0"/>
                <a:ea typeface="Calibri" panose="020F0502020204030204" pitchFamily="34" charset="0"/>
              </a:rPr>
              <a:t> </a:t>
            </a:r>
            <a:r>
              <a:rPr lang="ru-RU" i="1" dirty="0" err="1">
                <a:solidFill>
                  <a:srgbClr val="000000"/>
                </a:solidFill>
                <a:latin typeface="Times New Roman" panose="02020603050405020304" pitchFamily="18" charset="0"/>
                <a:ea typeface="Calibri" panose="020F0502020204030204" pitchFamily="34" charset="0"/>
              </a:rPr>
              <a:t>tizimi</a:t>
            </a:r>
            <a:r>
              <a:rPr lang="ru-RU" i="1" dirty="0">
                <a:solidFill>
                  <a:srgbClr val="000000"/>
                </a:solidFill>
                <a:latin typeface="Times New Roman" panose="02020603050405020304" pitchFamily="18" charset="0"/>
                <a:ea typeface="Calibri" panose="020F0502020204030204" pitchFamily="34" charset="0"/>
              </a:rPr>
              <a:t>, </a:t>
            </a:r>
            <a:r>
              <a:rPr lang="ru-RU" i="1" dirty="0" err="1">
                <a:solidFill>
                  <a:srgbClr val="000000"/>
                </a:solidFill>
                <a:latin typeface="Times New Roman" panose="02020603050405020304" pitchFamily="18" charset="0"/>
                <a:ea typeface="Calibri" panose="020F0502020204030204" pitchFamily="34" charset="0"/>
              </a:rPr>
              <a:t>differensial</a:t>
            </a:r>
            <a:r>
              <a:rPr lang="ru-RU" i="1" dirty="0">
                <a:solidFill>
                  <a:srgbClr val="000000"/>
                </a:solidFill>
                <a:latin typeface="Times New Roman" panose="02020603050405020304" pitchFamily="18" charset="0"/>
                <a:ea typeface="Calibri" panose="020F0502020204030204" pitchFamily="34" charset="0"/>
              </a:rPr>
              <a:t>, </a:t>
            </a:r>
            <a:r>
              <a:rPr lang="ru-RU" i="1" dirty="0" err="1">
                <a:solidFill>
                  <a:srgbClr val="000000"/>
                </a:solidFill>
                <a:latin typeface="Times New Roman" panose="02020603050405020304" pitchFamily="18" charset="0"/>
                <a:ea typeface="Calibri" panose="020F0502020204030204" pitchFamily="34" charset="0"/>
              </a:rPr>
              <a:t>integrativ</a:t>
            </a:r>
            <a:r>
              <a:rPr lang="ru-RU" i="1" dirty="0">
                <a:solidFill>
                  <a:srgbClr val="000000"/>
                </a:solidFill>
                <a:latin typeface="Times New Roman" panose="02020603050405020304" pitchFamily="18" charset="0"/>
                <a:ea typeface="Calibri" panose="020F0502020204030204" pitchFamily="34" charset="0"/>
              </a:rPr>
              <a:t>, </a:t>
            </a:r>
            <a:r>
              <a:rPr lang="ru-RU" i="1" dirty="0" err="1">
                <a:solidFill>
                  <a:srgbClr val="000000"/>
                </a:solidFill>
                <a:latin typeface="Times New Roman" panose="02020603050405020304" pitchFamily="18" charset="0"/>
                <a:ea typeface="Calibri" panose="020F0502020204030204" pitchFamily="34" charset="0"/>
              </a:rPr>
              <a:t>masofali</a:t>
            </a:r>
            <a:r>
              <a:rPr lang="ru-RU" i="1" dirty="0">
                <a:solidFill>
                  <a:srgbClr val="000000"/>
                </a:solidFill>
                <a:latin typeface="Times New Roman" panose="02020603050405020304" pitchFamily="18" charset="0"/>
                <a:ea typeface="Calibri" panose="020F0502020204030204" pitchFamily="34" charset="0"/>
              </a:rPr>
              <a:t> </a:t>
            </a:r>
            <a:r>
              <a:rPr lang="ru-RU" i="1" dirty="0" err="1">
                <a:solidFill>
                  <a:srgbClr val="000000"/>
                </a:solidFill>
                <a:latin typeface="Times New Roman" panose="02020603050405020304" pitchFamily="18" charset="0"/>
                <a:ea typeface="Calibri" panose="020F0502020204030204" pitchFamily="34" charset="0"/>
              </a:rPr>
              <a:t>o‘qitish</a:t>
            </a:r>
            <a:r>
              <a:rPr lang="ru-RU" i="1" dirty="0">
                <a:solidFill>
                  <a:srgbClr val="000000"/>
                </a:solidFill>
                <a:latin typeface="Times New Roman" panose="02020603050405020304" pitchFamily="18" charset="0"/>
                <a:ea typeface="Calibri" panose="020F0502020204030204" pitchFamily="34" charset="0"/>
              </a:rPr>
              <a:t>, </a:t>
            </a:r>
            <a:r>
              <a:rPr lang="ru-RU" i="1" dirty="0" err="1">
                <a:solidFill>
                  <a:srgbClr val="000000"/>
                </a:solidFill>
                <a:latin typeface="Times New Roman" panose="02020603050405020304" pitchFamily="18" charset="0"/>
                <a:ea typeface="Calibri" panose="020F0502020204030204" pitchFamily="34" charset="0"/>
              </a:rPr>
              <a:t>mahorat</a:t>
            </a:r>
            <a:r>
              <a:rPr lang="ru-RU" i="1" dirty="0">
                <a:solidFill>
                  <a:srgbClr val="000000"/>
                </a:solidFill>
                <a:latin typeface="Times New Roman" panose="02020603050405020304" pitchFamily="18" charset="0"/>
                <a:ea typeface="Calibri" panose="020F0502020204030204" pitchFamily="34" charset="0"/>
              </a:rPr>
              <a:t> </a:t>
            </a:r>
            <a:r>
              <a:rPr lang="ru-RU" i="1" dirty="0" err="1">
                <a:solidFill>
                  <a:srgbClr val="000000"/>
                </a:solidFill>
                <a:latin typeface="Times New Roman" panose="02020603050405020304" pitchFamily="18" charset="0"/>
                <a:ea typeface="Calibri" panose="020F0502020204030204" pitchFamily="34" charset="0"/>
              </a:rPr>
              <a:t>darslari</a:t>
            </a:r>
            <a:r>
              <a:rPr lang="ru-RU" i="1" dirty="0">
                <a:solidFill>
                  <a:srgbClr val="000000"/>
                </a:solidFill>
                <a:latin typeface="Times New Roman" panose="02020603050405020304" pitchFamily="18" charset="0"/>
                <a:ea typeface="Calibri" panose="020F0502020204030204" pitchFamily="34" charset="0"/>
              </a:rPr>
              <a:t>, </a:t>
            </a:r>
            <a:r>
              <a:rPr lang="ru-RU" i="1" dirty="0" err="1">
                <a:solidFill>
                  <a:srgbClr val="000000"/>
                </a:solidFill>
                <a:latin typeface="Times New Roman" panose="02020603050405020304" pitchFamily="18" charset="0"/>
                <a:ea typeface="Calibri" panose="020F0502020204030204" pitchFamily="34" charset="0"/>
              </a:rPr>
              <a:t>vebinar</a:t>
            </a:r>
            <a:r>
              <a:rPr lang="ru-RU" i="1" dirty="0">
                <a:solidFill>
                  <a:srgbClr val="000000"/>
                </a:solidFill>
                <a:latin typeface="Times New Roman" panose="02020603050405020304" pitchFamily="18" charset="0"/>
                <a:ea typeface="Calibri" panose="020F0502020204030204" pitchFamily="34" charset="0"/>
              </a:rPr>
              <a:t>, </a:t>
            </a:r>
            <a:r>
              <a:rPr lang="ru-RU" i="1" dirty="0" err="1">
                <a:solidFill>
                  <a:srgbClr val="000000"/>
                </a:solidFill>
                <a:latin typeface="Times New Roman" panose="02020603050405020304" pitchFamily="18" charset="0"/>
                <a:ea typeface="Calibri" panose="020F0502020204030204" pitchFamily="34" charset="0"/>
              </a:rPr>
              <a:t>evristik</a:t>
            </a:r>
            <a:r>
              <a:rPr lang="ru-RU" i="1" dirty="0">
                <a:solidFill>
                  <a:srgbClr val="000000"/>
                </a:solidFill>
                <a:latin typeface="Times New Roman" panose="02020603050405020304" pitchFamily="18" charset="0"/>
                <a:ea typeface="Calibri" panose="020F0502020204030204" pitchFamily="34" charset="0"/>
              </a:rPr>
              <a:t> </a:t>
            </a:r>
            <a:r>
              <a:rPr lang="ru-RU" i="1" dirty="0" err="1">
                <a:solidFill>
                  <a:srgbClr val="000000"/>
                </a:solidFill>
                <a:latin typeface="Times New Roman" panose="02020603050405020304" pitchFamily="18" charset="0"/>
                <a:ea typeface="Calibri" panose="020F0502020204030204" pitchFamily="34" charset="0"/>
              </a:rPr>
              <a:t>metodlar</a:t>
            </a:r>
            <a:r>
              <a:rPr lang="ru-RU" i="1" dirty="0">
                <a:solidFill>
                  <a:srgbClr val="000000"/>
                </a:solidFill>
                <a:latin typeface="Times New Roman" panose="02020603050405020304" pitchFamily="18" charset="0"/>
                <a:ea typeface="Calibri" panose="020F0502020204030204" pitchFamily="34" charset="0"/>
              </a:rPr>
              <a:t>, </a:t>
            </a:r>
            <a:r>
              <a:rPr lang="ru-RU" i="1" dirty="0" err="1">
                <a:solidFill>
                  <a:srgbClr val="000000"/>
                </a:solidFill>
                <a:latin typeface="Times New Roman" panose="02020603050405020304" pitchFamily="18" charset="0"/>
                <a:ea typeface="Calibri" panose="020F0502020204030204" pitchFamily="34" charset="0"/>
              </a:rPr>
              <a:t>pedagogning</a:t>
            </a:r>
            <a:r>
              <a:rPr lang="ru-RU" i="1" dirty="0">
                <a:solidFill>
                  <a:srgbClr val="000000"/>
                </a:solidFill>
                <a:latin typeface="Times New Roman" panose="02020603050405020304" pitchFamily="18" charset="0"/>
                <a:ea typeface="Calibri" panose="020F0502020204030204" pitchFamily="34" charset="0"/>
              </a:rPr>
              <a:t> </a:t>
            </a:r>
            <a:r>
              <a:rPr lang="ru-RU" i="1" dirty="0" err="1">
                <a:solidFill>
                  <a:srgbClr val="000000"/>
                </a:solidFill>
                <a:latin typeface="Times New Roman" panose="02020603050405020304" pitchFamily="18" charset="0"/>
                <a:ea typeface="Calibri" panose="020F0502020204030204" pitchFamily="34" charset="0"/>
              </a:rPr>
              <a:t>innovatsion</a:t>
            </a:r>
            <a:r>
              <a:rPr lang="ru-RU" i="1" dirty="0">
                <a:solidFill>
                  <a:srgbClr val="000000"/>
                </a:solidFill>
                <a:latin typeface="Times New Roman" panose="02020603050405020304" pitchFamily="18" charset="0"/>
                <a:ea typeface="Calibri" panose="020F0502020204030204" pitchFamily="34" charset="0"/>
              </a:rPr>
              <a:t> </a:t>
            </a:r>
            <a:r>
              <a:rPr lang="ru-RU" i="1" dirty="0" err="1">
                <a:solidFill>
                  <a:srgbClr val="000000"/>
                </a:solidFill>
                <a:latin typeface="Times New Roman" panose="02020603050405020304" pitchFamily="18" charset="0"/>
                <a:ea typeface="Calibri" panose="020F0502020204030204" pitchFamily="34" charset="0"/>
              </a:rPr>
              <a:t>faoliyatini</a:t>
            </a:r>
            <a:r>
              <a:rPr lang="ru-RU" i="1" dirty="0">
                <a:solidFill>
                  <a:srgbClr val="000000"/>
                </a:solidFill>
                <a:latin typeface="Times New Roman" panose="02020603050405020304" pitchFamily="18" charset="0"/>
                <a:ea typeface="Calibri" panose="020F0502020204030204" pitchFamily="34" charset="0"/>
              </a:rPr>
              <a:t> </a:t>
            </a:r>
            <a:r>
              <a:rPr lang="ru-RU" i="1" dirty="0" err="1">
                <a:solidFill>
                  <a:srgbClr val="000000"/>
                </a:solidFill>
                <a:latin typeface="Times New Roman" panose="02020603050405020304" pitchFamily="18" charset="0"/>
                <a:ea typeface="Calibri" panose="020F0502020204030204" pitchFamily="34" charset="0"/>
              </a:rPr>
              <a:t>rivojlantirish</a:t>
            </a:r>
            <a:endParaRPr lang="ru-RU" dirty="0"/>
          </a:p>
        </p:txBody>
      </p:sp>
    </p:spTree>
    <p:extLst>
      <p:ext uri="{BB962C8B-B14F-4D97-AF65-F5344CB8AC3E}">
        <p14:creationId xmlns:p14="http://schemas.microsoft.com/office/powerpoint/2010/main" val="334094572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rot="21420000">
            <a:off x="301441" y="2279933"/>
            <a:ext cx="7316390" cy="1216556"/>
          </a:xfrm>
        </p:spPr>
        <p:txBody>
          <a:bodyPr/>
          <a:lstStyle/>
          <a:p>
            <a:r>
              <a:rPr lang="en-US" dirty="0" err="1"/>
              <a:t>Tashkiliy</a:t>
            </a:r>
            <a:r>
              <a:rPr lang="en-US" dirty="0"/>
              <a:t> </a:t>
            </a:r>
            <a:r>
              <a:rPr lang="en-US" dirty="0" err="1"/>
              <a:t>hujjatlar</a:t>
            </a:r>
            <a:r>
              <a:rPr lang="en-US" dirty="0"/>
              <a:t> </a:t>
            </a:r>
            <a:endParaRPr lang="ru-RU" dirty="0"/>
          </a:p>
        </p:txBody>
      </p:sp>
      <p:sp>
        <p:nvSpPr>
          <p:cNvPr id="4" name="AutoShape 2" descr="https://img.cineplo.com/2/safe_image.php?d=AQAlUm8-GwbLahhC&amp;url=https%3A%2F%2Fkimkavin.files.wordpress.com%2F2013%2F04%2Fpen.jpg&amp;_nc_hash=AQBY0SXA0hmFdTRE"/>
          <p:cNvSpPr>
            <a:spLocks noChangeAspect="1" noChangeArrowheads="1"/>
          </p:cNvSpPr>
          <p:nvPr/>
        </p:nvSpPr>
        <p:spPr bwMode="auto">
          <a:xfrm>
            <a:off x="116681" y="-144463"/>
            <a:ext cx="2286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3076" name="Picture 4" descr="https://img.cineplo.com/2/safe_image.php?d=AQAlUm8-GwbLahhC&amp;url=https%3A%2F%2Fkimkavin.files.wordpress.com%2F2013%2F04%2Fpen.jpg&amp;_nc_hash=AQBY0SXA0hmFdT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84" y="-144463"/>
            <a:ext cx="9144000" cy="7398789"/>
          </a:xfrm>
          <a:prstGeom prst="rect">
            <a:avLst/>
          </a:prstGeom>
          <a:noFill/>
          <a:extLst>
            <a:ext uri="{909E8E84-426E-40DD-AFC4-6F175D3DCCD1}">
              <a14:hiddenFill xmlns:a14="http://schemas.microsoft.com/office/drawing/2010/main">
                <a:solidFill>
                  <a:srgbClr val="FFFFFF"/>
                </a:solidFill>
              </a14:hiddenFill>
            </a:ext>
          </a:extLst>
        </p:spPr>
      </p:pic>
      <p:pic>
        <p:nvPicPr>
          <p:cNvPr id="6" name="Рисунок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166769" y="260648"/>
            <a:ext cx="1596918" cy="1639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Текст 2"/>
          <p:cNvSpPr txBox="1">
            <a:spLocks/>
          </p:cNvSpPr>
          <p:nvPr/>
        </p:nvSpPr>
        <p:spPr>
          <a:xfrm>
            <a:off x="1967058" y="226372"/>
            <a:ext cx="5485261" cy="1330420"/>
          </a:xfrm>
          <a:prstGeom prst="rect">
            <a:avLst/>
          </a:prstGeom>
          <a:blipFill>
            <a:blip r:embed="rId4"/>
            <a:tile tx="0" ty="0" sx="100000" sy="100000" flip="none" algn="tl"/>
          </a:blipFill>
          <a:ln>
            <a:solidFill>
              <a:schemeClr val="accent1"/>
            </a:solidFill>
          </a:ln>
        </p:spPr>
        <p:txBody>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gn="ctr">
              <a:buNone/>
            </a:pPr>
            <a:r>
              <a:rPr lang="en-US" sz="2200" b="1" dirty="0" err="1">
                <a:solidFill>
                  <a:schemeClr val="tx1"/>
                </a:solidFill>
                <a:latin typeface="Times New Roman" panose="02020603050405020304" pitchFamily="18" charset="0"/>
                <a:cs typeface="Times New Roman" panose="02020603050405020304" pitchFamily="18" charset="0"/>
              </a:rPr>
              <a:t>UYGA</a:t>
            </a:r>
            <a:r>
              <a:rPr lang="en-US" sz="2200" b="1" dirty="0">
                <a:solidFill>
                  <a:schemeClr val="tx1"/>
                </a:solidFill>
                <a:latin typeface="Times New Roman" panose="02020603050405020304" pitchFamily="18" charset="0"/>
                <a:cs typeface="Times New Roman" panose="02020603050405020304" pitchFamily="18" charset="0"/>
              </a:rPr>
              <a:t> </a:t>
            </a:r>
            <a:r>
              <a:rPr lang="en-US" sz="2200" b="1" dirty="0" err="1">
                <a:solidFill>
                  <a:schemeClr val="tx1"/>
                </a:solidFill>
                <a:latin typeface="Times New Roman" panose="02020603050405020304" pitchFamily="18" charset="0"/>
                <a:cs typeface="Times New Roman" panose="02020603050405020304" pitchFamily="18" charset="0"/>
              </a:rPr>
              <a:t>VAZIFA</a:t>
            </a:r>
            <a:endParaRPr lang="ru-RU" sz="2200" b="1" dirty="0">
              <a:solidFill>
                <a:schemeClr val="tx1"/>
              </a:solidFill>
              <a:latin typeface="Times New Roman" pitchFamily="18" charset="0"/>
              <a:cs typeface="Times New Roman" pitchFamily="18" charset="0"/>
            </a:endParaRPr>
          </a:p>
          <a:p>
            <a:pPr marL="457200" indent="-457200" algn="ctr">
              <a:buAutoNum type="arabicPeriod"/>
            </a:pPr>
            <a:r>
              <a:rPr lang="en-US" sz="2200" b="1" dirty="0" err="1">
                <a:solidFill>
                  <a:schemeClr val="tx1"/>
                </a:solidFill>
                <a:latin typeface="Times New Roman" panose="02020603050405020304" pitchFamily="18" charset="0"/>
                <a:cs typeface="Times New Roman" panose="02020603050405020304" pitchFamily="18" charset="0"/>
              </a:rPr>
              <a:t>Yaponiya</a:t>
            </a:r>
            <a:r>
              <a:rPr lang="en-US" sz="2200" b="1" dirty="0">
                <a:solidFill>
                  <a:schemeClr val="tx1"/>
                </a:solidFill>
                <a:latin typeface="Times New Roman" panose="02020603050405020304" pitchFamily="18" charset="0"/>
                <a:cs typeface="Times New Roman" panose="02020603050405020304" pitchFamily="18" charset="0"/>
              </a:rPr>
              <a:t> </a:t>
            </a:r>
            <a:r>
              <a:rPr lang="en-US" sz="2200" b="1" dirty="0" err="1">
                <a:solidFill>
                  <a:schemeClr val="tx1"/>
                </a:solidFill>
                <a:latin typeface="Times New Roman" panose="02020603050405020304" pitchFamily="18" charset="0"/>
                <a:cs typeface="Times New Roman" panose="02020603050405020304" pitchFamily="18" charset="0"/>
              </a:rPr>
              <a:t>va</a:t>
            </a:r>
            <a:r>
              <a:rPr lang="en-US" sz="2200" b="1" dirty="0">
                <a:solidFill>
                  <a:schemeClr val="tx1"/>
                </a:solidFill>
                <a:latin typeface="Times New Roman" panose="02020603050405020304" pitchFamily="18" charset="0"/>
                <a:cs typeface="Times New Roman" panose="02020603050405020304" pitchFamily="18" charset="0"/>
              </a:rPr>
              <a:t> </a:t>
            </a:r>
            <a:r>
              <a:rPr lang="en-US" sz="2200" b="1" dirty="0" err="1">
                <a:solidFill>
                  <a:schemeClr val="tx1"/>
                </a:solidFill>
                <a:latin typeface="Times New Roman" panose="02020603050405020304" pitchFamily="18" charset="0"/>
                <a:cs typeface="Times New Roman" panose="02020603050405020304" pitchFamily="18" charset="0"/>
              </a:rPr>
              <a:t>Janubiy</a:t>
            </a:r>
            <a:r>
              <a:rPr lang="en-US" sz="2200" b="1" dirty="0">
                <a:solidFill>
                  <a:schemeClr val="tx1"/>
                </a:solidFill>
                <a:latin typeface="Times New Roman" panose="02020603050405020304" pitchFamily="18" charset="0"/>
                <a:cs typeface="Times New Roman" panose="02020603050405020304" pitchFamily="18" charset="0"/>
              </a:rPr>
              <a:t> </a:t>
            </a:r>
            <a:r>
              <a:rPr lang="en-US" sz="2200" b="1" dirty="0" err="1">
                <a:solidFill>
                  <a:schemeClr val="tx1"/>
                </a:solidFill>
                <a:latin typeface="Times New Roman" panose="02020603050405020304" pitchFamily="18" charset="0"/>
                <a:cs typeface="Times New Roman" panose="02020603050405020304" pitchFamily="18" charset="0"/>
              </a:rPr>
              <a:t>Koreya</a:t>
            </a:r>
            <a:r>
              <a:rPr lang="en-US" sz="2200" b="1" dirty="0">
                <a:solidFill>
                  <a:schemeClr val="tx1"/>
                </a:solidFill>
                <a:latin typeface="Times New Roman" panose="02020603050405020304" pitchFamily="18" charset="0"/>
                <a:cs typeface="Times New Roman" panose="02020603050405020304" pitchFamily="18" charset="0"/>
              </a:rPr>
              <a:t> </a:t>
            </a:r>
            <a:r>
              <a:rPr lang="en-US" sz="2200" b="1" dirty="0" err="1">
                <a:solidFill>
                  <a:schemeClr val="tx1"/>
                </a:solidFill>
                <a:latin typeface="Times New Roman" panose="02020603050405020304" pitchFamily="18" charset="0"/>
                <a:cs typeface="Times New Roman" panose="02020603050405020304" pitchFamily="18" charset="0"/>
              </a:rPr>
              <a:t>ta’lim</a:t>
            </a:r>
            <a:r>
              <a:rPr lang="en-US" sz="2200" b="1" dirty="0">
                <a:solidFill>
                  <a:schemeClr val="tx1"/>
                </a:solidFill>
                <a:latin typeface="Times New Roman" panose="02020603050405020304" pitchFamily="18" charset="0"/>
                <a:cs typeface="Times New Roman" panose="02020603050405020304" pitchFamily="18" charset="0"/>
              </a:rPr>
              <a:t> </a:t>
            </a:r>
            <a:r>
              <a:rPr lang="en-US" sz="2200" b="1" dirty="0" err="1">
                <a:solidFill>
                  <a:schemeClr val="tx1"/>
                </a:solidFill>
                <a:latin typeface="Times New Roman" panose="02020603050405020304" pitchFamily="18" charset="0"/>
                <a:cs typeface="Times New Roman" panose="02020603050405020304" pitchFamily="18" charset="0"/>
              </a:rPr>
              <a:t>tizimi</a:t>
            </a:r>
            <a:r>
              <a:rPr lang="en-US" sz="2200" b="1" dirty="0">
                <a:solidFill>
                  <a:schemeClr val="tx1"/>
                </a:solidFill>
                <a:latin typeface="Times New Roman" panose="02020603050405020304" pitchFamily="18" charset="0"/>
                <a:cs typeface="Times New Roman" panose="02020603050405020304" pitchFamily="18" charset="0"/>
              </a:rPr>
              <a:t> </a:t>
            </a:r>
            <a:r>
              <a:rPr lang="en-US" sz="2200" b="1" dirty="0" err="1">
                <a:solidFill>
                  <a:schemeClr val="tx1"/>
                </a:solidFill>
                <a:latin typeface="Times New Roman" panose="02020603050405020304" pitchFamily="18" charset="0"/>
                <a:cs typeface="Times New Roman" panose="02020603050405020304" pitchFamily="18" charset="0"/>
              </a:rPr>
              <a:t>haqida</a:t>
            </a:r>
            <a:r>
              <a:rPr lang="en-US" sz="2200" b="1" dirty="0">
                <a:solidFill>
                  <a:schemeClr val="tx1"/>
                </a:solidFill>
                <a:latin typeface="Times New Roman" panose="02020603050405020304" pitchFamily="18" charset="0"/>
                <a:cs typeface="Times New Roman" panose="02020603050405020304" pitchFamily="18" charset="0"/>
              </a:rPr>
              <a:t> </a:t>
            </a:r>
            <a:r>
              <a:rPr lang="en-US" sz="2200" b="1" dirty="0" err="1">
                <a:solidFill>
                  <a:schemeClr val="tx1"/>
                </a:solidFill>
                <a:latin typeface="Times New Roman" panose="02020603050405020304" pitchFamily="18" charset="0"/>
                <a:cs typeface="Times New Roman" panose="02020603050405020304" pitchFamily="18" charset="0"/>
              </a:rPr>
              <a:t>ma’lumot</a:t>
            </a:r>
            <a:r>
              <a:rPr lang="en-US" sz="2200" b="1" dirty="0">
                <a:solidFill>
                  <a:schemeClr val="tx1"/>
                </a:solidFill>
                <a:latin typeface="Times New Roman" panose="02020603050405020304" pitchFamily="18" charset="0"/>
                <a:cs typeface="Times New Roman" panose="02020603050405020304" pitchFamily="18" charset="0"/>
              </a:rPr>
              <a:t> </a:t>
            </a:r>
            <a:r>
              <a:rPr lang="en-US" sz="2200" b="1" dirty="0" err="1">
                <a:solidFill>
                  <a:schemeClr val="tx1"/>
                </a:solidFill>
                <a:latin typeface="Times New Roman" panose="02020603050405020304" pitchFamily="18" charset="0"/>
                <a:cs typeface="Times New Roman" panose="02020603050405020304" pitchFamily="18" charset="0"/>
              </a:rPr>
              <a:t>to`plab</a:t>
            </a:r>
            <a:r>
              <a:rPr lang="en-US" sz="2200" b="1" dirty="0">
                <a:solidFill>
                  <a:schemeClr val="tx1"/>
                </a:solidFill>
                <a:latin typeface="Times New Roman" panose="02020603050405020304" pitchFamily="18" charset="0"/>
                <a:cs typeface="Times New Roman" panose="02020603050405020304" pitchFamily="18" charset="0"/>
              </a:rPr>
              <a:t> </a:t>
            </a:r>
            <a:r>
              <a:rPr lang="en-US" sz="2200" b="1" dirty="0" err="1">
                <a:solidFill>
                  <a:schemeClr val="tx1"/>
                </a:solidFill>
                <a:latin typeface="Times New Roman" panose="02020603050405020304" pitchFamily="18" charset="0"/>
                <a:cs typeface="Times New Roman" panose="02020603050405020304" pitchFamily="18" charset="0"/>
              </a:rPr>
              <a:t>keling</a:t>
            </a:r>
            <a:r>
              <a:rPr lang="en-US" sz="2200" b="1" dirty="0">
                <a:solidFill>
                  <a:schemeClr val="tx1"/>
                </a:solidFill>
                <a:latin typeface="Times New Roman" panose="02020603050405020304" pitchFamily="18" charset="0"/>
                <a:cs typeface="Times New Roman" panose="02020603050405020304" pitchFamily="18" charset="0"/>
              </a:rPr>
              <a:t>.</a:t>
            </a:r>
          </a:p>
        </p:txBody>
      </p:sp>
      <p:pic>
        <p:nvPicPr>
          <p:cNvPr id="10" name="Рисунок 9" descr="http://ecit.ru/images/buh/course_2.png"/>
          <p:cNvPicPr/>
          <p:nvPr/>
        </p:nvPicPr>
        <p:blipFill>
          <a:blip r:embed="rId5">
            <a:extLst>
              <a:ext uri="{28A0092B-C50C-407E-A947-70E740481C1C}">
                <a14:useLocalDpi xmlns:a14="http://schemas.microsoft.com/office/drawing/2010/main" val="0"/>
              </a:ext>
            </a:extLst>
          </a:blip>
          <a:srcRect/>
          <a:stretch>
            <a:fillRect/>
          </a:stretch>
        </p:blipFill>
        <p:spPr bwMode="auto">
          <a:xfrm>
            <a:off x="35497" y="4365104"/>
            <a:ext cx="2448272" cy="2596515"/>
          </a:xfrm>
          <a:prstGeom prst="rect">
            <a:avLst/>
          </a:prstGeom>
          <a:noFill/>
          <a:ln>
            <a:noFill/>
          </a:ln>
        </p:spPr>
      </p:pic>
      <p:sp>
        <p:nvSpPr>
          <p:cNvPr id="3" name="Прямоугольник 2"/>
          <p:cNvSpPr/>
          <p:nvPr/>
        </p:nvSpPr>
        <p:spPr>
          <a:xfrm>
            <a:off x="690893" y="2209523"/>
            <a:ext cx="5882903" cy="1846659"/>
          </a:xfrm>
          <a:prstGeom prst="rect">
            <a:avLst/>
          </a:prstGeom>
          <a:solidFill>
            <a:schemeClr val="accent4">
              <a:lumMod val="20000"/>
              <a:lumOff val="80000"/>
            </a:schemeClr>
          </a:solidFill>
        </p:spPr>
        <p:txBody>
          <a:bodyPr wrap="square">
            <a:spAutoFit/>
          </a:bodyPr>
          <a:lstStyle/>
          <a:p>
            <a:pPr marL="457200" indent="-457200" algn="just">
              <a:buAutoNum type="arabicPeriod"/>
            </a:pPr>
            <a:r>
              <a:rPr lang="en-US" sz="2200" b="1" dirty="0" err="1">
                <a:latin typeface="Times New Roman" panose="02020603050405020304" pitchFamily="18" charset="0"/>
                <a:cs typeface="Times New Roman" panose="02020603050405020304" pitchFamily="18" charset="0"/>
              </a:rPr>
              <a:t>Amaliy</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mashg`ulot</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uchun</a:t>
            </a:r>
            <a:r>
              <a:rPr lang="en-US" sz="2200" b="1" dirty="0">
                <a:latin typeface="Times New Roman" panose="02020603050405020304" pitchFamily="18" charset="0"/>
                <a:cs typeface="Times New Roman" panose="02020603050405020304" pitchFamily="18" charset="0"/>
              </a:rPr>
              <a:t>:</a:t>
            </a:r>
          </a:p>
          <a:p>
            <a:pPr marL="457200" indent="-457200" algn="just">
              <a:buAutoNum type="arabicParenR"/>
            </a:pPr>
            <a:r>
              <a:rPr lang="en-US" sz="2200" dirty="0" err="1"/>
              <a:t>Rivojlangan</a:t>
            </a:r>
            <a:r>
              <a:rPr lang="en-US" sz="2200" dirty="0"/>
              <a:t> </a:t>
            </a:r>
            <a:r>
              <a:rPr lang="en-US" sz="2200" dirty="0" err="1"/>
              <a:t>davlatlar</a:t>
            </a:r>
            <a:r>
              <a:rPr lang="en-US" sz="2200" dirty="0"/>
              <a:t> </a:t>
            </a:r>
            <a:r>
              <a:rPr lang="en-US" sz="2200" dirty="0" err="1"/>
              <a:t>ta'lim</a:t>
            </a:r>
            <a:r>
              <a:rPr lang="en-US" sz="2200" dirty="0"/>
              <a:t> </a:t>
            </a:r>
            <a:r>
              <a:rPr lang="en-US" sz="2200" dirty="0" err="1"/>
              <a:t>tizimining</a:t>
            </a:r>
            <a:r>
              <a:rPr lang="en-US" sz="2200" dirty="0"/>
              <a:t> </a:t>
            </a:r>
            <a:r>
              <a:rPr lang="en-US" sz="2200" dirty="0" err="1"/>
              <a:t>qiyosiy</a:t>
            </a:r>
            <a:r>
              <a:rPr lang="en-US" sz="2200" dirty="0"/>
              <a:t> </a:t>
            </a:r>
            <a:r>
              <a:rPr lang="en-US" sz="2200" dirty="0" err="1"/>
              <a:t>tahlili</a:t>
            </a:r>
            <a:r>
              <a:rPr lang="en-US" sz="2200" dirty="0"/>
              <a:t>.</a:t>
            </a:r>
          </a:p>
          <a:p>
            <a:pPr marL="457200" indent="-457200" algn="just">
              <a:buAutoNum type="arabicParenR"/>
            </a:pPr>
            <a:r>
              <a:rPr lang="en-US" sz="2400" dirty="0"/>
              <a:t>STEM </a:t>
            </a:r>
            <a:r>
              <a:rPr lang="en-US" sz="2400" dirty="0" err="1"/>
              <a:t>va</a:t>
            </a:r>
            <a:r>
              <a:rPr lang="en-US" sz="2400" dirty="0"/>
              <a:t> STEAM. </a:t>
            </a:r>
            <a:r>
              <a:rPr lang="en-US" sz="2400" dirty="0" err="1"/>
              <a:t>Ijodkorlikni</a:t>
            </a:r>
            <a:r>
              <a:rPr lang="en-US" sz="2400" dirty="0"/>
              <a:t> </a:t>
            </a:r>
            <a:r>
              <a:rPr lang="en-US" sz="2400" dirty="0" err="1"/>
              <a:t>rivojlantirish</a:t>
            </a:r>
            <a:r>
              <a:rPr lang="en-US" sz="2400" dirty="0"/>
              <a:t> </a:t>
            </a:r>
            <a:r>
              <a:rPr lang="en-US" sz="2400" dirty="0" err="1"/>
              <a:t>texnologiyasi</a:t>
            </a:r>
            <a:endParaRPr lang="ru-RU" sz="2200" b="1"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2469340" y="4841320"/>
            <a:ext cx="4104456" cy="1631216"/>
          </a:xfrm>
          <a:prstGeom prst="rect">
            <a:avLst/>
          </a:prstGeom>
          <a:blipFill>
            <a:blip r:embed="rId4"/>
            <a:tile tx="0" ty="0" sx="100000" sy="100000" flip="none" algn="tl"/>
          </a:blipFill>
        </p:spPr>
        <p:txBody>
          <a:bodyPr wrap="square">
            <a:spAutoFit/>
          </a:bodyPr>
          <a:lstStyle/>
          <a:p>
            <a:pPr algn="just"/>
            <a:r>
              <a:rPr lang="en-US" sz="2000" b="1" dirty="0" err="1">
                <a:latin typeface="Times New Roman" panose="02020603050405020304" pitchFamily="18" charset="0"/>
                <a:ea typeface="Calibri" panose="020F0502020204030204" pitchFamily="34" charset="0"/>
              </a:rPr>
              <a:t>Mustaqil</a:t>
            </a:r>
            <a:r>
              <a:rPr lang="en-US" sz="2000" b="1" dirty="0">
                <a:latin typeface="Times New Roman" panose="02020603050405020304" pitchFamily="18" charset="0"/>
                <a:ea typeface="Calibri" panose="020F0502020204030204" pitchFamily="34" charset="0"/>
              </a:rPr>
              <a:t> </a:t>
            </a:r>
            <a:r>
              <a:rPr lang="en-US" sz="2000" b="1" dirty="0" err="1">
                <a:latin typeface="Times New Roman" panose="02020603050405020304" pitchFamily="18" charset="0"/>
                <a:ea typeface="Calibri" panose="020F0502020204030204" pitchFamily="34" charset="0"/>
              </a:rPr>
              <a:t>ta’lim</a:t>
            </a:r>
            <a:r>
              <a:rPr lang="en-US" sz="2000" b="1" dirty="0">
                <a:latin typeface="Times New Roman" panose="02020603050405020304" pitchFamily="18" charset="0"/>
                <a:ea typeface="Calibri" panose="020F0502020204030204" pitchFamily="34" charset="0"/>
              </a:rPr>
              <a:t> </a:t>
            </a:r>
            <a:r>
              <a:rPr lang="en-US" sz="2000" b="1" dirty="0" err="1">
                <a:latin typeface="Times New Roman" panose="02020603050405020304" pitchFamily="18" charset="0"/>
                <a:ea typeface="Calibri" panose="020F0502020204030204" pitchFamily="34" charset="0"/>
              </a:rPr>
              <a:t>topshirig`i</a:t>
            </a:r>
            <a:r>
              <a:rPr lang="en-US" sz="2000" b="1" dirty="0">
                <a:latin typeface="Times New Roman" panose="02020603050405020304" pitchFamily="18" charset="0"/>
                <a:ea typeface="Calibri" panose="020F0502020204030204" pitchFamily="34" charset="0"/>
              </a:rPr>
              <a:t>:</a:t>
            </a:r>
          </a:p>
          <a:p>
            <a:pPr marL="342900" indent="-342900" algn="just">
              <a:buAutoNum type="arabicPeriod"/>
            </a:pPr>
            <a:r>
              <a:rPr lang="en-US" sz="2000" dirty="0" err="1"/>
              <a:t>O‘zbekiston</a:t>
            </a:r>
            <a:r>
              <a:rPr lang="en-US" sz="2000" dirty="0"/>
              <a:t> </a:t>
            </a:r>
            <a:r>
              <a:rPr lang="en-US" sz="2000" dirty="0" err="1"/>
              <a:t>va</a:t>
            </a:r>
            <a:r>
              <a:rPr lang="en-US" sz="2000" dirty="0"/>
              <a:t> </a:t>
            </a:r>
            <a:r>
              <a:rPr lang="en-US" sz="2000" dirty="0" err="1"/>
              <a:t>Buyuk</a:t>
            </a:r>
            <a:r>
              <a:rPr lang="en-US" sz="2000" dirty="0"/>
              <a:t> </a:t>
            </a:r>
            <a:r>
              <a:rPr lang="en-US" sz="2000" dirty="0" err="1"/>
              <a:t>Britaniya</a:t>
            </a:r>
            <a:r>
              <a:rPr lang="en-US" sz="2000" dirty="0"/>
              <a:t> </a:t>
            </a:r>
            <a:r>
              <a:rPr lang="en-US" sz="2000" dirty="0" err="1"/>
              <a:t>davlati</a:t>
            </a:r>
            <a:r>
              <a:rPr lang="en-US" sz="2000" dirty="0"/>
              <a:t> </a:t>
            </a:r>
            <a:r>
              <a:rPr lang="en-US" sz="2000" dirty="0" err="1"/>
              <a:t>ta'lim</a:t>
            </a:r>
            <a:r>
              <a:rPr lang="en-US" sz="2000" dirty="0"/>
              <a:t> </a:t>
            </a:r>
            <a:r>
              <a:rPr lang="en-US" sz="2000" dirty="0" err="1"/>
              <a:t>tizimining</a:t>
            </a:r>
            <a:r>
              <a:rPr lang="en-US" sz="2000" dirty="0"/>
              <a:t> </a:t>
            </a:r>
            <a:r>
              <a:rPr lang="en-US" sz="2000" dirty="0" err="1"/>
              <a:t>o‘xshash</a:t>
            </a:r>
            <a:r>
              <a:rPr lang="en-US" sz="2000" dirty="0"/>
              <a:t> </a:t>
            </a:r>
            <a:r>
              <a:rPr lang="en-US" sz="2000" dirty="0" err="1"/>
              <a:t>va</a:t>
            </a:r>
            <a:r>
              <a:rPr lang="en-US" sz="2000" dirty="0"/>
              <a:t> </a:t>
            </a:r>
            <a:r>
              <a:rPr lang="en-US" sz="2000" dirty="0" err="1"/>
              <a:t>farqli</a:t>
            </a:r>
            <a:r>
              <a:rPr lang="en-US" sz="2000" dirty="0"/>
              <a:t> </a:t>
            </a:r>
            <a:r>
              <a:rPr lang="en-US" sz="2000" dirty="0" err="1"/>
              <a:t>jihatlari</a:t>
            </a:r>
            <a:endParaRPr lang="en-US" sz="2000" dirty="0"/>
          </a:p>
        </p:txBody>
      </p:sp>
    </p:spTree>
    <p:extLst>
      <p:ext uri="{BB962C8B-B14F-4D97-AF65-F5344CB8AC3E}">
        <p14:creationId xmlns:p14="http://schemas.microsoft.com/office/powerpoint/2010/main" val="15489580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3">
            <a:schemeClr val="lt1"/>
          </a:lnRef>
          <a:fillRef idx="1">
            <a:schemeClr val="accent3"/>
          </a:fillRef>
          <a:effectRef idx="1">
            <a:schemeClr val="accent3"/>
          </a:effectRef>
          <a:fontRef idx="minor">
            <a:schemeClr val="lt1"/>
          </a:fontRef>
        </p:style>
        <p:txBody>
          <a:bodyPr/>
          <a:lstStyle/>
          <a:p>
            <a:pPr algn="ctr"/>
            <a:r>
              <a:rPr lang="en-US" b="1" i="1" dirty="0" err="1"/>
              <a:t>Foydalanilgan</a:t>
            </a:r>
            <a:r>
              <a:rPr lang="en-US" b="1" i="1" dirty="0"/>
              <a:t> </a:t>
            </a:r>
            <a:r>
              <a:rPr lang="en-US" b="1" i="1" dirty="0" err="1"/>
              <a:t>va</a:t>
            </a:r>
            <a:r>
              <a:rPr lang="en-US" b="1" i="1" dirty="0"/>
              <a:t> </a:t>
            </a:r>
            <a:r>
              <a:rPr lang="en-US" b="1" i="1" dirty="0" err="1"/>
              <a:t>tavsiya</a:t>
            </a:r>
            <a:r>
              <a:rPr lang="en-US" b="1" i="1" dirty="0"/>
              <a:t> </a:t>
            </a:r>
            <a:r>
              <a:rPr lang="en-US" b="1" i="1" dirty="0" err="1"/>
              <a:t>etilgan</a:t>
            </a:r>
            <a:r>
              <a:rPr lang="en-US" b="1" i="1" dirty="0"/>
              <a:t> </a:t>
            </a:r>
            <a:r>
              <a:rPr lang="en-US" b="1" i="1" dirty="0" err="1"/>
              <a:t>adabiyotlar</a:t>
            </a:r>
            <a:r>
              <a:rPr lang="en-US" b="1" i="1" dirty="0"/>
              <a:t>:</a:t>
            </a:r>
            <a:endParaRPr lang="ru-RU" dirty="0"/>
          </a:p>
        </p:txBody>
      </p:sp>
      <p:sp>
        <p:nvSpPr>
          <p:cNvPr id="3" name="Объект 2"/>
          <p:cNvSpPr>
            <a:spLocks noGrp="1"/>
          </p:cNvSpPr>
          <p:nvPr>
            <p:ph sz="quarter" idx="1"/>
          </p:nvPr>
        </p:nvSpPr>
        <p:spPr>
          <a:xfrm>
            <a:off x="755576" y="1628800"/>
            <a:ext cx="7467600" cy="4873752"/>
          </a:xfrm>
        </p:spPr>
        <p:style>
          <a:lnRef idx="1">
            <a:schemeClr val="accent1"/>
          </a:lnRef>
          <a:fillRef idx="2">
            <a:schemeClr val="accent1"/>
          </a:fillRef>
          <a:effectRef idx="1">
            <a:schemeClr val="accent1"/>
          </a:effectRef>
          <a:fontRef idx="minor">
            <a:schemeClr val="dk1"/>
          </a:fontRef>
        </p:style>
        <p:txBody>
          <a:bodyPr>
            <a:normAutofit fontScale="85000" lnSpcReduction="10000"/>
          </a:bodyPr>
          <a:lstStyle/>
          <a:p>
            <a:pPr lvl="0" algn="just"/>
            <a:r>
              <a:rPr lang="en-US" dirty="0" err="1"/>
              <a:t>Muxtorov</a:t>
            </a:r>
            <a:r>
              <a:rPr lang="en-US" dirty="0"/>
              <a:t> A. </a:t>
            </a:r>
            <a:r>
              <a:rPr lang="en-US" dirty="0" err="1"/>
              <a:t>va</a:t>
            </a:r>
            <a:r>
              <a:rPr lang="en-US" dirty="0"/>
              <a:t> b. </a:t>
            </a:r>
            <a:r>
              <a:rPr lang="en-US" dirty="0" err="1"/>
              <a:t>Ta’lim</a:t>
            </a:r>
            <a:r>
              <a:rPr lang="en-US" dirty="0"/>
              <a:t> </a:t>
            </a:r>
            <a:r>
              <a:rPr lang="en-US" dirty="0" err="1"/>
              <a:t>sohasini</a:t>
            </a:r>
            <a:r>
              <a:rPr lang="en-US" dirty="0"/>
              <a:t> </a:t>
            </a:r>
            <a:r>
              <a:rPr lang="en-US" dirty="0" err="1"/>
              <a:t>rivojlantirish</a:t>
            </a:r>
            <a:r>
              <a:rPr lang="en-US" dirty="0"/>
              <a:t> </a:t>
            </a:r>
            <a:r>
              <a:rPr lang="en-US" dirty="0" err="1"/>
              <a:t>bo‘yicha</a:t>
            </a:r>
            <a:r>
              <a:rPr lang="en-US" dirty="0"/>
              <a:t> </a:t>
            </a:r>
            <a:r>
              <a:rPr lang="en-US" dirty="0" err="1"/>
              <a:t>xorijiy</a:t>
            </a:r>
            <a:r>
              <a:rPr lang="en-US" dirty="0"/>
              <a:t> </a:t>
            </a:r>
            <a:r>
              <a:rPr lang="en-US" dirty="0" err="1"/>
              <a:t>tajribalar</a:t>
            </a:r>
            <a:r>
              <a:rPr lang="en-US" dirty="0"/>
              <a:t> // “</a:t>
            </a:r>
            <a:r>
              <a:rPr lang="en-US" dirty="0" err="1"/>
              <a:t>Iqtisodiyot</a:t>
            </a:r>
            <a:r>
              <a:rPr lang="en-US" dirty="0"/>
              <a:t> </a:t>
            </a:r>
            <a:r>
              <a:rPr lang="en-US" dirty="0" err="1"/>
              <a:t>va</a:t>
            </a:r>
            <a:r>
              <a:rPr lang="en-US" dirty="0"/>
              <a:t> </a:t>
            </a:r>
            <a:r>
              <a:rPr lang="en-US" dirty="0" err="1"/>
              <a:t>innovatsion</a:t>
            </a:r>
            <a:r>
              <a:rPr lang="en-US" dirty="0"/>
              <a:t> </a:t>
            </a:r>
            <a:r>
              <a:rPr lang="en-US" dirty="0" err="1"/>
              <a:t>texnologiyalar</a:t>
            </a:r>
            <a:r>
              <a:rPr lang="en-US" dirty="0"/>
              <a:t>” </a:t>
            </a:r>
            <a:r>
              <a:rPr lang="en-US" dirty="0" err="1"/>
              <a:t>ilmiy</a:t>
            </a:r>
            <a:r>
              <a:rPr lang="en-US" dirty="0"/>
              <a:t> </a:t>
            </a:r>
            <a:r>
              <a:rPr lang="en-US" dirty="0" err="1"/>
              <a:t>elektron</a:t>
            </a:r>
            <a:r>
              <a:rPr lang="en-US" dirty="0"/>
              <a:t> </a:t>
            </a:r>
            <a:r>
              <a:rPr lang="en-US" dirty="0" err="1"/>
              <a:t>jurnali</a:t>
            </a:r>
            <a:r>
              <a:rPr lang="en-US" dirty="0"/>
              <a:t>. </a:t>
            </a:r>
            <a:r>
              <a:rPr lang="ru-RU" dirty="0"/>
              <a:t>№ 4, </a:t>
            </a:r>
            <a:r>
              <a:rPr lang="ru-RU" dirty="0" err="1"/>
              <a:t>may</a:t>
            </a:r>
            <a:r>
              <a:rPr lang="ru-RU" dirty="0"/>
              <a:t>, 2012. 32</a:t>
            </a:r>
          </a:p>
          <a:p>
            <a:pPr lvl="0" algn="just"/>
            <a:r>
              <a:rPr lang="ru-RU" dirty="0"/>
              <a:t>И. Н. </a:t>
            </a:r>
            <a:r>
              <a:rPr lang="ru-RU" dirty="0" err="1"/>
              <a:t>Зорников</a:t>
            </a:r>
            <a:r>
              <a:rPr lang="ru-RU" dirty="0"/>
              <a:t>, Л. П. Волкова. Проблемы и перспективы международной </a:t>
            </a:r>
            <a:r>
              <a:rPr lang="ru-RU" dirty="0" err="1"/>
              <a:t>интегратсии</a:t>
            </a:r>
            <a:r>
              <a:rPr lang="ru-RU" dirty="0"/>
              <a:t> высшего образования.-Воронеж, 2009. С.13-18. </a:t>
            </a:r>
          </a:p>
          <a:p>
            <a:pPr lvl="0" algn="just"/>
            <a:r>
              <a:rPr lang="en-US" dirty="0"/>
              <a:t>Richard Arum, Melisa Velez. Improving Learning </a:t>
            </a:r>
            <a:r>
              <a:rPr lang="en-US" dirty="0" err="1"/>
              <a:t>Enviroment</a:t>
            </a:r>
            <a:r>
              <a:rPr lang="en-US" dirty="0"/>
              <a:t>: School Discipline and </a:t>
            </a:r>
            <a:r>
              <a:rPr lang="en-US" dirty="0" err="1"/>
              <a:t>Comporative</a:t>
            </a:r>
            <a:r>
              <a:rPr lang="en-US" dirty="0"/>
              <a:t> </a:t>
            </a:r>
            <a:r>
              <a:rPr lang="en-US" dirty="0" err="1"/>
              <a:t>Perspestive</a:t>
            </a:r>
            <a:r>
              <a:rPr lang="en-US" dirty="0"/>
              <a:t>. </a:t>
            </a:r>
            <a:r>
              <a:rPr lang="ru-RU" dirty="0" err="1"/>
              <a:t>Stanford</a:t>
            </a:r>
            <a:r>
              <a:rPr lang="ru-RU" dirty="0"/>
              <a:t> </a:t>
            </a:r>
            <a:r>
              <a:rPr lang="ru-RU" dirty="0" err="1"/>
              <a:t>Universiy</a:t>
            </a:r>
            <a:r>
              <a:rPr lang="ru-RU" dirty="0"/>
              <a:t> </a:t>
            </a:r>
            <a:r>
              <a:rPr lang="ru-RU" dirty="0" err="1"/>
              <a:t>Press</a:t>
            </a:r>
            <a:r>
              <a:rPr lang="ru-RU" dirty="0"/>
              <a:t>, USA: 2012. </a:t>
            </a:r>
          </a:p>
          <a:p>
            <a:pPr lvl="0" algn="just"/>
            <a:r>
              <a:rPr lang="en-US" dirty="0" err="1"/>
              <a:t>H.Fry</a:t>
            </a:r>
            <a:r>
              <a:rPr lang="en-US" dirty="0"/>
              <a:t>, S. </a:t>
            </a:r>
            <a:r>
              <a:rPr lang="en-US" dirty="0" err="1"/>
              <a:t>Ketteridge</a:t>
            </a:r>
            <a:r>
              <a:rPr lang="en-US" dirty="0"/>
              <a:t>, </a:t>
            </a:r>
            <a:r>
              <a:rPr lang="en-US" dirty="0" err="1"/>
              <a:t>S.Marshall</a:t>
            </a:r>
            <a:r>
              <a:rPr lang="en-US" dirty="0"/>
              <a:t>. Handbook For teaching and Learning in Higher Education. </a:t>
            </a:r>
            <a:r>
              <a:rPr lang="ru-RU" dirty="0" err="1"/>
              <a:t>New</a:t>
            </a:r>
            <a:r>
              <a:rPr lang="ru-RU" dirty="0"/>
              <a:t> </a:t>
            </a:r>
            <a:r>
              <a:rPr lang="ru-RU" dirty="0" err="1"/>
              <a:t>York</a:t>
            </a:r>
            <a:r>
              <a:rPr lang="ru-RU" dirty="0"/>
              <a:t>, </a:t>
            </a:r>
            <a:r>
              <a:rPr lang="ru-RU" dirty="0" err="1"/>
              <a:t>Routledge</a:t>
            </a:r>
            <a:r>
              <a:rPr lang="ru-RU" dirty="0"/>
              <a:t>, 2009.</a:t>
            </a:r>
          </a:p>
          <a:p>
            <a:pPr lvl="0" algn="just"/>
            <a:r>
              <a:rPr lang="ru-RU" dirty="0" err="1"/>
              <a:t>Ishmuhamedov</a:t>
            </a:r>
            <a:r>
              <a:rPr lang="ru-RU" dirty="0"/>
              <a:t> R., </a:t>
            </a:r>
            <a:r>
              <a:rPr lang="ru-RU" dirty="0" err="1"/>
              <a:t>Abduqarodirov</a:t>
            </a:r>
            <a:r>
              <a:rPr lang="ru-RU" dirty="0"/>
              <a:t> A., </a:t>
            </a:r>
            <a:r>
              <a:rPr lang="ru-RU" dirty="0" err="1"/>
              <a:t>Pardaev</a:t>
            </a:r>
            <a:r>
              <a:rPr lang="ru-RU" dirty="0"/>
              <a:t> A. </a:t>
            </a:r>
            <a:r>
              <a:rPr lang="ru-RU" dirty="0" err="1"/>
              <a:t>Tarbiyada</a:t>
            </a:r>
            <a:r>
              <a:rPr lang="ru-RU" dirty="0"/>
              <a:t> </a:t>
            </a:r>
            <a:r>
              <a:rPr lang="ru-RU" dirty="0" err="1"/>
              <a:t>innovatsion</a:t>
            </a:r>
            <a:r>
              <a:rPr lang="ru-RU" dirty="0"/>
              <a:t> </a:t>
            </a:r>
            <a:r>
              <a:rPr lang="ru-RU" dirty="0" err="1"/>
              <a:t>texnologiyalar</a:t>
            </a:r>
            <a:r>
              <a:rPr lang="ru-RU" dirty="0"/>
              <a:t> (</a:t>
            </a:r>
            <a:r>
              <a:rPr lang="ru-RU" dirty="0" err="1"/>
              <a:t>ta’lim</a:t>
            </a:r>
            <a:r>
              <a:rPr lang="ru-RU" dirty="0"/>
              <a:t> </a:t>
            </a:r>
            <a:r>
              <a:rPr lang="ru-RU" dirty="0" err="1"/>
              <a:t>muassasalari</a:t>
            </a:r>
            <a:r>
              <a:rPr lang="ru-RU" dirty="0"/>
              <a:t> </a:t>
            </a:r>
            <a:r>
              <a:rPr lang="ru-RU" dirty="0" err="1"/>
              <a:t>pedagog-o‘qituvchilari</a:t>
            </a:r>
            <a:r>
              <a:rPr lang="ru-RU" dirty="0"/>
              <a:t> </a:t>
            </a:r>
            <a:r>
              <a:rPr lang="ru-RU" dirty="0" err="1"/>
              <a:t>uchun</a:t>
            </a:r>
            <a:r>
              <a:rPr lang="ru-RU" dirty="0"/>
              <a:t> </a:t>
            </a:r>
            <a:r>
              <a:rPr lang="ru-RU" dirty="0" err="1"/>
              <a:t>amaliy</a:t>
            </a:r>
            <a:r>
              <a:rPr lang="ru-RU" dirty="0"/>
              <a:t> </a:t>
            </a:r>
            <a:r>
              <a:rPr lang="ru-RU" dirty="0" err="1"/>
              <a:t>tavsiyalar</a:t>
            </a:r>
            <a:r>
              <a:rPr lang="ru-RU" dirty="0"/>
              <a:t>).-T.: “</a:t>
            </a:r>
            <a:r>
              <a:rPr lang="ru-RU" dirty="0" err="1"/>
              <a:t>Iste'dod</a:t>
            </a:r>
            <a:r>
              <a:rPr lang="ru-RU" dirty="0"/>
              <a:t>” </a:t>
            </a:r>
            <a:r>
              <a:rPr lang="ru-RU" dirty="0" err="1"/>
              <a:t>jamg‘armasi</a:t>
            </a:r>
            <a:r>
              <a:rPr lang="ru-RU" dirty="0"/>
              <a:t>, 2009 -160 b.</a:t>
            </a:r>
          </a:p>
        </p:txBody>
      </p:sp>
    </p:spTree>
    <p:extLst>
      <p:ext uri="{BB962C8B-B14F-4D97-AF65-F5344CB8AC3E}">
        <p14:creationId xmlns:p14="http://schemas.microsoft.com/office/powerpoint/2010/main" val="40039582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http://tvoyrebenok.ru/images/presentation/school/m/017.jpg"/>
          <p:cNvPicPr/>
          <p:nvPr/>
        </p:nvPicPr>
        <p:blipFill>
          <a:blip r:embed="rId3">
            <a:extLst>
              <a:ext uri="{28A0092B-C50C-407E-A947-70E740481C1C}">
                <a14:useLocalDpi xmlns:a14="http://schemas.microsoft.com/office/drawing/2010/main" val="0"/>
              </a:ext>
            </a:extLst>
          </a:blip>
          <a:srcRect/>
          <a:stretch>
            <a:fillRect/>
          </a:stretch>
        </p:blipFill>
        <p:spPr bwMode="auto">
          <a:xfrm>
            <a:off x="2195736" y="1"/>
            <a:ext cx="6721291" cy="6858000"/>
          </a:xfrm>
          <a:prstGeom prst="rect">
            <a:avLst/>
          </a:prstGeom>
          <a:noFill/>
          <a:ln>
            <a:noFill/>
          </a:ln>
        </p:spPr>
      </p:pic>
      <p:pic>
        <p:nvPicPr>
          <p:cNvPr id="3" name="Рисунок 2" descr="&#10;&#10;Делопроизводство&#10;&#10;"/>
          <p:cNvPicPr/>
          <p:nvPr/>
        </p:nvPicPr>
        <p:blipFill>
          <a:blip r:embed="rId4">
            <a:extLst>
              <a:ext uri="{28A0092B-C50C-407E-A947-70E740481C1C}">
                <a14:useLocalDpi xmlns:a14="http://schemas.microsoft.com/office/drawing/2010/main" val="0"/>
              </a:ext>
            </a:extLst>
          </a:blip>
          <a:srcRect/>
          <a:stretch>
            <a:fillRect/>
          </a:stretch>
        </p:blipFill>
        <p:spPr bwMode="auto">
          <a:xfrm>
            <a:off x="1403648" y="36704"/>
            <a:ext cx="4464496" cy="2737083"/>
          </a:xfrm>
          <a:prstGeom prst="rect">
            <a:avLst/>
          </a:prstGeom>
          <a:noFill/>
          <a:ln>
            <a:noFill/>
          </a:ln>
        </p:spPr>
      </p:pic>
      <p:sp>
        <p:nvSpPr>
          <p:cNvPr id="5" name="Прямоугольник 4"/>
          <p:cNvSpPr/>
          <p:nvPr/>
        </p:nvSpPr>
        <p:spPr>
          <a:xfrm>
            <a:off x="359879" y="2105562"/>
            <a:ext cx="7259400" cy="1323439"/>
          </a:xfrm>
          <a:prstGeom prst="rect">
            <a:avLst/>
          </a:prstGeom>
        </p:spPr>
        <p:txBody>
          <a:bodyPr wrap="square">
            <a:prstTxWarp prst="textWave2">
              <a:avLst/>
            </a:prstTxWarp>
            <a:spAutoFit/>
          </a:bodyPr>
          <a:lstStyle/>
          <a:p>
            <a:pPr lvl="0" algn="ctr"/>
            <a:r>
              <a:rPr lang="en-US" sz="4000" b="1" dirty="0" err="1">
                <a:latin typeface="Times New Roman" panose="02020603050405020304" pitchFamily="18" charset="0"/>
                <a:cs typeface="Times New Roman" panose="02020603050405020304" pitchFamily="18" charset="0"/>
              </a:rPr>
              <a:t>E’TIBORINGIZ</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UCHUN</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RAHMAT</a:t>
            </a:r>
            <a:r>
              <a:rPr lang="en-US" sz="4000" b="1" dirty="0">
                <a:latin typeface="Times New Roman" panose="02020603050405020304" pitchFamily="18" charset="0"/>
                <a:cs typeface="Times New Roman" panose="02020603050405020304" pitchFamily="18" charset="0"/>
              </a:rPr>
              <a:t>!</a:t>
            </a:r>
            <a:endParaRPr lang="ru-RU" sz="4000" b="1" i="1" dirty="0">
              <a:latin typeface="Times New Roman" panose="02020603050405020304" pitchFamily="18" charset="0"/>
              <a:cs typeface="Times New Roman" panose="02020603050405020304" pitchFamily="18" charset="0"/>
            </a:endParaRPr>
          </a:p>
        </p:txBody>
      </p:sp>
      <p:pic>
        <p:nvPicPr>
          <p:cNvPr id="3076" name="Picture 4" descr="Девочка сидит на книжках, а ождну из них держит"/>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36228" y="3456295"/>
            <a:ext cx="3731716" cy="3141057"/>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Кошечка у фонтана"/>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4499992" y="3192998"/>
            <a:ext cx="4417035" cy="34195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610816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sz="quarter" idx="13"/>
            <p:extLst>
              <p:ext uri="{D42A27DB-BD31-4B8C-83A1-F6EECF244321}">
                <p14:modId xmlns:p14="http://schemas.microsoft.com/office/powerpoint/2010/main" val="847305326"/>
              </p:ext>
            </p:extLst>
          </p:nvPr>
        </p:nvGraphicFramePr>
        <p:xfrm>
          <a:off x="0" y="0"/>
          <a:ext cx="9144000" cy="6857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5707255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pPr>
              <a:defRPr/>
            </a:pPr>
            <a:fld id="{90156452-DFA2-44D8-906B-CC9CE26D353E}" type="slidenum">
              <a:rPr lang="ru-RU" smtClean="0"/>
              <a:pPr>
                <a:defRPr/>
              </a:pPr>
              <a:t>4</a:t>
            </a:fld>
            <a:endParaRPr lang="ru-RU"/>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0"/>
            <a:ext cx="1918405" cy="2821004"/>
          </a:xfrm>
          <a:prstGeom prst="rect">
            <a:avLst/>
          </a:prstGeom>
        </p:spPr>
      </p:pic>
      <p:graphicFrame>
        <p:nvGraphicFramePr>
          <p:cNvPr id="2" name="Таблица 1">
            <a:extLst>
              <a:ext uri="{FF2B5EF4-FFF2-40B4-BE49-F238E27FC236}">
                <a16:creationId xmlns:a16="http://schemas.microsoft.com/office/drawing/2014/main" id="{5FB8527E-3812-37D4-F7C9-93A54FC0BBF0}"/>
              </a:ext>
            </a:extLst>
          </p:cNvPr>
          <p:cNvGraphicFramePr>
            <a:graphicFrameLocks noGrp="1"/>
          </p:cNvGraphicFramePr>
          <p:nvPr>
            <p:extLst>
              <p:ext uri="{D42A27DB-BD31-4B8C-83A1-F6EECF244321}">
                <p14:modId xmlns:p14="http://schemas.microsoft.com/office/powerpoint/2010/main" val="798629672"/>
              </p:ext>
            </p:extLst>
          </p:nvPr>
        </p:nvGraphicFramePr>
        <p:xfrm>
          <a:off x="2339752" y="620688"/>
          <a:ext cx="6552728" cy="2306996"/>
        </p:xfrm>
        <a:graphic>
          <a:graphicData uri="http://schemas.openxmlformats.org/drawingml/2006/table">
            <a:tbl>
              <a:tblPr firstRow="1" firstCol="1" bandRow="1">
                <a:tableStyleId>{5C22544A-7EE6-4342-B048-85BDC9FD1C3A}</a:tableStyleId>
              </a:tblPr>
              <a:tblGrid>
                <a:gridCol w="360304">
                  <a:extLst>
                    <a:ext uri="{9D8B030D-6E8A-4147-A177-3AD203B41FA5}">
                      <a16:colId xmlns:a16="http://schemas.microsoft.com/office/drawing/2014/main" val="2548908027"/>
                    </a:ext>
                  </a:extLst>
                </a:gridCol>
                <a:gridCol w="2736040">
                  <a:extLst>
                    <a:ext uri="{9D8B030D-6E8A-4147-A177-3AD203B41FA5}">
                      <a16:colId xmlns:a16="http://schemas.microsoft.com/office/drawing/2014/main" val="3582296517"/>
                    </a:ext>
                  </a:extLst>
                </a:gridCol>
                <a:gridCol w="2782009">
                  <a:extLst>
                    <a:ext uri="{9D8B030D-6E8A-4147-A177-3AD203B41FA5}">
                      <a16:colId xmlns:a16="http://schemas.microsoft.com/office/drawing/2014/main" val="2006895902"/>
                    </a:ext>
                  </a:extLst>
                </a:gridCol>
                <a:gridCol w="674375">
                  <a:extLst>
                    <a:ext uri="{9D8B030D-6E8A-4147-A177-3AD203B41FA5}">
                      <a16:colId xmlns:a16="http://schemas.microsoft.com/office/drawing/2014/main" val="2799172687"/>
                    </a:ext>
                  </a:extLst>
                </a:gridCol>
              </a:tblGrid>
              <a:tr h="440956">
                <a:tc>
                  <a:txBody>
                    <a:bodyPr/>
                    <a:lstStyle/>
                    <a:p>
                      <a:pPr algn="ctr"/>
                      <a:r>
                        <a:rPr lang="ru-RU" sz="1600" dirty="0">
                          <a:effectLst/>
                          <a:latin typeface="Times New Roman" panose="02020603050405020304" pitchFamily="18" charset="0"/>
                          <a:cs typeface="Times New Roman" panose="02020603050405020304" pitchFamily="18" charset="0"/>
                        </a:rPr>
                        <a:t>№</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tc>
                <a:tc>
                  <a:txBody>
                    <a:bodyPr/>
                    <a:lstStyle/>
                    <a:p>
                      <a:pPr algn="ctr"/>
                      <a:r>
                        <a:rPr lang="ru-RU" sz="1600" dirty="0">
                          <a:effectLst/>
                          <a:latin typeface="Times New Roman" panose="02020603050405020304" pitchFamily="18" charset="0"/>
                          <a:cs typeface="Times New Roman" panose="02020603050405020304" pitchFamily="18" charset="0"/>
                        </a:rPr>
                        <a:t>Темы самостоятельных работ</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tc>
                <a:tc>
                  <a:txBody>
                    <a:bodyPr/>
                    <a:lstStyle/>
                    <a:p>
                      <a:pPr algn="just"/>
                      <a:r>
                        <a:rPr lang="ru-RU" sz="1600" dirty="0">
                          <a:effectLst/>
                          <a:latin typeface="Times New Roman" panose="02020603050405020304" pitchFamily="18" charset="0"/>
                          <a:cs typeface="Times New Roman" panose="02020603050405020304" pitchFamily="18" charset="0"/>
                        </a:rPr>
                        <a:t>Краткий обзор (ключевые слова) </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tc>
                <a:tc>
                  <a:txBody>
                    <a:bodyPr/>
                    <a:lstStyle/>
                    <a:p>
                      <a:r>
                        <a:rPr lang="ru-RU" sz="1600" dirty="0">
                          <a:effectLst/>
                          <a:latin typeface="Times New Roman" panose="02020603050405020304" pitchFamily="18" charset="0"/>
                          <a:cs typeface="Times New Roman" panose="02020603050405020304" pitchFamily="18" charset="0"/>
                        </a:rPr>
                        <a:t>Часы </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tc>
                <a:extLst>
                  <a:ext uri="{0D108BD9-81ED-4DB2-BD59-A6C34878D82A}">
                    <a16:rowId xmlns:a16="http://schemas.microsoft.com/office/drawing/2014/main" val="2311225561"/>
                  </a:ext>
                </a:extLst>
              </a:tr>
              <a:tr h="568536">
                <a:tc>
                  <a:txBody>
                    <a:bodyPr/>
                    <a:lstStyle/>
                    <a:p>
                      <a:pPr algn="ctr"/>
                      <a:r>
                        <a:rPr lang="ru-RU" sz="1200" dirty="0">
                          <a:effectLst/>
                          <a:latin typeface="Times New Roman" panose="02020603050405020304" pitchFamily="18" charset="0"/>
                          <a:cs typeface="Times New Roman" panose="02020603050405020304" pitchFamily="18" charset="0"/>
                        </a:rPr>
                        <a:t>1</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tc>
                <a:tc>
                  <a:txBody>
                    <a:bodyPr/>
                    <a:lstStyle/>
                    <a:p>
                      <a:pPr algn="just"/>
                      <a:r>
                        <a:rPr lang="ru-RU" sz="1200">
                          <a:effectLst/>
                          <a:latin typeface="Times New Roman" panose="02020603050405020304" pitchFamily="18" charset="0"/>
                          <a:cs typeface="Times New Roman" panose="02020603050405020304" pitchFamily="18" charset="0"/>
                        </a:rPr>
                        <a:t>Сходные и разные аспекты системы образования Узбекистана и Великобритании.</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tc>
                <a:tc>
                  <a:txBody>
                    <a:bodyPr/>
                    <a:lstStyle/>
                    <a:p>
                      <a:pPr algn="just"/>
                      <a:r>
                        <a:rPr lang="ru-RU" sz="1200">
                          <a:effectLst/>
                          <a:latin typeface="Times New Roman" panose="02020603050405020304" pitchFamily="18" charset="0"/>
                          <a:cs typeface="Times New Roman" panose="02020603050405020304" pitchFamily="18" charset="0"/>
                        </a:rPr>
                        <a:t>Анализ темы на основе использования нормативных документов, учебной и научной литературы.</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tc>
                <a:tc>
                  <a:txBody>
                    <a:bodyPr/>
                    <a:lstStyle/>
                    <a:p>
                      <a:pPr algn="ctr"/>
                      <a:r>
                        <a:rPr lang="ru-RU" sz="1200" b="1" dirty="0">
                          <a:effectLst/>
                          <a:latin typeface="Times New Roman" panose="02020603050405020304" pitchFamily="18" charset="0"/>
                          <a:cs typeface="Times New Roman" panose="02020603050405020304" pitchFamily="18" charset="0"/>
                        </a:rPr>
                        <a:t>10</a:t>
                      </a:r>
                      <a:endPar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tc>
                <a:extLst>
                  <a:ext uri="{0D108BD9-81ED-4DB2-BD59-A6C34878D82A}">
                    <a16:rowId xmlns:a16="http://schemas.microsoft.com/office/drawing/2014/main" val="3307357190"/>
                  </a:ext>
                </a:extLst>
              </a:tr>
              <a:tr h="682244">
                <a:tc>
                  <a:txBody>
                    <a:bodyPr/>
                    <a:lstStyle/>
                    <a:p>
                      <a:pPr algn="ctr"/>
                      <a:r>
                        <a:rPr lang="ru-RU" sz="1200" dirty="0">
                          <a:effectLst/>
                          <a:latin typeface="Times New Roman" panose="02020603050405020304" pitchFamily="18" charset="0"/>
                          <a:cs typeface="Times New Roman" panose="02020603050405020304" pitchFamily="18" charset="0"/>
                        </a:rPr>
                        <a:t>2</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tc>
                <a:tc>
                  <a:txBody>
                    <a:bodyPr/>
                    <a:lstStyle/>
                    <a:p>
                      <a:pPr algn="just"/>
                      <a:r>
                        <a:rPr lang="ru-RU" sz="1200" dirty="0">
                          <a:effectLst/>
                          <a:latin typeface="Times New Roman" panose="02020603050405020304" pitchFamily="18" charset="0"/>
                          <a:cs typeface="Times New Roman" panose="02020603050405020304" pitchFamily="18" charset="0"/>
                        </a:rPr>
                        <a:t>Международные программы и гранты, заявленные в развитых зарубежных странах.</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tc>
                <a:tc>
                  <a:txBody>
                    <a:bodyPr/>
                    <a:lstStyle/>
                    <a:p>
                      <a:pPr algn="just"/>
                      <a:r>
                        <a:rPr lang="ru-RU" sz="1200">
                          <a:effectLst/>
                          <a:latin typeface="Times New Roman" panose="02020603050405020304" pitchFamily="18" charset="0"/>
                          <a:cs typeface="Times New Roman" panose="02020603050405020304" pitchFamily="18" charset="0"/>
                        </a:rPr>
                        <a:t>Освоение части лекций по практическим раздаточным материалам</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tc>
                <a:tc>
                  <a:txBody>
                    <a:bodyPr/>
                    <a:lstStyle/>
                    <a:p>
                      <a:pPr algn="ctr"/>
                      <a:r>
                        <a:rPr lang="ru-RU" sz="1200" b="1" dirty="0">
                          <a:effectLst/>
                          <a:latin typeface="Times New Roman" panose="02020603050405020304" pitchFamily="18" charset="0"/>
                          <a:cs typeface="Times New Roman" panose="02020603050405020304" pitchFamily="18" charset="0"/>
                        </a:rPr>
                        <a:t>10</a:t>
                      </a:r>
                      <a:endPar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tc>
                <a:extLst>
                  <a:ext uri="{0D108BD9-81ED-4DB2-BD59-A6C34878D82A}">
                    <a16:rowId xmlns:a16="http://schemas.microsoft.com/office/drawing/2014/main" val="1514145842"/>
                  </a:ext>
                </a:extLst>
              </a:tr>
              <a:tr h="568536">
                <a:tc>
                  <a:txBody>
                    <a:bodyPr/>
                    <a:lstStyle/>
                    <a:p>
                      <a:pPr algn="ctr"/>
                      <a:r>
                        <a:rPr lang="ru-RU" sz="1200" dirty="0">
                          <a:effectLst/>
                          <a:latin typeface="Times New Roman" panose="02020603050405020304" pitchFamily="18" charset="0"/>
                          <a:cs typeface="Times New Roman" panose="02020603050405020304" pitchFamily="18" charset="0"/>
                        </a:rPr>
                        <a:t>3</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tc>
                <a:tc>
                  <a:txBody>
                    <a:bodyPr/>
                    <a:lstStyle/>
                    <a:p>
                      <a:pPr algn="just"/>
                      <a:r>
                        <a:rPr lang="ru-RU" sz="1200" dirty="0">
                          <a:effectLst/>
                          <a:latin typeface="Times New Roman" panose="02020603050405020304" pitchFamily="18" charset="0"/>
                          <a:cs typeface="Times New Roman" panose="02020603050405020304" pitchFamily="18" charset="0"/>
                        </a:rPr>
                        <a:t>Особенности системы образования Китая, Испании и Сингапура </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tc>
                <a:tc>
                  <a:txBody>
                    <a:bodyPr/>
                    <a:lstStyle/>
                    <a:p>
                      <a:pPr algn="just"/>
                      <a:r>
                        <a:rPr lang="ru-RU" sz="1200" dirty="0">
                          <a:effectLst/>
                          <a:latin typeface="Times New Roman" panose="02020603050405020304" pitchFamily="18" charset="0"/>
                          <a:cs typeface="Times New Roman" panose="02020603050405020304" pitchFamily="18" charset="0"/>
                        </a:rPr>
                        <a:t>Работа на основе кейсов.</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tc>
                <a:tc>
                  <a:txBody>
                    <a:bodyPr/>
                    <a:lstStyle/>
                    <a:p>
                      <a:pPr algn="ctr"/>
                      <a:r>
                        <a:rPr lang="ru-RU" sz="1200" b="1" dirty="0">
                          <a:effectLst/>
                          <a:latin typeface="Times New Roman" panose="02020603050405020304" pitchFamily="18" charset="0"/>
                          <a:cs typeface="Times New Roman" panose="02020603050405020304" pitchFamily="18" charset="0"/>
                        </a:rPr>
                        <a:t>10</a:t>
                      </a:r>
                      <a:endPar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tc>
                <a:extLst>
                  <a:ext uri="{0D108BD9-81ED-4DB2-BD59-A6C34878D82A}">
                    <a16:rowId xmlns:a16="http://schemas.microsoft.com/office/drawing/2014/main" val="3430507217"/>
                  </a:ext>
                </a:extLst>
              </a:tr>
            </a:tbl>
          </a:graphicData>
        </a:graphic>
      </p:graphicFrame>
      <p:graphicFrame>
        <p:nvGraphicFramePr>
          <p:cNvPr id="7" name="Таблица 6">
            <a:extLst>
              <a:ext uri="{FF2B5EF4-FFF2-40B4-BE49-F238E27FC236}">
                <a16:creationId xmlns:a16="http://schemas.microsoft.com/office/drawing/2014/main" id="{5051418C-F563-A988-C57C-D74365FFA2FD}"/>
              </a:ext>
            </a:extLst>
          </p:cNvPr>
          <p:cNvGraphicFramePr>
            <a:graphicFrameLocks noGrp="1"/>
          </p:cNvGraphicFramePr>
          <p:nvPr>
            <p:extLst>
              <p:ext uri="{D42A27DB-BD31-4B8C-83A1-F6EECF244321}">
                <p14:modId xmlns:p14="http://schemas.microsoft.com/office/powerpoint/2010/main" val="601722973"/>
              </p:ext>
            </p:extLst>
          </p:nvPr>
        </p:nvGraphicFramePr>
        <p:xfrm>
          <a:off x="323528" y="3082300"/>
          <a:ext cx="8640960" cy="3587060"/>
        </p:xfrm>
        <a:graphic>
          <a:graphicData uri="http://schemas.openxmlformats.org/drawingml/2006/table">
            <a:tbl>
              <a:tblPr firstRow="1" firstCol="1" bandRow="1">
                <a:tableStyleId>{5C22544A-7EE6-4342-B048-85BDC9FD1C3A}</a:tableStyleId>
              </a:tblPr>
              <a:tblGrid>
                <a:gridCol w="475127">
                  <a:extLst>
                    <a:ext uri="{9D8B030D-6E8A-4147-A177-3AD203B41FA5}">
                      <a16:colId xmlns:a16="http://schemas.microsoft.com/office/drawing/2014/main" val="4006810565"/>
                    </a:ext>
                  </a:extLst>
                </a:gridCol>
                <a:gridCol w="3607965">
                  <a:extLst>
                    <a:ext uri="{9D8B030D-6E8A-4147-A177-3AD203B41FA5}">
                      <a16:colId xmlns:a16="http://schemas.microsoft.com/office/drawing/2014/main" val="4230678180"/>
                    </a:ext>
                  </a:extLst>
                </a:gridCol>
                <a:gridCol w="3668583">
                  <a:extLst>
                    <a:ext uri="{9D8B030D-6E8A-4147-A177-3AD203B41FA5}">
                      <a16:colId xmlns:a16="http://schemas.microsoft.com/office/drawing/2014/main" val="1106702157"/>
                    </a:ext>
                  </a:extLst>
                </a:gridCol>
                <a:gridCol w="889285">
                  <a:extLst>
                    <a:ext uri="{9D8B030D-6E8A-4147-A177-3AD203B41FA5}">
                      <a16:colId xmlns:a16="http://schemas.microsoft.com/office/drawing/2014/main" val="4293159097"/>
                    </a:ext>
                  </a:extLst>
                </a:gridCol>
              </a:tblGrid>
              <a:tr h="481186">
                <a:tc>
                  <a:txBody>
                    <a:bodyPr/>
                    <a:lstStyle/>
                    <a:p>
                      <a:pPr algn="ctr"/>
                      <a:r>
                        <a:rPr lang="ru-RU" sz="1200" dirty="0">
                          <a:effectLst/>
                          <a:latin typeface="Times New Roman" panose="02020603050405020304" pitchFamily="18" charset="0"/>
                          <a:cs typeface="Times New Roman" panose="02020603050405020304" pitchFamily="18" charset="0"/>
                        </a:rPr>
                        <a:t>4</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tc>
                <a:tc>
                  <a:txBody>
                    <a:bodyPr/>
                    <a:lstStyle/>
                    <a:p>
                      <a:pPr algn="just"/>
                      <a:r>
                        <a:rPr lang="ru-RU" sz="1200" dirty="0">
                          <a:effectLst/>
                          <a:latin typeface="Times New Roman" panose="02020603050405020304" pitchFamily="18" charset="0"/>
                          <a:cs typeface="Times New Roman" panose="02020603050405020304" pitchFamily="18" charset="0"/>
                        </a:rPr>
                        <a:t>Взаимозависимость интегративного и дифференцированного обучения. </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tc>
                <a:tc>
                  <a:txBody>
                    <a:bodyPr/>
                    <a:lstStyle/>
                    <a:p>
                      <a:pPr algn="just">
                        <a:spcAft>
                          <a:spcPts val="750"/>
                        </a:spcAft>
                      </a:pPr>
                      <a:r>
                        <a:rPr lang="ru-RU" sz="1200">
                          <a:effectLst/>
                          <a:latin typeface="Times New Roman" panose="02020603050405020304" pitchFamily="18" charset="0"/>
                          <a:cs typeface="Times New Roman" panose="02020603050405020304" pitchFamily="18" charset="0"/>
                        </a:rPr>
                        <a:t>Работа на основе классификационной таблицы.</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tc>
                <a:tc>
                  <a:txBody>
                    <a:bodyPr/>
                    <a:lstStyle/>
                    <a:p>
                      <a:pPr algn="ctr"/>
                      <a:r>
                        <a:rPr lang="ru-RU" sz="1200" b="1" dirty="0">
                          <a:effectLst/>
                          <a:latin typeface="Times New Roman" panose="02020603050405020304" pitchFamily="18" charset="0"/>
                          <a:cs typeface="Times New Roman" panose="02020603050405020304" pitchFamily="18" charset="0"/>
                        </a:rPr>
                        <a:t>10</a:t>
                      </a:r>
                      <a:endPar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tc>
                <a:extLst>
                  <a:ext uri="{0D108BD9-81ED-4DB2-BD59-A6C34878D82A}">
                    <a16:rowId xmlns:a16="http://schemas.microsoft.com/office/drawing/2014/main" val="3495421121"/>
                  </a:ext>
                </a:extLst>
              </a:tr>
              <a:tr h="481186">
                <a:tc>
                  <a:txBody>
                    <a:bodyPr/>
                    <a:lstStyle/>
                    <a:p>
                      <a:pPr algn="ctr"/>
                      <a:r>
                        <a:rPr lang="ru-RU" sz="1200" dirty="0">
                          <a:effectLst/>
                          <a:latin typeface="Times New Roman" panose="02020603050405020304" pitchFamily="18" charset="0"/>
                          <a:cs typeface="Times New Roman" panose="02020603050405020304" pitchFamily="18" charset="0"/>
                        </a:rPr>
                        <a:t>5</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tc>
                <a:tc>
                  <a:txBody>
                    <a:bodyPr/>
                    <a:lstStyle/>
                    <a:p>
                      <a:pPr algn="just"/>
                      <a:r>
                        <a:rPr lang="ru-RU" sz="1200" dirty="0">
                          <a:effectLst/>
                          <a:latin typeface="Times New Roman" panose="02020603050405020304" pitchFamily="18" charset="0"/>
                          <a:cs typeface="Times New Roman" panose="02020603050405020304" pitchFamily="18" charset="0"/>
                        </a:rPr>
                        <a:t>Вклад ЮНЕСКО в мировое образование, науку и культуру </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tc>
                <a:tc>
                  <a:txBody>
                    <a:bodyPr/>
                    <a:lstStyle/>
                    <a:p>
                      <a:pPr algn="just"/>
                      <a:r>
                        <a:rPr lang="ru-RU" sz="1200">
                          <a:effectLst/>
                          <a:latin typeface="Times New Roman" panose="02020603050405020304" pitchFamily="18" charset="0"/>
                          <a:cs typeface="Times New Roman" panose="02020603050405020304" pitchFamily="18" charset="0"/>
                        </a:rPr>
                        <a:t>Работа в форме дискуссий </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tc>
                <a:tc>
                  <a:txBody>
                    <a:bodyPr/>
                    <a:lstStyle/>
                    <a:p>
                      <a:pPr algn="ctr"/>
                      <a:r>
                        <a:rPr lang="ru-RU" sz="1200" b="1" dirty="0">
                          <a:effectLst/>
                          <a:latin typeface="Times New Roman" panose="02020603050405020304" pitchFamily="18" charset="0"/>
                          <a:cs typeface="Times New Roman" panose="02020603050405020304" pitchFamily="18" charset="0"/>
                        </a:rPr>
                        <a:t>10</a:t>
                      </a:r>
                      <a:endPar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tc>
                <a:extLst>
                  <a:ext uri="{0D108BD9-81ED-4DB2-BD59-A6C34878D82A}">
                    <a16:rowId xmlns:a16="http://schemas.microsoft.com/office/drawing/2014/main" val="2220364065"/>
                  </a:ext>
                </a:extLst>
              </a:tr>
              <a:tr h="524098">
                <a:tc>
                  <a:txBody>
                    <a:bodyPr/>
                    <a:lstStyle/>
                    <a:p>
                      <a:pPr algn="ctr"/>
                      <a:r>
                        <a:rPr lang="ru-RU" sz="1200" dirty="0">
                          <a:effectLst/>
                          <a:latin typeface="Times New Roman" panose="02020603050405020304" pitchFamily="18" charset="0"/>
                          <a:cs typeface="Times New Roman" panose="02020603050405020304" pitchFamily="18" charset="0"/>
                        </a:rPr>
                        <a:t>6</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tc>
                <a:tc>
                  <a:txBody>
                    <a:bodyPr/>
                    <a:lstStyle/>
                    <a:p>
                      <a:pPr algn="just"/>
                      <a:r>
                        <a:rPr lang="ru-RU" sz="1200" dirty="0">
                          <a:effectLst/>
                          <a:latin typeface="Times New Roman" panose="02020603050405020304" pitchFamily="18" charset="0"/>
                          <a:cs typeface="Times New Roman" panose="02020603050405020304" pitchFamily="18" charset="0"/>
                        </a:rPr>
                        <a:t>Болонская декларация и концепция Единая европейская образовательная среда </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tc>
                <a:tc>
                  <a:txBody>
                    <a:bodyPr/>
                    <a:lstStyle/>
                    <a:p>
                      <a:pPr algn="just"/>
                      <a:r>
                        <a:rPr lang="ru-RU" sz="1200">
                          <a:effectLst/>
                          <a:latin typeface="Times New Roman" panose="02020603050405020304" pitchFamily="18" charset="0"/>
                          <a:cs typeface="Times New Roman" panose="02020603050405020304" pitchFamily="18" charset="0"/>
                        </a:rPr>
                        <a:t>Работа на основе практической классификационной таблицы.</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tc>
                <a:tc>
                  <a:txBody>
                    <a:bodyPr/>
                    <a:lstStyle/>
                    <a:p>
                      <a:pPr algn="ctr"/>
                      <a:r>
                        <a:rPr lang="ru-RU" sz="1200" b="1" dirty="0">
                          <a:effectLst/>
                          <a:latin typeface="Times New Roman" panose="02020603050405020304" pitchFamily="18" charset="0"/>
                          <a:cs typeface="Times New Roman" panose="02020603050405020304" pitchFamily="18" charset="0"/>
                        </a:rPr>
                        <a:t>10</a:t>
                      </a:r>
                      <a:endPar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tc>
                <a:extLst>
                  <a:ext uri="{0D108BD9-81ED-4DB2-BD59-A6C34878D82A}">
                    <a16:rowId xmlns:a16="http://schemas.microsoft.com/office/drawing/2014/main" val="3401890034"/>
                  </a:ext>
                </a:extLst>
              </a:tr>
              <a:tr h="601482">
                <a:tc>
                  <a:txBody>
                    <a:bodyPr/>
                    <a:lstStyle/>
                    <a:p>
                      <a:pPr algn="ctr"/>
                      <a:r>
                        <a:rPr lang="ru-RU" sz="1200" dirty="0">
                          <a:effectLst/>
                          <a:latin typeface="Times New Roman" panose="02020603050405020304" pitchFamily="18" charset="0"/>
                          <a:cs typeface="Times New Roman" panose="02020603050405020304" pitchFamily="18" charset="0"/>
                        </a:rPr>
                        <a:t>7</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tc>
                <a:tc>
                  <a:txBody>
                    <a:bodyPr/>
                    <a:lstStyle/>
                    <a:p>
                      <a:pPr algn="just"/>
                      <a:r>
                        <a:rPr lang="ru-RU" sz="1200" dirty="0">
                          <a:effectLst/>
                          <a:latin typeface="Times New Roman" panose="02020603050405020304" pitchFamily="18" charset="0"/>
                          <a:cs typeface="Times New Roman" panose="02020603050405020304" pitchFamily="18" charset="0"/>
                        </a:rPr>
                        <a:t>Роль сравнительно-педагогических методов в анализе мировых систем образования </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tc>
                <a:tc>
                  <a:txBody>
                    <a:bodyPr/>
                    <a:lstStyle/>
                    <a:p>
                      <a:pPr algn="just"/>
                      <a:r>
                        <a:rPr lang="ru-RU" sz="1200">
                          <a:effectLst/>
                          <a:latin typeface="Times New Roman" panose="02020603050405020304" pitchFamily="18" charset="0"/>
                          <a:cs typeface="Times New Roman" panose="02020603050405020304" pitchFamily="18" charset="0"/>
                        </a:rPr>
                        <a:t>сравнение, педагогика, методология, метод.</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tc>
                <a:tc>
                  <a:txBody>
                    <a:bodyPr/>
                    <a:lstStyle/>
                    <a:p>
                      <a:pPr algn="ctr"/>
                      <a:r>
                        <a:rPr lang="ru-RU" sz="1200" b="1" dirty="0">
                          <a:effectLst/>
                          <a:latin typeface="Times New Roman" panose="02020603050405020304" pitchFamily="18" charset="0"/>
                          <a:cs typeface="Times New Roman" panose="02020603050405020304" pitchFamily="18" charset="0"/>
                        </a:rPr>
                        <a:t>10</a:t>
                      </a:r>
                      <a:endPar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tc>
                <a:extLst>
                  <a:ext uri="{0D108BD9-81ED-4DB2-BD59-A6C34878D82A}">
                    <a16:rowId xmlns:a16="http://schemas.microsoft.com/office/drawing/2014/main" val="769289000"/>
                  </a:ext>
                </a:extLst>
              </a:tr>
              <a:tr h="701944">
                <a:tc>
                  <a:txBody>
                    <a:bodyPr/>
                    <a:lstStyle/>
                    <a:p>
                      <a:pPr algn="ctr"/>
                      <a:r>
                        <a:rPr lang="ru-RU" sz="1200" dirty="0">
                          <a:effectLst/>
                          <a:latin typeface="Times New Roman" panose="02020603050405020304" pitchFamily="18" charset="0"/>
                          <a:cs typeface="Times New Roman" panose="02020603050405020304" pitchFamily="18" charset="0"/>
                        </a:rPr>
                        <a:t>8</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tc>
                <a:tc>
                  <a:txBody>
                    <a:bodyPr/>
                    <a:lstStyle/>
                    <a:p>
                      <a:pPr algn="just"/>
                      <a:r>
                        <a:rPr lang="ru-RU" sz="1200" dirty="0">
                          <a:effectLst/>
                          <a:latin typeface="Times New Roman" panose="02020603050405020304" pitchFamily="18" charset="0"/>
                          <a:cs typeface="Times New Roman" panose="02020603050405020304" pitchFamily="18" charset="0"/>
                        </a:rPr>
                        <a:t>Термины тьютор, советник, фасилитатор и модератор, которые вошли в зарубежное образование в последние годы, </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tc>
                <a:tc>
                  <a:txBody>
                    <a:bodyPr/>
                    <a:lstStyle/>
                    <a:p>
                      <a:pPr algn="just"/>
                      <a:r>
                        <a:rPr lang="ru-RU" sz="1200" dirty="0">
                          <a:effectLst/>
                          <a:latin typeface="Times New Roman" panose="02020603050405020304" pitchFamily="18" charset="0"/>
                          <a:cs typeface="Times New Roman" panose="02020603050405020304" pitchFamily="18" charset="0"/>
                        </a:rPr>
                        <a:t>тьютор, консультант, фасилитатор, модератор.</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tc>
                <a:tc>
                  <a:txBody>
                    <a:bodyPr/>
                    <a:lstStyle/>
                    <a:p>
                      <a:pPr algn="ctr"/>
                      <a:r>
                        <a:rPr lang="ru-RU" sz="1200" b="1" dirty="0">
                          <a:effectLst/>
                          <a:latin typeface="Times New Roman" panose="02020603050405020304" pitchFamily="18" charset="0"/>
                          <a:cs typeface="Times New Roman" panose="02020603050405020304" pitchFamily="18" charset="0"/>
                        </a:rPr>
                        <a:t>10</a:t>
                      </a:r>
                      <a:endPar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tc>
                <a:extLst>
                  <a:ext uri="{0D108BD9-81ED-4DB2-BD59-A6C34878D82A}">
                    <a16:rowId xmlns:a16="http://schemas.microsoft.com/office/drawing/2014/main" val="3748186432"/>
                  </a:ext>
                </a:extLst>
              </a:tr>
              <a:tr h="529628">
                <a:tc>
                  <a:txBody>
                    <a:bodyPr/>
                    <a:lstStyle/>
                    <a:p>
                      <a:pPr algn="ctr"/>
                      <a:r>
                        <a:rPr lang="ru-RU" sz="1200" dirty="0">
                          <a:effectLst/>
                          <a:latin typeface="Times New Roman" panose="02020603050405020304" pitchFamily="18" charset="0"/>
                          <a:cs typeface="Times New Roman" panose="02020603050405020304" pitchFamily="18" charset="0"/>
                        </a:rPr>
                        <a:t>9</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tc>
                <a:tc>
                  <a:txBody>
                    <a:bodyPr/>
                    <a:lstStyle/>
                    <a:p>
                      <a:pPr algn="just"/>
                      <a:r>
                        <a:rPr lang="ru-RU" sz="1200" dirty="0">
                          <a:effectLst/>
                          <a:latin typeface="Times New Roman" panose="02020603050405020304" pitchFamily="18" charset="0"/>
                          <a:cs typeface="Times New Roman" panose="02020603050405020304" pitchFamily="18" charset="0"/>
                        </a:rPr>
                        <a:t>Анализ китайской системы образования и различные особенности методики преподавания </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tc>
                <a:tc>
                  <a:txBody>
                    <a:bodyPr/>
                    <a:lstStyle/>
                    <a:p>
                      <a:pPr algn="just"/>
                      <a:r>
                        <a:rPr lang="ru-RU" sz="1200" dirty="0">
                          <a:effectLst/>
                          <a:latin typeface="Times New Roman" panose="02020603050405020304" pitchFamily="18" charset="0"/>
                          <a:cs typeface="Times New Roman" panose="02020603050405020304" pitchFamily="18" charset="0"/>
                        </a:rPr>
                        <a:t>Работа на основе классификационной таблицы.</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tc>
                <a:tc>
                  <a:txBody>
                    <a:bodyPr/>
                    <a:lstStyle/>
                    <a:p>
                      <a:pPr algn="ctr"/>
                      <a:r>
                        <a:rPr lang="ru-RU" sz="1200" b="1" dirty="0">
                          <a:effectLst/>
                          <a:latin typeface="Times New Roman" panose="02020603050405020304" pitchFamily="18" charset="0"/>
                          <a:cs typeface="Times New Roman" panose="02020603050405020304" pitchFamily="18" charset="0"/>
                        </a:rPr>
                        <a:t>10</a:t>
                      </a:r>
                      <a:endPar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tc>
                <a:extLst>
                  <a:ext uri="{0D108BD9-81ED-4DB2-BD59-A6C34878D82A}">
                    <a16:rowId xmlns:a16="http://schemas.microsoft.com/office/drawing/2014/main" val="1184864648"/>
                  </a:ext>
                </a:extLst>
              </a:tr>
              <a:tr h="267536">
                <a:tc>
                  <a:txBody>
                    <a:bodyPr/>
                    <a:lstStyle/>
                    <a:p>
                      <a:r>
                        <a:rPr lang="ru-RU" sz="1200">
                          <a:effectLst/>
                          <a:latin typeface="Times New Roman" panose="02020603050405020304" pitchFamily="18" charset="0"/>
                          <a:cs typeface="Times New Roman" panose="02020603050405020304" pitchFamily="18" charset="0"/>
                        </a:rPr>
                        <a:t> </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tc>
                <a:tc>
                  <a:txBody>
                    <a:bodyPr/>
                    <a:lstStyle/>
                    <a:p>
                      <a:r>
                        <a:rPr lang="ru-RU" sz="1200">
                          <a:effectLst/>
                          <a:latin typeface="Times New Roman" panose="02020603050405020304" pitchFamily="18" charset="0"/>
                          <a:cs typeface="Times New Roman" panose="02020603050405020304" pitchFamily="18" charset="0"/>
                        </a:rPr>
                        <a:t> </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tc>
                <a:tc>
                  <a:txBody>
                    <a:bodyPr/>
                    <a:lstStyle/>
                    <a:p>
                      <a:pPr algn="just"/>
                      <a:r>
                        <a:rPr lang="ru-RU" sz="1600" b="1" dirty="0">
                          <a:effectLst/>
                          <a:latin typeface="Times New Roman" panose="02020603050405020304" pitchFamily="18" charset="0"/>
                          <a:cs typeface="Times New Roman" panose="02020603050405020304" pitchFamily="18" charset="0"/>
                        </a:rPr>
                        <a:t>Итого:</a:t>
                      </a:r>
                      <a:endParaRPr lang="ru-RU"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tc>
                <a:tc>
                  <a:txBody>
                    <a:bodyPr/>
                    <a:lstStyle/>
                    <a:p>
                      <a:pPr marL="17780" algn="ctr"/>
                      <a:r>
                        <a:rPr lang="ru-RU" sz="1600" b="1" dirty="0">
                          <a:effectLst/>
                          <a:latin typeface="Times New Roman" panose="02020603050405020304" pitchFamily="18" charset="0"/>
                          <a:cs typeface="Times New Roman" panose="02020603050405020304" pitchFamily="18" charset="0"/>
                        </a:rPr>
                        <a:t>90 ч.</a:t>
                      </a:r>
                      <a:endParaRPr lang="ru-RU"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0012" marR="20012" marT="0" marB="0" anchor="ctr"/>
                </a:tc>
                <a:extLst>
                  <a:ext uri="{0D108BD9-81ED-4DB2-BD59-A6C34878D82A}">
                    <a16:rowId xmlns:a16="http://schemas.microsoft.com/office/drawing/2014/main" val="3773743686"/>
                  </a:ext>
                </a:extLst>
              </a:tr>
            </a:tbl>
          </a:graphicData>
        </a:graphic>
      </p:graphicFrame>
      <p:sp>
        <p:nvSpPr>
          <p:cNvPr id="9" name="Заголовок 4">
            <a:extLst>
              <a:ext uri="{FF2B5EF4-FFF2-40B4-BE49-F238E27FC236}">
                <a16:creationId xmlns:a16="http://schemas.microsoft.com/office/drawing/2014/main" id="{84B92098-E56C-93C9-CC87-8481890F8D4F}"/>
              </a:ext>
            </a:extLst>
          </p:cNvPr>
          <p:cNvSpPr>
            <a:spLocks noGrp="1"/>
          </p:cNvSpPr>
          <p:nvPr>
            <p:ph type="title"/>
          </p:nvPr>
        </p:nvSpPr>
        <p:spPr>
          <a:xfrm>
            <a:off x="1979712" y="116632"/>
            <a:ext cx="6840760" cy="372041"/>
          </a:xfrm>
        </p:spPr>
        <p:txBody>
          <a:bodyPr>
            <a:prstTxWarp prst="textDoubleWave1">
              <a:avLst/>
            </a:prstTxWarp>
            <a:normAutofit fontScale="90000"/>
          </a:bodyPr>
          <a:lstStyle/>
          <a:p>
            <a:r>
              <a:rPr lang="en-US" b="1" cap="none"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lgerian" panose="04020705040A02060702" pitchFamily="82" charset="0"/>
              </a:rPr>
              <a:t>Mustaqil</a:t>
            </a:r>
            <a:r>
              <a:rPr lang="en-US" b="1" cap="none"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lgerian" panose="04020705040A02060702" pitchFamily="82" charset="0"/>
              </a:rPr>
              <a:t> </a:t>
            </a:r>
            <a:r>
              <a:rPr lang="en-US" b="1" cap="none"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lgerian" panose="04020705040A02060702" pitchFamily="82" charset="0"/>
              </a:rPr>
              <a:t>ta’lim</a:t>
            </a:r>
            <a:r>
              <a:rPr lang="en-US" b="1" cap="none"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lgerian" panose="04020705040A02060702" pitchFamily="82" charset="0"/>
              </a:rPr>
              <a:t> </a:t>
            </a:r>
            <a:r>
              <a:rPr lang="en-US" b="1" cap="none"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lgerian" panose="04020705040A02060702" pitchFamily="82" charset="0"/>
              </a:rPr>
              <a:t>soatlari</a:t>
            </a:r>
            <a:endParaRPr lang="ru-RU" b="1" cap="none"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33383972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sz="quarter" idx="13"/>
            <p:extLst>
              <p:ext uri="{D42A27DB-BD31-4B8C-83A1-F6EECF244321}">
                <p14:modId xmlns:p14="http://schemas.microsoft.com/office/powerpoint/2010/main" val="891815627"/>
              </p:ext>
            </p:extLst>
          </p:nvPr>
        </p:nvGraphicFramePr>
        <p:xfrm>
          <a:off x="179512" y="260648"/>
          <a:ext cx="8856984" cy="65973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6449304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sz="quarter" idx="13"/>
            <p:extLst>
              <p:ext uri="{D42A27DB-BD31-4B8C-83A1-F6EECF244321}">
                <p14:modId xmlns:p14="http://schemas.microsoft.com/office/powerpoint/2010/main" val="2581093387"/>
              </p:ext>
            </p:extLst>
          </p:nvPr>
        </p:nvGraphicFramePr>
        <p:xfrm>
          <a:off x="179512" y="260648"/>
          <a:ext cx="8856984" cy="65973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6491199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sz="quarter" idx="13"/>
            <p:extLst>
              <p:ext uri="{D42A27DB-BD31-4B8C-83A1-F6EECF244321}">
                <p14:modId xmlns:p14="http://schemas.microsoft.com/office/powerpoint/2010/main" val="2192857444"/>
              </p:ext>
            </p:extLst>
          </p:nvPr>
        </p:nvGraphicFramePr>
        <p:xfrm>
          <a:off x="35496" y="44624"/>
          <a:ext cx="9001000" cy="66967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721445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E9543566-298B-6CCF-D8A0-6764CFAB0DEE}"/>
              </a:ext>
            </a:extLst>
          </p:cNvPr>
          <p:cNvGraphicFramePr>
            <a:graphicFrameLocks noGrp="1"/>
          </p:cNvGraphicFramePr>
          <p:nvPr>
            <p:ph sz="quarter" idx="13"/>
            <p:extLst>
              <p:ext uri="{D42A27DB-BD31-4B8C-83A1-F6EECF244321}">
                <p14:modId xmlns:p14="http://schemas.microsoft.com/office/powerpoint/2010/main" val="399532681"/>
              </p:ext>
            </p:extLst>
          </p:nvPr>
        </p:nvGraphicFramePr>
        <p:xfrm>
          <a:off x="-252536" y="65162"/>
          <a:ext cx="9217024" cy="67276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868860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sz="quarter" idx="13"/>
            <p:extLst>
              <p:ext uri="{D42A27DB-BD31-4B8C-83A1-F6EECF244321}">
                <p14:modId xmlns:p14="http://schemas.microsoft.com/office/powerpoint/2010/main" val="3888034313"/>
              </p:ext>
            </p:extLst>
          </p:nvPr>
        </p:nvGraphicFramePr>
        <p:xfrm>
          <a:off x="4572000" y="476672"/>
          <a:ext cx="5436096" cy="71614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Заголовок 4"/>
          <p:cNvSpPr>
            <a:spLocks noGrp="1"/>
          </p:cNvSpPr>
          <p:nvPr>
            <p:ph type="title"/>
          </p:nvPr>
        </p:nvSpPr>
        <p:spPr>
          <a:xfrm>
            <a:off x="755576" y="260648"/>
            <a:ext cx="7773338" cy="1596177"/>
          </a:xfrm>
        </p:spPr>
        <p:txBody>
          <a:bodyPr>
            <a:prstTxWarp prst="textDoubleWave1">
              <a:avLst/>
            </a:prstTxWarp>
          </a:bodyPr>
          <a:lstStyle/>
          <a:p>
            <a:r>
              <a:rPr lang="en-US" b="1" cap="none"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lgerian" panose="04020705040A02060702" pitchFamily="82" charset="0"/>
              </a:rPr>
              <a:t>Xorijiy</a:t>
            </a:r>
            <a:r>
              <a:rPr lang="en-US" b="1" cap="none"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lgerian" panose="04020705040A02060702" pitchFamily="82" charset="0"/>
              </a:rPr>
              <a:t> </a:t>
            </a:r>
            <a:r>
              <a:rPr lang="en-US" b="1" cap="none"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lgerian" panose="04020705040A02060702" pitchFamily="82" charset="0"/>
              </a:rPr>
              <a:t>davlatlar</a:t>
            </a:r>
            <a:r>
              <a:rPr lang="en-US" b="1" cap="none"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lgerian" panose="04020705040A02060702" pitchFamily="82" charset="0"/>
              </a:rPr>
              <a:t> </a:t>
            </a:r>
            <a:r>
              <a:rPr lang="en-US" b="1" cap="none"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lgerian" panose="04020705040A02060702" pitchFamily="82" charset="0"/>
              </a:rPr>
              <a:t>ta’lim</a:t>
            </a:r>
            <a:r>
              <a:rPr lang="en-US" b="1" cap="none"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lgerian" panose="04020705040A02060702" pitchFamily="82" charset="0"/>
              </a:rPr>
              <a:t> </a:t>
            </a:r>
            <a:r>
              <a:rPr lang="en-US" b="1" cap="none"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lgerian" panose="04020705040A02060702" pitchFamily="82" charset="0"/>
              </a:rPr>
              <a:t>tizimi</a:t>
            </a:r>
            <a:r>
              <a:rPr lang="en-US" b="1" cap="none"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lgerian" panose="04020705040A02060702" pitchFamily="82" charset="0"/>
              </a:rPr>
              <a:t> </a:t>
            </a:r>
            <a:r>
              <a:rPr lang="en-US" b="1" cap="none"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lgerian" panose="04020705040A02060702" pitchFamily="82" charset="0"/>
              </a:rPr>
              <a:t>haqida</a:t>
            </a:r>
            <a:r>
              <a:rPr lang="en-US" b="1" cap="none"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lgerian" panose="04020705040A02060702" pitchFamily="82" charset="0"/>
              </a:rPr>
              <a:t> </a:t>
            </a:r>
            <a:r>
              <a:rPr lang="en-US" b="1" cap="none"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lgerian" panose="04020705040A02060702" pitchFamily="82" charset="0"/>
              </a:rPr>
              <a:t>ma’lumotlar</a:t>
            </a:r>
            <a:endParaRPr lang="ru-RU" b="1" cap="none"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graphicFrame>
        <p:nvGraphicFramePr>
          <p:cNvPr id="6" name="Объект 3"/>
          <p:cNvGraphicFramePr>
            <a:graphicFrameLocks/>
          </p:cNvGraphicFramePr>
          <p:nvPr>
            <p:extLst>
              <p:ext uri="{D42A27DB-BD31-4B8C-83A1-F6EECF244321}">
                <p14:modId xmlns:p14="http://schemas.microsoft.com/office/powerpoint/2010/main" val="3703793497"/>
              </p:ext>
            </p:extLst>
          </p:nvPr>
        </p:nvGraphicFramePr>
        <p:xfrm>
          <a:off x="0" y="1484784"/>
          <a:ext cx="5112568" cy="521719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92711343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4941a0c5e0e3dbaee8856c8771a77677572b819"/>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Капля">
  <a:themeElements>
    <a:clrScheme name="Капля">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Капля">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апля">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3.xml><?xml version="1.0" encoding="utf-8"?>
<a:theme xmlns:a="http://schemas.openxmlformats.org/drawingml/2006/main" name="Эмблема">
  <a:themeElements>
    <a:clrScheme name="Эмблема">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Эмблема">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Эмблема">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Grid</Template>
  <TotalTime>2546</TotalTime>
  <Words>2985</Words>
  <Application>Microsoft Office PowerPoint</Application>
  <PresentationFormat>Экран (4:3)</PresentationFormat>
  <Paragraphs>255</Paragraphs>
  <Slides>22</Slides>
  <Notes>4</Notes>
  <HiddenSlides>0</HiddenSlides>
  <MMClips>0</MMClips>
  <ScaleCrop>false</ScaleCrop>
  <HeadingPairs>
    <vt:vector size="6" baseType="variant">
      <vt:variant>
        <vt:lpstr>Использованные шрифты</vt:lpstr>
      </vt:variant>
      <vt:variant>
        <vt:i4>12</vt:i4>
      </vt:variant>
      <vt:variant>
        <vt:lpstr>Тема</vt:lpstr>
      </vt:variant>
      <vt:variant>
        <vt:i4>3</vt:i4>
      </vt:variant>
      <vt:variant>
        <vt:lpstr>Заголовки слайдов</vt:lpstr>
      </vt:variant>
      <vt:variant>
        <vt:i4>22</vt:i4>
      </vt:variant>
    </vt:vector>
  </HeadingPairs>
  <TitlesOfParts>
    <vt:vector size="37" baseType="lpstr">
      <vt:lpstr>Algerian</vt:lpstr>
      <vt:lpstr>Arial</vt:lpstr>
      <vt:lpstr>Arial Rounded MT Bold</vt:lpstr>
      <vt:lpstr>Calibri</vt:lpstr>
      <vt:lpstr>Century Schoolbook</vt:lpstr>
      <vt:lpstr>Corbel</vt:lpstr>
      <vt:lpstr>Gill Sans MT</vt:lpstr>
      <vt:lpstr>Impact</vt:lpstr>
      <vt:lpstr>Times New Roman</vt:lpstr>
      <vt:lpstr>Tw Cen MT</vt:lpstr>
      <vt:lpstr>Wingdings</vt:lpstr>
      <vt:lpstr>Wingdings 2</vt:lpstr>
      <vt:lpstr>Эркер</vt:lpstr>
      <vt:lpstr>Капля</vt:lpstr>
      <vt:lpstr>Эмблема</vt:lpstr>
      <vt:lpstr>Презентация PowerPoint</vt:lpstr>
      <vt:lpstr>Reja: 1. Fan haqida umumiy ma’lumot: Raqobatbardosh sifatli ta’limga  qanday erishish mumkin?  2. Fanning maqsadi va vazifalari 3. Rivojlangan mamlakatlar ta’lim tizimining o‘ziga xosliklari</vt:lpstr>
      <vt:lpstr>Презентация PowerPoint</vt:lpstr>
      <vt:lpstr>Mustaqil ta’lim soatlari</vt:lpstr>
      <vt:lpstr>Презентация PowerPoint</vt:lpstr>
      <vt:lpstr>Презентация PowerPoint</vt:lpstr>
      <vt:lpstr>Презентация PowerPoint</vt:lpstr>
      <vt:lpstr>Презентация PowerPoint</vt:lpstr>
      <vt:lpstr>Xorijiy davlatlar ta’lim tizimi haqida ma’lumotlar</vt:lpstr>
      <vt:lpstr>Презентация PowerPoint</vt:lpstr>
      <vt:lpstr>Презентация PowerPoint</vt:lpstr>
      <vt:lpstr>Презентация PowerPoint</vt:lpstr>
      <vt:lpstr>Презентация PowerPoint</vt:lpstr>
      <vt:lpstr>Презентация PowerPoint</vt:lpstr>
      <vt:lpstr>Skandinaviya mamlakatlari, ayniqsa, Finlandiya maktab ta'lim tizimida ta'limdagi zamonaviy va yangi islohotlar orqali dunyodagi eng yaxshi xalq ta'limi tizimiga erishdi. Finn maktabi tizimining inqilobiy islohotlari quyidagilar:</vt:lpstr>
      <vt:lpstr>Презентация PowerPoint</vt:lpstr>
      <vt:lpstr>Презентация PowerPoint</vt:lpstr>
      <vt:lpstr>Mashg‘ulotlarni tashkil etish va o‘tkazish bo‘yicha tavsiyalar</vt:lpstr>
      <vt:lpstr>Nazorat uchun savol va topshiriqlar</vt:lpstr>
      <vt:lpstr>Tashkiliy hujjatlar </vt:lpstr>
      <vt:lpstr>Foydalanilgan va tavsiya etilgan adabiyotlar:</vt:lpstr>
      <vt:lpstr>Презентация PowerPoint</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dc:creator>
  <cp:lastModifiedBy>Пользователь</cp:lastModifiedBy>
  <cp:revision>127</cp:revision>
  <dcterms:created xsi:type="dcterms:W3CDTF">2020-05-18T07:58:02Z</dcterms:created>
  <dcterms:modified xsi:type="dcterms:W3CDTF">2026-06-07T15:46:54Z</dcterms:modified>
</cp:coreProperties>
</file>