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3"/>
    <p:sldId id="257" r:id="rId4"/>
    <p:sldId id="276" r:id="rId5"/>
    <p:sldId id="261" r:id="rId6"/>
    <p:sldId id="306" r:id="rId7"/>
    <p:sldId id="291" r:id="rId8"/>
    <p:sldId id="293" r:id="rId9"/>
    <p:sldId id="294" r:id="rId10"/>
    <p:sldId id="295" r:id="rId11"/>
    <p:sldId id="296" r:id="rId12"/>
    <p:sldId id="298" r:id="rId13"/>
    <p:sldId id="299" r:id="rId14"/>
    <p:sldId id="300" r:id="rId15"/>
    <p:sldId id="301" r:id="rId16"/>
    <p:sldId id="302" r:id="rId17"/>
    <p:sldId id="303" r:id="rId18"/>
    <p:sldId id="304" r:id="rId19"/>
    <p:sldId id="271"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中度样式 1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461" autoAdjust="0"/>
  </p:normalViewPr>
  <p:slideViewPr>
    <p:cSldViewPr showGuides="1">
      <p:cViewPr varScale="1">
        <p:scale>
          <a:sx n="82" d="100"/>
          <a:sy n="82" d="100"/>
        </p:scale>
        <p:origin x="-1397"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_rels/data1.xml.rels><?xml version="1.0" encoding="UTF-8" standalone="yes"?>
<Relationships xmlns="http://schemas.openxmlformats.org/package/2006/relationships"><Relationship Id="rId4" Type="http://schemas.openxmlformats.org/officeDocument/2006/relationships/image" Target="../media/image12.jpeg"/><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diagrams/_rels/drawing1.xml.rels><?xml version="1.0" encoding="UTF-8" standalone="yes"?>
<Relationships xmlns="http://schemas.openxmlformats.org/package/2006/relationships"><Relationship Id="rId4" Type="http://schemas.openxmlformats.org/officeDocument/2006/relationships/image" Target="../media/image12.jpeg"/><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6D15E9D-0D67-424D-AE3B-5804E5C3C3CC}" type="doc">
      <dgm:prSet loTypeId="urn:microsoft.com/office/officeart/2005/8/layout/pList2" loCatId="list" qsTypeId="urn:microsoft.com/office/officeart/2005/8/quickstyle/simple1" qsCatId="simple" csTypeId="urn:microsoft.com/office/officeart/2005/8/colors/accent2_1" csCatId="accent2" phldr="1"/>
      <dgm:spPr/>
      <dgm:t>
        <a:bodyPr/>
        <a:lstStyle/>
        <a:p>
          <a:endParaRPr lang="ru-RU"/>
        </a:p>
      </dgm:t>
    </dgm:pt>
    <dgm:pt modelId="{2B9EEB00-C044-45C7-B9FB-BE78141BCC9F}">
      <dgm:prSet phldrT="[Текст]"/>
      <dgm:spPr/>
      <dgm:t>
        <a:bodyPr/>
        <a:lstStyle/>
        <a:p>
          <a:r>
            <a:rPr lang="en-US" dirty="0"/>
            <a:t>Inson -inson</a:t>
          </a:r>
          <a:endParaRPr lang="ru-RU" dirty="0"/>
        </a:p>
      </dgm:t>
    </dgm:pt>
    <dgm:pt modelId="{FDB00505-1DD1-48AE-856A-74141BA3C8C1}" cxnId="{88582F5D-11CF-4DD7-A8B3-78A744ACA771}" type="parTrans">
      <dgm:prSet/>
      <dgm:spPr/>
      <dgm:t>
        <a:bodyPr/>
        <a:lstStyle/>
        <a:p>
          <a:endParaRPr lang="ru-RU"/>
        </a:p>
      </dgm:t>
    </dgm:pt>
    <dgm:pt modelId="{3E62F7C7-3E42-4680-B6BD-96496C2F1A1C}" cxnId="{88582F5D-11CF-4DD7-A8B3-78A744ACA771}" type="sibTrans">
      <dgm:prSet/>
      <dgm:spPr/>
      <dgm:t>
        <a:bodyPr/>
        <a:lstStyle/>
        <a:p>
          <a:endParaRPr lang="ru-RU"/>
        </a:p>
      </dgm:t>
    </dgm:pt>
    <dgm:pt modelId="{DAA14037-752C-4505-8FB6-6F8554C97816}">
      <dgm:prSet phldrT="[Текст]"/>
      <dgm:spPr/>
      <dgm:t>
        <a:bodyPr/>
        <a:lstStyle/>
        <a:p>
          <a:r>
            <a:rPr lang="en-US" dirty="0"/>
            <a:t>Inson va mashina</a:t>
          </a:r>
          <a:endParaRPr lang="ru-RU" dirty="0"/>
        </a:p>
      </dgm:t>
    </dgm:pt>
    <dgm:pt modelId="{2BCE8EA0-AE40-4634-87B0-FFEED01207CA}" cxnId="{C12FC9BB-C623-4245-B180-1A8C5502BC5B}" type="parTrans">
      <dgm:prSet/>
      <dgm:spPr/>
      <dgm:t>
        <a:bodyPr/>
        <a:lstStyle/>
        <a:p>
          <a:endParaRPr lang="ru-RU"/>
        </a:p>
      </dgm:t>
    </dgm:pt>
    <dgm:pt modelId="{A4C19005-B325-4A75-9BB2-E6B3039E76D8}" cxnId="{C12FC9BB-C623-4245-B180-1A8C5502BC5B}" type="sibTrans">
      <dgm:prSet/>
      <dgm:spPr/>
      <dgm:t>
        <a:bodyPr/>
        <a:lstStyle/>
        <a:p>
          <a:endParaRPr lang="ru-RU"/>
        </a:p>
      </dgm:t>
    </dgm:pt>
    <dgm:pt modelId="{4398A26F-A17F-48D2-950C-82082155A1CC}">
      <dgm:prSet phldrT="[Текст]"/>
      <dgm:spPr/>
      <dgm:t>
        <a:bodyPr/>
        <a:lstStyle/>
        <a:p>
          <a:r>
            <a:rPr lang="en-US" dirty="0"/>
            <a:t>Mashina – inson</a:t>
          </a:r>
          <a:endParaRPr lang="ru-RU" dirty="0"/>
        </a:p>
      </dgm:t>
    </dgm:pt>
    <dgm:pt modelId="{F2004204-A3FA-414A-BAFA-EFA94F0125ED}" cxnId="{BF5FD577-A274-4F66-A0E9-DB76C27EC1BB}" type="parTrans">
      <dgm:prSet/>
      <dgm:spPr/>
      <dgm:t>
        <a:bodyPr/>
        <a:lstStyle/>
        <a:p>
          <a:endParaRPr lang="ru-RU"/>
        </a:p>
      </dgm:t>
    </dgm:pt>
    <dgm:pt modelId="{41004E80-C3E2-4690-8C31-EAAFD66BEFAE}" cxnId="{BF5FD577-A274-4F66-A0E9-DB76C27EC1BB}" type="sibTrans">
      <dgm:prSet/>
      <dgm:spPr/>
      <dgm:t>
        <a:bodyPr/>
        <a:lstStyle/>
        <a:p>
          <a:endParaRPr lang="ru-RU"/>
        </a:p>
      </dgm:t>
    </dgm:pt>
    <dgm:pt modelId="{F5435494-8F64-400F-BFAB-DE921B2CD027}">
      <dgm:prSet phldrT="[Текст]"/>
      <dgm:spPr/>
      <dgm:t>
        <a:bodyPr/>
        <a:lstStyle/>
        <a:p>
          <a:r>
            <a:rPr lang="en-US" dirty="0"/>
            <a:t>Mashina -mashina</a:t>
          </a:r>
          <a:endParaRPr lang="ru-RU" dirty="0"/>
        </a:p>
      </dgm:t>
    </dgm:pt>
    <dgm:pt modelId="{DEE366CB-D103-4D7C-A8B7-A1C9FB06A32E}" cxnId="{854A4598-44F6-40B4-A54C-4B2BECFDD3D3}" type="parTrans">
      <dgm:prSet/>
      <dgm:spPr/>
      <dgm:t>
        <a:bodyPr/>
        <a:lstStyle/>
        <a:p>
          <a:endParaRPr lang="ru-RU"/>
        </a:p>
      </dgm:t>
    </dgm:pt>
    <dgm:pt modelId="{BC2D8819-AF70-4774-9F4E-29D4D5E9CF2D}" cxnId="{854A4598-44F6-40B4-A54C-4B2BECFDD3D3}" type="sibTrans">
      <dgm:prSet/>
      <dgm:spPr/>
      <dgm:t>
        <a:bodyPr/>
        <a:lstStyle/>
        <a:p>
          <a:endParaRPr lang="ru-RU"/>
        </a:p>
      </dgm:t>
    </dgm:pt>
    <dgm:pt modelId="{7C203394-55E3-4D15-9205-0CA01E3F5857}" type="pres">
      <dgm:prSet presAssocID="{C6D15E9D-0D67-424D-AE3B-5804E5C3C3CC}" presName="Name0" presStyleCnt="0">
        <dgm:presLayoutVars>
          <dgm:dir/>
          <dgm:resizeHandles val="exact"/>
        </dgm:presLayoutVars>
      </dgm:prSet>
      <dgm:spPr/>
      <dgm:t>
        <a:bodyPr/>
        <a:lstStyle/>
        <a:p>
          <a:endParaRPr lang="ru-RU"/>
        </a:p>
      </dgm:t>
    </dgm:pt>
    <dgm:pt modelId="{4377B2CB-907F-45C9-A5B3-7F254F98FC7F}" type="pres">
      <dgm:prSet presAssocID="{C6D15E9D-0D67-424D-AE3B-5804E5C3C3CC}" presName="bkgdShp" presStyleLbl="alignAccFollowNode1" presStyleIdx="0" presStyleCnt="1" custScaleY="158086" custLinFactNeighborX="-223" custLinFactNeighborY="7875"/>
      <dgm:spPr/>
    </dgm:pt>
    <dgm:pt modelId="{82B839FF-48FF-46A8-8EA0-AA38B063ACB1}" type="pres">
      <dgm:prSet presAssocID="{C6D15E9D-0D67-424D-AE3B-5804E5C3C3CC}" presName="linComp" presStyleCnt="0"/>
      <dgm:spPr/>
    </dgm:pt>
    <dgm:pt modelId="{7775370C-C760-4972-99EB-FD7654BEA105}" type="pres">
      <dgm:prSet presAssocID="{2B9EEB00-C044-45C7-B9FB-BE78141BCC9F}" presName="compNode" presStyleCnt="0"/>
      <dgm:spPr/>
    </dgm:pt>
    <dgm:pt modelId="{3C3EA0F3-77EB-4630-B705-6CE779618105}" type="pres">
      <dgm:prSet presAssocID="{2B9EEB00-C044-45C7-B9FB-BE78141BCC9F}" presName="node" presStyleLbl="node1" presStyleIdx="0" presStyleCnt="4" custScaleY="55672">
        <dgm:presLayoutVars>
          <dgm:bulletEnabled val="1"/>
        </dgm:presLayoutVars>
      </dgm:prSet>
      <dgm:spPr/>
      <dgm:t>
        <a:bodyPr/>
        <a:lstStyle/>
        <a:p>
          <a:endParaRPr lang="ru-RU"/>
        </a:p>
      </dgm:t>
    </dgm:pt>
    <dgm:pt modelId="{6E040408-1C39-450A-A5A0-EF4A47C0A74F}" type="pres">
      <dgm:prSet presAssocID="{2B9EEB00-C044-45C7-B9FB-BE78141BCC9F}" presName="invisiNode" presStyleLbl="node1" presStyleIdx="0" presStyleCnt="4"/>
      <dgm:spPr/>
    </dgm:pt>
    <dgm:pt modelId="{C747D0AA-2316-4362-BDFD-9E472901EE3E}" type="pres">
      <dgm:prSet presAssocID="{2B9EEB00-C044-45C7-B9FB-BE78141BCC9F}" presName="imagNode" presStyleLbl="fgImgPlace1" presStyleIdx="0" presStyleCnt="4" custScaleX="169801" custScaleY="181160"/>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7A0986F2-C7C1-40C2-A7D7-D3EBAD78889B}" type="pres">
      <dgm:prSet presAssocID="{3E62F7C7-3E42-4680-B6BD-96496C2F1A1C}" presName="sibTrans" presStyleLbl="sibTrans2D1" presStyleIdx="0" presStyleCnt="0"/>
      <dgm:spPr/>
      <dgm:t>
        <a:bodyPr/>
        <a:lstStyle/>
        <a:p>
          <a:endParaRPr lang="ru-RU"/>
        </a:p>
      </dgm:t>
    </dgm:pt>
    <dgm:pt modelId="{26DBE92F-46E5-45CB-AB9C-2BC2D301F3AA}" type="pres">
      <dgm:prSet presAssocID="{DAA14037-752C-4505-8FB6-6F8554C97816}" presName="compNode" presStyleCnt="0"/>
      <dgm:spPr/>
    </dgm:pt>
    <dgm:pt modelId="{C467CF2D-D1C4-456E-8E11-4B3E3C9B1E98}" type="pres">
      <dgm:prSet presAssocID="{DAA14037-752C-4505-8FB6-6F8554C97816}" presName="node" presStyleLbl="node1" presStyleIdx="1" presStyleCnt="4" custScaleY="55672">
        <dgm:presLayoutVars>
          <dgm:bulletEnabled val="1"/>
        </dgm:presLayoutVars>
      </dgm:prSet>
      <dgm:spPr/>
      <dgm:t>
        <a:bodyPr/>
        <a:lstStyle/>
        <a:p>
          <a:endParaRPr lang="ru-RU"/>
        </a:p>
      </dgm:t>
    </dgm:pt>
    <dgm:pt modelId="{EB6BB6FB-FAB9-4B44-9F96-A2E0AEE6B039}" type="pres">
      <dgm:prSet presAssocID="{DAA14037-752C-4505-8FB6-6F8554C97816}" presName="invisiNode" presStyleLbl="node1" presStyleIdx="1" presStyleCnt="4"/>
      <dgm:spPr/>
    </dgm:pt>
    <dgm:pt modelId="{57172851-B886-4E15-AFA0-0A2A8EA28B4C}" type="pres">
      <dgm:prSet presAssocID="{DAA14037-752C-4505-8FB6-6F8554C97816}" presName="imagNode" presStyleLbl="fgImgPlace1" presStyleIdx="1" presStyleCnt="4" custScaleX="177974" custScaleY="175891" custLinFactNeighborX="4550" custLinFactNeighborY="2949"/>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dgm:spPr>
    </dgm:pt>
    <dgm:pt modelId="{F7307840-9764-4E05-8FF4-FFDCEF917FB5}" type="pres">
      <dgm:prSet presAssocID="{A4C19005-B325-4A75-9BB2-E6B3039E76D8}" presName="sibTrans" presStyleLbl="sibTrans2D1" presStyleIdx="0" presStyleCnt="0"/>
      <dgm:spPr/>
      <dgm:t>
        <a:bodyPr/>
        <a:lstStyle/>
        <a:p>
          <a:endParaRPr lang="ru-RU"/>
        </a:p>
      </dgm:t>
    </dgm:pt>
    <dgm:pt modelId="{F414214E-AAC4-4163-A594-38091A12AD21}" type="pres">
      <dgm:prSet presAssocID="{4398A26F-A17F-48D2-950C-82082155A1CC}" presName="compNode" presStyleCnt="0"/>
      <dgm:spPr/>
    </dgm:pt>
    <dgm:pt modelId="{A515739C-5E4E-49FB-ADA5-F66C91AF8C46}" type="pres">
      <dgm:prSet presAssocID="{4398A26F-A17F-48D2-950C-82082155A1CC}" presName="node" presStyleLbl="node1" presStyleIdx="2" presStyleCnt="4" custScaleY="54440">
        <dgm:presLayoutVars>
          <dgm:bulletEnabled val="1"/>
        </dgm:presLayoutVars>
      </dgm:prSet>
      <dgm:spPr/>
      <dgm:t>
        <a:bodyPr/>
        <a:lstStyle/>
        <a:p>
          <a:endParaRPr lang="ru-RU"/>
        </a:p>
      </dgm:t>
    </dgm:pt>
    <dgm:pt modelId="{0ADB5167-7799-4ED1-A7D4-37CAA436E920}" type="pres">
      <dgm:prSet presAssocID="{4398A26F-A17F-48D2-950C-82082155A1CC}" presName="invisiNode" presStyleLbl="node1" presStyleIdx="2" presStyleCnt="4"/>
      <dgm:spPr/>
    </dgm:pt>
    <dgm:pt modelId="{6CE1FF0D-B372-4B2A-91F6-BA175D5E27EC}" type="pres">
      <dgm:prSet presAssocID="{4398A26F-A17F-48D2-950C-82082155A1CC}" presName="imagNode" presStyleLbl="fgImgPlace1" presStyleIdx="2" presStyleCnt="4" custScaleX="177098" custScaleY="173375"/>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l="-40000" r="-40000"/>
          </a:stretch>
        </a:blipFill>
      </dgm:spPr>
    </dgm:pt>
    <dgm:pt modelId="{7CE6EF05-A974-41B4-B49D-8BEE348655D1}" type="pres">
      <dgm:prSet presAssocID="{41004E80-C3E2-4690-8C31-EAAFD66BEFAE}" presName="sibTrans" presStyleLbl="sibTrans2D1" presStyleIdx="0" presStyleCnt="0"/>
      <dgm:spPr/>
      <dgm:t>
        <a:bodyPr/>
        <a:lstStyle/>
        <a:p>
          <a:endParaRPr lang="ru-RU"/>
        </a:p>
      </dgm:t>
    </dgm:pt>
    <dgm:pt modelId="{49E19C04-265C-498B-87FB-51687554698D}" type="pres">
      <dgm:prSet presAssocID="{F5435494-8F64-400F-BFAB-DE921B2CD027}" presName="compNode" presStyleCnt="0"/>
      <dgm:spPr/>
    </dgm:pt>
    <dgm:pt modelId="{5781D285-CE55-482A-93B8-DD328FD01935}" type="pres">
      <dgm:prSet presAssocID="{F5435494-8F64-400F-BFAB-DE921B2CD027}" presName="node" presStyleLbl="node1" presStyleIdx="3" presStyleCnt="4" custScaleY="56310">
        <dgm:presLayoutVars>
          <dgm:bulletEnabled val="1"/>
        </dgm:presLayoutVars>
      </dgm:prSet>
      <dgm:spPr/>
      <dgm:t>
        <a:bodyPr/>
        <a:lstStyle/>
        <a:p>
          <a:endParaRPr lang="ru-RU"/>
        </a:p>
      </dgm:t>
    </dgm:pt>
    <dgm:pt modelId="{E440A772-0737-450E-B007-E57459EECE4D}" type="pres">
      <dgm:prSet presAssocID="{F5435494-8F64-400F-BFAB-DE921B2CD027}" presName="invisiNode" presStyleLbl="node1" presStyleIdx="3" presStyleCnt="4"/>
      <dgm:spPr/>
    </dgm:pt>
    <dgm:pt modelId="{72DDD45A-F3EF-41AD-8FA1-D4F4FD41DDD8}" type="pres">
      <dgm:prSet presAssocID="{F5435494-8F64-400F-BFAB-DE921B2CD027}" presName="imagNode" presStyleLbl="fgImgPlace1" presStyleIdx="3" presStyleCnt="4" custScaleX="155632" custScaleY="172031"/>
      <dgm:spPr>
        <a:blipFill rotWithShape="1">
          <a:blip xmlns:r="http://schemas.openxmlformats.org/officeDocument/2006/relationships" r:embed="rId4"/>
          <a:srcRect/>
          <a:stretch>
            <a:fillRect l="-40000" r="-40000"/>
          </a:stretch>
        </a:blipFill>
      </dgm:spPr>
    </dgm:pt>
  </dgm:ptLst>
  <dgm:cxnLst>
    <dgm:cxn modelId="{4F739601-C8C4-4025-B5DE-E622CE1004B1}" type="presOf" srcId="{2B9EEB00-C044-45C7-B9FB-BE78141BCC9F}" destId="{3C3EA0F3-77EB-4630-B705-6CE779618105}" srcOrd="0" destOrd="0" presId="urn:microsoft.com/office/officeart/2005/8/layout/pList2"/>
    <dgm:cxn modelId="{8E7A0943-FAE7-45F4-91B4-0215F9D222EC}" type="presOf" srcId="{4398A26F-A17F-48D2-950C-82082155A1CC}" destId="{A515739C-5E4E-49FB-ADA5-F66C91AF8C46}" srcOrd="0" destOrd="0" presId="urn:microsoft.com/office/officeart/2005/8/layout/pList2"/>
    <dgm:cxn modelId="{BF5FD577-A274-4F66-A0E9-DB76C27EC1BB}" srcId="{C6D15E9D-0D67-424D-AE3B-5804E5C3C3CC}" destId="{4398A26F-A17F-48D2-950C-82082155A1CC}" srcOrd="2" destOrd="0" parTransId="{F2004204-A3FA-414A-BAFA-EFA94F0125ED}" sibTransId="{41004E80-C3E2-4690-8C31-EAAFD66BEFAE}"/>
    <dgm:cxn modelId="{B3FE2D2A-74A7-450F-8BB6-959F5E0CED6E}" type="presOf" srcId="{A4C19005-B325-4A75-9BB2-E6B3039E76D8}" destId="{F7307840-9764-4E05-8FF4-FFDCEF917FB5}" srcOrd="0" destOrd="0" presId="urn:microsoft.com/office/officeart/2005/8/layout/pList2"/>
    <dgm:cxn modelId="{9F7BF74F-237C-47A4-989D-875F1421821A}" type="presOf" srcId="{3E62F7C7-3E42-4680-B6BD-96496C2F1A1C}" destId="{7A0986F2-C7C1-40C2-A7D7-D3EBAD78889B}" srcOrd="0" destOrd="0" presId="urn:microsoft.com/office/officeart/2005/8/layout/pList2"/>
    <dgm:cxn modelId="{A7039051-E51B-491B-A9B2-92A27BD3BC58}" type="presOf" srcId="{DAA14037-752C-4505-8FB6-6F8554C97816}" destId="{C467CF2D-D1C4-456E-8E11-4B3E3C9B1E98}" srcOrd="0" destOrd="0" presId="urn:microsoft.com/office/officeart/2005/8/layout/pList2"/>
    <dgm:cxn modelId="{C12FC9BB-C623-4245-B180-1A8C5502BC5B}" srcId="{C6D15E9D-0D67-424D-AE3B-5804E5C3C3CC}" destId="{DAA14037-752C-4505-8FB6-6F8554C97816}" srcOrd="1" destOrd="0" parTransId="{2BCE8EA0-AE40-4634-87B0-FFEED01207CA}" sibTransId="{A4C19005-B325-4A75-9BB2-E6B3039E76D8}"/>
    <dgm:cxn modelId="{854A4598-44F6-40B4-A54C-4B2BECFDD3D3}" srcId="{C6D15E9D-0D67-424D-AE3B-5804E5C3C3CC}" destId="{F5435494-8F64-400F-BFAB-DE921B2CD027}" srcOrd="3" destOrd="0" parTransId="{DEE366CB-D103-4D7C-A8B7-A1C9FB06A32E}" sibTransId="{BC2D8819-AF70-4774-9F4E-29D4D5E9CF2D}"/>
    <dgm:cxn modelId="{F9085380-7AD8-45CB-AD18-4365BE8C7494}" type="presOf" srcId="{41004E80-C3E2-4690-8C31-EAAFD66BEFAE}" destId="{7CE6EF05-A974-41B4-B49D-8BEE348655D1}" srcOrd="0" destOrd="0" presId="urn:microsoft.com/office/officeart/2005/8/layout/pList2"/>
    <dgm:cxn modelId="{7347C777-3D5B-464B-A617-36F7E595A39C}" type="presOf" srcId="{F5435494-8F64-400F-BFAB-DE921B2CD027}" destId="{5781D285-CE55-482A-93B8-DD328FD01935}" srcOrd="0" destOrd="0" presId="urn:microsoft.com/office/officeart/2005/8/layout/pList2"/>
    <dgm:cxn modelId="{88582F5D-11CF-4DD7-A8B3-78A744ACA771}" srcId="{C6D15E9D-0D67-424D-AE3B-5804E5C3C3CC}" destId="{2B9EEB00-C044-45C7-B9FB-BE78141BCC9F}" srcOrd="0" destOrd="0" parTransId="{FDB00505-1DD1-48AE-856A-74141BA3C8C1}" sibTransId="{3E62F7C7-3E42-4680-B6BD-96496C2F1A1C}"/>
    <dgm:cxn modelId="{8AD03196-ACDB-4D9A-A3BA-E52BA7AE4067}" type="presOf" srcId="{C6D15E9D-0D67-424D-AE3B-5804E5C3C3CC}" destId="{7C203394-55E3-4D15-9205-0CA01E3F5857}" srcOrd="0" destOrd="0" presId="urn:microsoft.com/office/officeart/2005/8/layout/pList2"/>
    <dgm:cxn modelId="{AB5D72B0-38B5-41DE-934E-536D0ECF3252}" type="presParOf" srcId="{7C203394-55E3-4D15-9205-0CA01E3F5857}" destId="{4377B2CB-907F-45C9-A5B3-7F254F98FC7F}" srcOrd="0" destOrd="0" presId="urn:microsoft.com/office/officeart/2005/8/layout/pList2"/>
    <dgm:cxn modelId="{F595717F-B7AD-4AC6-BF37-A3E0344FE918}" type="presParOf" srcId="{7C203394-55E3-4D15-9205-0CA01E3F5857}" destId="{82B839FF-48FF-46A8-8EA0-AA38B063ACB1}" srcOrd="1" destOrd="0" presId="urn:microsoft.com/office/officeart/2005/8/layout/pList2"/>
    <dgm:cxn modelId="{041536E3-17E6-4439-A870-D969A89E6A18}" type="presParOf" srcId="{82B839FF-48FF-46A8-8EA0-AA38B063ACB1}" destId="{7775370C-C760-4972-99EB-FD7654BEA105}" srcOrd="0" destOrd="0" presId="urn:microsoft.com/office/officeart/2005/8/layout/pList2"/>
    <dgm:cxn modelId="{0B40C97F-0DB8-4CD1-B24C-7AA14CD946D4}" type="presParOf" srcId="{7775370C-C760-4972-99EB-FD7654BEA105}" destId="{3C3EA0F3-77EB-4630-B705-6CE779618105}" srcOrd="0" destOrd="0" presId="urn:microsoft.com/office/officeart/2005/8/layout/pList2"/>
    <dgm:cxn modelId="{AEA4514D-6B3A-4744-8FB3-70F7AB880EF0}" type="presParOf" srcId="{7775370C-C760-4972-99EB-FD7654BEA105}" destId="{6E040408-1C39-450A-A5A0-EF4A47C0A74F}" srcOrd="1" destOrd="0" presId="urn:microsoft.com/office/officeart/2005/8/layout/pList2"/>
    <dgm:cxn modelId="{5636D3C0-1C3F-4BAE-B6DC-D46805622023}" type="presParOf" srcId="{7775370C-C760-4972-99EB-FD7654BEA105}" destId="{C747D0AA-2316-4362-BDFD-9E472901EE3E}" srcOrd="2" destOrd="0" presId="urn:microsoft.com/office/officeart/2005/8/layout/pList2"/>
    <dgm:cxn modelId="{B63D8F9F-8B82-4321-925C-7D16294E2ECA}" type="presParOf" srcId="{82B839FF-48FF-46A8-8EA0-AA38B063ACB1}" destId="{7A0986F2-C7C1-40C2-A7D7-D3EBAD78889B}" srcOrd="1" destOrd="0" presId="urn:microsoft.com/office/officeart/2005/8/layout/pList2"/>
    <dgm:cxn modelId="{F184F756-A4E2-41E7-8B62-5F24342AA3F5}" type="presParOf" srcId="{82B839FF-48FF-46A8-8EA0-AA38B063ACB1}" destId="{26DBE92F-46E5-45CB-AB9C-2BC2D301F3AA}" srcOrd="2" destOrd="0" presId="urn:microsoft.com/office/officeart/2005/8/layout/pList2"/>
    <dgm:cxn modelId="{0487A8C2-033B-4153-8B9A-3DEA8B0A2A14}" type="presParOf" srcId="{26DBE92F-46E5-45CB-AB9C-2BC2D301F3AA}" destId="{C467CF2D-D1C4-456E-8E11-4B3E3C9B1E98}" srcOrd="0" destOrd="0" presId="urn:microsoft.com/office/officeart/2005/8/layout/pList2"/>
    <dgm:cxn modelId="{F3984BD4-A9CF-4CEA-96B7-F21E0C57A8AB}" type="presParOf" srcId="{26DBE92F-46E5-45CB-AB9C-2BC2D301F3AA}" destId="{EB6BB6FB-FAB9-4B44-9F96-A2E0AEE6B039}" srcOrd="1" destOrd="0" presId="urn:microsoft.com/office/officeart/2005/8/layout/pList2"/>
    <dgm:cxn modelId="{EA715624-71F0-430E-BACF-657ABAB71F23}" type="presParOf" srcId="{26DBE92F-46E5-45CB-AB9C-2BC2D301F3AA}" destId="{57172851-B886-4E15-AFA0-0A2A8EA28B4C}" srcOrd="2" destOrd="0" presId="urn:microsoft.com/office/officeart/2005/8/layout/pList2"/>
    <dgm:cxn modelId="{DA1F9C2A-6738-4FFE-A512-66A264B22351}" type="presParOf" srcId="{82B839FF-48FF-46A8-8EA0-AA38B063ACB1}" destId="{F7307840-9764-4E05-8FF4-FFDCEF917FB5}" srcOrd="3" destOrd="0" presId="urn:microsoft.com/office/officeart/2005/8/layout/pList2"/>
    <dgm:cxn modelId="{49DA5210-9E73-49E7-9F06-A84D1BD68668}" type="presParOf" srcId="{82B839FF-48FF-46A8-8EA0-AA38B063ACB1}" destId="{F414214E-AAC4-4163-A594-38091A12AD21}" srcOrd="4" destOrd="0" presId="urn:microsoft.com/office/officeart/2005/8/layout/pList2"/>
    <dgm:cxn modelId="{422A8711-B341-43AF-9191-B18979AFFDBE}" type="presParOf" srcId="{F414214E-AAC4-4163-A594-38091A12AD21}" destId="{A515739C-5E4E-49FB-ADA5-F66C91AF8C46}" srcOrd="0" destOrd="0" presId="urn:microsoft.com/office/officeart/2005/8/layout/pList2"/>
    <dgm:cxn modelId="{E498311F-9477-4262-9F00-8EFDF016C6F3}" type="presParOf" srcId="{F414214E-AAC4-4163-A594-38091A12AD21}" destId="{0ADB5167-7799-4ED1-A7D4-37CAA436E920}" srcOrd="1" destOrd="0" presId="urn:microsoft.com/office/officeart/2005/8/layout/pList2"/>
    <dgm:cxn modelId="{92E96EC3-85B9-4E73-A8F8-ED6256995E6F}" type="presParOf" srcId="{F414214E-AAC4-4163-A594-38091A12AD21}" destId="{6CE1FF0D-B372-4B2A-91F6-BA175D5E27EC}" srcOrd="2" destOrd="0" presId="urn:microsoft.com/office/officeart/2005/8/layout/pList2"/>
    <dgm:cxn modelId="{419C6EA5-F8E3-4878-8E6C-03246A9E7F74}" type="presParOf" srcId="{82B839FF-48FF-46A8-8EA0-AA38B063ACB1}" destId="{7CE6EF05-A974-41B4-B49D-8BEE348655D1}" srcOrd="5" destOrd="0" presId="urn:microsoft.com/office/officeart/2005/8/layout/pList2"/>
    <dgm:cxn modelId="{F8E1D499-0D00-46D8-903E-F8926E0C594D}" type="presParOf" srcId="{82B839FF-48FF-46A8-8EA0-AA38B063ACB1}" destId="{49E19C04-265C-498B-87FB-51687554698D}" srcOrd="6" destOrd="0" presId="urn:microsoft.com/office/officeart/2005/8/layout/pList2"/>
    <dgm:cxn modelId="{440B219C-3B9E-41E9-A897-2E1323085FB4}" type="presParOf" srcId="{49E19C04-265C-498B-87FB-51687554698D}" destId="{5781D285-CE55-482A-93B8-DD328FD01935}" srcOrd="0" destOrd="0" presId="urn:microsoft.com/office/officeart/2005/8/layout/pList2"/>
    <dgm:cxn modelId="{A932D514-A433-4DBC-B381-F9C076824397}" type="presParOf" srcId="{49E19C04-265C-498B-87FB-51687554698D}" destId="{E440A772-0737-450E-B007-E57459EECE4D}" srcOrd="1" destOrd="0" presId="urn:microsoft.com/office/officeart/2005/8/layout/pList2"/>
    <dgm:cxn modelId="{4391BBDF-9AFC-4451-B019-314DB755874F}" type="presParOf" srcId="{49E19C04-265C-498B-87FB-51687554698D}" destId="{72DDD45A-F3EF-41AD-8FA1-D4F4FD41DDD8}"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4B5A2D-4E9F-4424-BD43-F78B478C8B21}" type="doc">
      <dgm:prSet loTypeId="urn:microsoft.com/office/officeart/2005/8/layout/chevron2" loCatId="process" qsTypeId="urn:microsoft.com/office/officeart/2005/8/quickstyle/simple5" qsCatId="simple" csTypeId="urn:microsoft.com/office/officeart/2005/8/colors/accent3_1" csCatId="accent3" phldr="1"/>
      <dgm:spPr/>
      <dgm:t>
        <a:bodyPr/>
        <a:lstStyle/>
        <a:p>
          <a:endParaRPr lang="ru-RU"/>
        </a:p>
      </dgm:t>
    </dgm:pt>
    <dgm:pt modelId="{38D1C3AC-2DBC-4E29-8030-88D928CB97C6}">
      <dgm:prSet phldrT="[Текст]"/>
      <dgm:spPr/>
      <dgm:t>
        <a:bodyPr/>
        <a:lstStyle/>
        <a:p>
          <a:r>
            <a:rPr lang="en-US" dirty="0"/>
            <a:t>1.</a:t>
          </a:r>
          <a:endParaRPr lang="ru-RU" dirty="0"/>
        </a:p>
      </dgm:t>
    </dgm:pt>
    <dgm:pt modelId="{D30F1F0D-90AC-47C3-9546-3E8B9B875E39}" cxnId="{7CC06DC9-A457-402C-87AF-565F548C1A6B}" type="parTrans">
      <dgm:prSet/>
      <dgm:spPr/>
      <dgm:t>
        <a:bodyPr/>
        <a:lstStyle/>
        <a:p>
          <a:endParaRPr lang="ru-RU"/>
        </a:p>
      </dgm:t>
    </dgm:pt>
    <dgm:pt modelId="{89C1C9A1-7DE7-4300-A86A-8B4E51A85B46}" cxnId="{7CC06DC9-A457-402C-87AF-565F548C1A6B}" type="sibTrans">
      <dgm:prSet/>
      <dgm:spPr/>
      <dgm:t>
        <a:bodyPr/>
        <a:lstStyle/>
        <a:p>
          <a:endParaRPr lang="ru-RU"/>
        </a:p>
      </dgm:t>
    </dgm:pt>
    <dgm:pt modelId="{43BF7BD2-0E2E-4070-B4A0-85A8EF85F7DB}">
      <dgm:prSet phldrT="[Текст]" custT="1"/>
      <dgm:spPr/>
      <dgm:t>
        <a:bodyPr/>
        <a:lstStyle/>
        <a:p>
          <a:r>
            <a:rPr lang="en-US" sz="1600" dirty="0">
              <a:latin typeface="Times New Roman" panose="02020603050405020304" pitchFamily="18" charset="0"/>
              <a:cs typeface="Times New Roman" panose="02020603050405020304" pitchFamily="18" charset="0"/>
            </a:rPr>
            <a:t>muloqotga bo‘lgan ehtiyoj (axborotni yetkazish yoki undan xabardor bo‘lish, suhbatdoshga ta’sir ko‘rsatish zarur, va h.k.) boshqa odamlar bilan aloqaga kirishishga undaydi;</a:t>
          </a:r>
          <a:endParaRPr lang="ru-RU" sz="1600" dirty="0"/>
        </a:p>
      </dgm:t>
    </dgm:pt>
    <dgm:pt modelId="{86E5900E-36C8-48EE-B698-2BB238D68BA9}" cxnId="{9A61445A-3822-487D-A87D-B3E78B125EF8}" type="parTrans">
      <dgm:prSet/>
      <dgm:spPr/>
      <dgm:t>
        <a:bodyPr/>
        <a:lstStyle/>
        <a:p>
          <a:endParaRPr lang="ru-RU"/>
        </a:p>
      </dgm:t>
    </dgm:pt>
    <dgm:pt modelId="{F195ED7F-856B-4614-977F-EA57FE862170}" cxnId="{9A61445A-3822-487D-A87D-B3E78B125EF8}" type="sibTrans">
      <dgm:prSet/>
      <dgm:spPr/>
      <dgm:t>
        <a:bodyPr/>
        <a:lstStyle/>
        <a:p>
          <a:endParaRPr lang="ru-RU"/>
        </a:p>
      </dgm:t>
    </dgm:pt>
    <dgm:pt modelId="{3DFD5E9C-985B-411A-ACF0-D4923CA6C410}">
      <dgm:prSet phldrT="[Текст]"/>
      <dgm:spPr/>
      <dgm:t>
        <a:bodyPr/>
        <a:lstStyle/>
        <a:p>
          <a:r>
            <a:rPr lang="en-US" dirty="0"/>
            <a:t>2. </a:t>
          </a:r>
          <a:endParaRPr lang="ru-RU" dirty="0"/>
        </a:p>
      </dgm:t>
    </dgm:pt>
    <dgm:pt modelId="{AAA6B59A-B89E-4E32-84C0-AB028AD691DE}" cxnId="{7364A9F5-5B37-4D61-A11F-22A52E488B06}" type="parTrans">
      <dgm:prSet/>
      <dgm:spPr/>
      <dgm:t>
        <a:bodyPr/>
        <a:lstStyle/>
        <a:p>
          <a:endParaRPr lang="ru-RU"/>
        </a:p>
      </dgm:t>
    </dgm:pt>
    <dgm:pt modelId="{B115917E-DCAC-4C50-956C-E36FB2914A5F}" cxnId="{7364A9F5-5B37-4D61-A11F-22A52E488B06}" type="sibTrans">
      <dgm:prSet/>
      <dgm:spPr/>
      <dgm:t>
        <a:bodyPr/>
        <a:lstStyle/>
        <a:p>
          <a:endParaRPr lang="ru-RU"/>
        </a:p>
      </dgm:t>
    </dgm:pt>
    <dgm:pt modelId="{1A9BC3AB-3EBB-4312-AC90-97255053B0CD}">
      <dgm:prSet phldrT="[Текст]"/>
      <dgm:spPr/>
      <dgm:t>
        <a:bodyPr/>
        <a:lstStyle/>
        <a:p>
          <a:r>
            <a:rPr lang="en-US" sz="1800" dirty="0">
              <a:latin typeface="Times New Roman" panose="02020603050405020304" pitchFamily="18" charset="0"/>
              <a:cs typeface="Times New Roman" panose="02020603050405020304" pitchFamily="18" charset="0"/>
            </a:rPr>
            <a:t>muloqot maqsadlari, muloqot vaziyatini to‘g‘ri belgilash;</a:t>
          </a:r>
          <a:endParaRPr lang="ru-RU" dirty="0"/>
        </a:p>
      </dgm:t>
    </dgm:pt>
    <dgm:pt modelId="{88743A27-2F52-4777-B033-FC0ADEA8593C}" cxnId="{C7A9516B-5BB3-4015-9AFD-735DF3EF871B}" type="parTrans">
      <dgm:prSet/>
      <dgm:spPr/>
      <dgm:t>
        <a:bodyPr/>
        <a:lstStyle/>
        <a:p>
          <a:endParaRPr lang="ru-RU"/>
        </a:p>
      </dgm:t>
    </dgm:pt>
    <dgm:pt modelId="{78F6BA5A-6FD5-4A16-B4C0-2A44C398AC35}" cxnId="{C7A9516B-5BB3-4015-9AFD-735DF3EF871B}" type="sibTrans">
      <dgm:prSet/>
      <dgm:spPr/>
      <dgm:t>
        <a:bodyPr/>
        <a:lstStyle/>
        <a:p>
          <a:endParaRPr lang="ru-RU"/>
        </a:p>
      </dgm:t>
    </dgm:pt>
    <dgm:pt modelId="{FEFA51FC-A73F-457B-ACCF-6E343D1A4CFC}">
      <dgm:prSet phldrT="[Текст]"/>
      <dgm:spPr/>
      <dgm:t>
        <a:bodyPr/>
        <a:lstStyle/>
        <a:p>
          <a:r>
            <a:rPr lang="en-US" dirty="0"/>
            <a:t>3.</a:t>
          </a:r>
          <a:endParaRPr lang="ru-RU" dirty="0"/>
        </a:p>
      </dgm:t>
    </dgm:pt>
    <dgm:pt modelId="{96DF5BF9-C12A-483B-9FD3-A8121DC8E6C6}" cxnId="{0CDB26DA-8E30-4449-8565-84361865428E}" type="parTrans">
      <dgm:prSet/>
      <dgm:spPr/>
      <dgm:t>
        <a:bodyPr/>
        <a:lstStyle/>
        <a:p>
          <a:endParaRPr lang="ru-RU"/>
        </a:p>
      </dgm:t>
    </dgm:pt>
    <dgm:pt modelId="{5177574C-6B39-4315-AD85-DCD2A3E32680}" cxnId="{0CDB26DA-8E30-4449-8565-84361865428E}" type="sibTrans">
      <dgm:prSet/>
      <dgm:spPr/>
      <dgm:t>
        <a:bodyPr/>
        <a:lstStyle/>
        <a:p>
          <a:endParaRPr lang="ru-RU"/>
        </a:p>
      </dgm:t>
    </dgm:pt>
    <dgm:pt modelId="{990B722C-9620-46F9-840B-40E40BDE86FE}">
      <dgm:prSet phldrT="[Текст]"/>
      <dgm:spPr/>
      <dgm:t>
        <a:bodyPr/>
        <a:lstStyle/>
        <a:p>
          <a:r>
            <a:rPr lang="en-US" dirty="0">
              <a:latin typeface="Times New Roman" panose="02020603050405020304" pitchFamily="18" charset="0"/>
              <a:cs typeface="Times New Roman" panose="02020603050405020304" pitchFamily="18" charset="0"/>
            </a:rPr>
            <a:t>suhbatdosh shaxsini belgilash;</a:t>
          </a:r>
          <a:endParaRPr lang="ru-RU" dirty="0"/>
        </a:p>
      </dgm:t>
    </dgm:pt>
    <dgm:pt modelId="{F8A00B4F-C2E8-4CB1-BE32-1757F75FF076}" cxnId="{004C3C46-477A-4F15-9697-FA072A24441D}" type="parTrans">
      <dgm:prSet/>
      <dgm:spPr/>
      <dgm:t>
        <a:bodyPr/>
        <a:lstStyle/>
        <a:p>
          <a:endParaRPr lang="ru-RU"/>
        </a:p>
      </dgm:t>
    </dgm:pt>
    <dgm:pt modelId="{F1C49E89-DA40-44E1-A19A-C5EA4EE4F249}" cxnId="{004C3C46-477A-4F15-9697-FA072A24441D}" type="sibTrans">
      <dgm:prSet/>
      <dgm:spPr/>
      <dgm:t>
        <a:bodyPr/>
        <a:lstStyle/>
        <a:p>
          <a:endParaRPr lang="ru-RU"/>
        </a:p>
      </dgm:t>
    </dgm:pt>
    <dgm:pt modelId="{5FA2D4FB-71DC-4C99-8203-6925A3839BB4}">
      <dgm:prSet/>
      <dgm:spPr/>
      <dgm:t>
        <a:bodyPr/>
        <a:lstStyle/>
        <a:p>
          <a:r>
            <a:rPr lang="en-US" dirty="0"/>
            <a:t>4</a:t>
          </a:r>
          <a:endParaRPr lang="ru-RU" dirty="0"/>
        </a:p>
      </dgm:t>
    </dgm:pt>
    <dgm:pt modelId="{73E11CDE-3963-4DEF-80EC-7069621A7E58}" cxnId="{0DB8D58B-93D1-4126-A426-E9A9116612FA}" type="parTrans">
      <dgm:prSet/>
      <dgm:spPr/>
      <dgm:t>
        <a:bodyPr/>
        <a:lstStyle/>
        <a:p>
          <a:endParaRPr lang="ru-RU"/>
        </a:p>
      </dgm:t>
    </dgm:pt>
    <dgm:pt modelId="{93D4183C-2A8F-45E1-9FFE-76E59C54650E}" cxnId="{0DB8D58B-93D1-4126-A426-E9A9116612FA}" type="sibTrans">
      <dgm:prSet/>
      <dgm:spPr/>
      <dgm:t>
        <a:bodyPr/>
        <a:lstStyle/>
        <a:p>
          <a:endParaRPr lang="ru-RU"/>
        </a:p>
      </dgm:t>
    </dgm:pt>
    <dgm:pt modelId="{E96CB376-3AED-41F2-9474-67A8C03481A7}">
      <dgm:prSet/>
      <dgm:spPr/>
      <dgm:t>
        <a:bodyPr/>
        <a:lstStyle/>
        <a:p>
          <a:r>
            <a:rPr lang="en-US" dirty="0"/>
            <a:t>5.</a:t>
          </a:r>
          <a:endParaRPr lang="ru-RU" dirty="0"/>
        </a:p>
      </dgm:t>
    </dgm:pt>
    <dgm:pt modelId="{40581EC2-8A8D-47F1-B0AA-CEBF25E77D78}" cxnId="{46F5BC30-C8A0-4F56-A4DB-F37BA1F896A3}" type="parTrans">
      <dgm:prSet/>
      <dgm:spPr/>
      <dgm:t>
        <a:bodyPr/>
        <a:lstStyle/>
        <a:p>
          <a:endParaRPr lang="ru-RU"/>
        </a:p>
      </dgm:t>
    </dgm:pt>
    <dgm:pt modelId="{288FC31A-1831-46A8-9D01-19651890B673}" cxnId="{46F5BC30-C8A0-4F56-A4DB-F37BA1F896A3}" type="sibTrans">
      <dgm:prSet/>
      <dgm:spPr/>
      <dgm:t>
        <a:bodyPr/>
        <a:lstStyle/>
        <a:p>
          <a:endParaRPr lang="ru-RU"/>
        </a:p>
      </dgm:t>
    </dgm:pt>
    <dgm:pt modelId="{A8C7C93B-93CA-401A-84DB-147031558E7C}">
      <dgm:prSet/>
      <dgm:spPr/>
      <dgm:t>
        <a:bodyPr/>
        <a:lstStyle/>
        <a:p>
          <a:r>
            <a:rPr lang="en-US" dirty="0">
              <a:latin typeface="Times New Roman" panose="02020603050405020304" pitchFamily="18" charset="0"/>
              <a:cs typeface="Times New Roman" panose="02020603050405020304" pitchFamily="18" charset="0"/>
            </a:rPr>
            <a:t>o‘z muloqoti mazmunini rejalashtirish, odam aynan nima haqida so‘z yuritishini tasavvur qiladi (odatda anglanmagan holda);</a:t>
          </a:r>
          <a:endParaRPr lang="ru-RU" dirty="0"/>
        </a:p>
      </dgm:t>
    </dgm:pt>
    <dgm:pt modelId="{65EE0FDC-2F39-4656-962A-0D7253FEE80E}" cxnId="{5FF8C601-2607-44C3-8894-BD649426FA3C}" type="parTrans">
      <dgm:prSet/>
      <dgm:spPr/>
      <dgm:t>
        <a:bodyPr/>
        <a:lstStyle/>
        <a:p>
          <a:endParaRPr lang="ru-RU"/>
        </a:p>
      </dgm:t>
    </dgm:pt>
    <dgm:pt modelId="{4AEDA4B1-6537-47CD-B8F6-02CBD1F83D59}" cxnId="{5FF8C601-2607-44C3-8894-BD649426FA3C}" type="sibTrans">
      <dgm:prSet/>
      <dgm:spPr/>
      <dgm:t>
        <a:bodyPr/>
        <a:lstStyle/>
        <a:p>
          <a:endParaRPr lang="ru-RU"/>
        </a:p>
      </dgm:t>
    </dgm:pt>
    <dgm:pt modelId="{6EDE03A1-2D00-4791-8852-DCE4B9ACC3CC}">
      <dgm:prSet/>
      <dgm:spPr/>
      <dgm:t>
        <a:bodyPr/>
        <a:lstStyle/>
        <a:p>
          <a:r>
            <a:rPr lang="en-US" dirty="0">
              <a:latin typeface="Times New Roman" panose="02020603050405020304" pitchFamily="18" charset="0"/>
              <a:cs typeface="Times New Roman" panose="02020603050405020304" pitchFamily="18" charset="0"/>
            </a:rPr>
            <a:t>inson ongsiz ravishda (ba’zan ongli) foydalanishi mumkin bo‘lgan aniq vositalar, nutqiy iboralarni tanlaydi, qanday gapirib, o‘zini qanday tutishini o‘ylab qo‘yadi;</a:t>
          </a:r>
          <a:endParaRPr lang="ru-RU" dirty="0"/>
        </a:p>
      </dgm:t>
    </dgm:pt>
    <dgm:pt modelId="{A709B611-9DE6-4B6A-A5C1-8A8E4B0D6752}" cxnId="{71D15116-B842-4FF1-9202-916AEAC2B738}" type="parTrans">
      <dgm:prSet/>
      <dgm:spPr/>
      <dgm:t>
        <a:bodyPr/>
        <a:lstStyle/>
        <a:p>
          <a:endParaRPr lang="ru-RU"/>
        </a:p>
      </dgm:t>
    </dgm:pt>
    <dgm:pt modelId="{AA12CB64-D55F-4A1D-BD80-C2105D8AFAC6}" cxnId="{71D15116-B842-4FF1-9202-916AEAC2B738}" type="sibTrans">
      <dgm:prSet/>
      <dgm:spPr/>
      <dgm:t>
        <a:bodyPr/>
        <a:lstStyle/>
        <a:p>
          <a:endParaRPr lang="ru-RU"/>
        </a:p>
      </dgm:t>
    </dgm:pt>
    <dgm:pt modelId="{857B804A-149E-482D-B1D3-A76AB89AC1AD}">
      <dgm:prSet/>
      <dgm:spPr/>
      <dgm:t>
        <a:bodyPr/>
        <a:lstStyle/>
        <a:p>
          <a:r>
            <a:rPr lang="en-US" dirty="0"/>
            <a:t>6.</a:t>
          </a:r>
          <a:endParaRPr lang="ru-RU" dirty="0"/>
        </a:p>
      </dgm:t>
    </dgm:pt>
    <dgm:pt modelId="{CF1093CD-DDDE-4E6A-BAF2-9AE912A21E1D}" cxnId="{9CCB8B92-5463-4976-B43F-A7FD4144BC74}" type="parTrans">
      <dgm:prSet/>
      <dgm:spPr/>
      <dgm:t>
        <a:bodyPr/>
        <a:lstStyle/>
        <a:p>
          <a:endParaRPr lang="ru-RU"/>
        </a:p>
      </dgm:t>
    </dgm:pt>
    <dgm:pt modelId="{E7445D5F-AE90-4744-8ECA-8A4F234700D2}" cxnId="{9CCB8B92-5463-4976-B43F-A7FD4144BC74}" type="sibTrans">
      <dgm:prSet/>
      <dgm:spPr/>
      <dgm:t>
        <a:bodyPr/>
        <a:lstStyle/>
        <a:p>
          <a:endParaRPr lang="ru-RU"/>
        </a:p>
      </dgm:t>
    </dgm:pt>
    <dgm:pt modelId="{7BC1431F-72B3-4CB9-8300-454185FC9BE8}">
      <dgm:prSet/>
      <dgm:spPr/>
      <dgm:t>
        <a:bodyPr/>
        <a:lstStyle/>
        <a:p>
          <a:r>
            <a:rPr lang="en-US" dirty="0">
              <a:latin typeface="Times New Roman" panose="02020603050405020304" pitchFamily="18" charset="0"/>
              <a:cs typeface="Times New Roman" panose="02020603050405020304" pitchFamily="18" charset="0"/>
            </a:rPr>
            <a:t>suhbatdoshning javob reaksiyasini idrok qilish va baholash, qaytar aloqa o‘rnatish asosida muloqot samaradorligini nazorat qilish;</a:t>
          </a:r>
          <a:endParaRPr lang="ru-RU" dirty="0"/>
        </a:p>
      </dgm:t>
    </dgm:pt>
    <dgm:pt modelId="{9221032C-B3C3-4718-8098-7B06CE9DEA1A}" cxnId="{29E89524-279B-4F51-9A35-0626DAA805ED}" type="parTrans">
      <dgm:prSet/>
      <dgm:spPr/>
      <dgm:t>
        <a:bodyPr/>
        <a:lstStyle/>
        <a:p>
          <a:endParaRPr lang="ru-RU"/>
        </a:p>
      </dgm:t>
    </dgm:pt>
    <dgm:pt modelId="{46B4C9E7-8A84-49FA-A8A3-D4213DAB38F4}" cxnId="{29E89524-279B-4F51-9A35-0626DAA805ED}" type="sibTrans">
      <dgm:prSet/>
      <dgm:spPr/>
      <dgm:t>
        <a:bodyPr/>
        <a:lstStyle/>
        <a:p>
          <a:endParaRPr lang="ru-RU"/>
        </a:p>
      </dgm:t>
    </dgm:pt>
    <dgm:pt modelId="{B714A62F-152C-4FED-B1BF-02CE6BF59A64}">
      <dgm:prSet/>
      <dgm:spPr/>
      <dgm:t>
        <a:bodyPr/>
        <a:lstStyle/>
        <a:p>
          <a:r>
            <a:rPr lang="en-US" dirty="0"/>
            <a:t>7.</a:t>
          </a:r>
          <a:endParaRPr lang="ru-RU" dirty="0"/>
        </a:p>
      </dgm:t>
    </dgm:pt>
    <dgm:pt modelId="{B8397447-E14E-4B11-A94D-006886BC7EEB}" cxnId="{7BF7F4C4-5C08-4D87-AE83-5771B90E0461}" type="parTrans">
      <dgm:prSet/>
      <dgm:spPr/>
      <dgm:t>
        <a:bodyPr/>
        <a:lstStyle/>
        <a:p>
          <a:endParaRPr lang="ru-RU"/>
        </a:p>
      </dgm:t>
    </dgm:pt>
    <dgm:pt modelId="{6A5F0617-7659-4E82-AF99-6E26E319661E}" cxnId="{7BF7F4C4-5C08-4D87-AE83-5771B90E0461}" type="sibTrans">
      <dgm:prSet/>
      <dgm:spPr/>
      <dgm:t>
        <a:bodyPr/>
        <a:lstStyle/>
        <a:p>
          <a:endParaRPr lang="ru-RU"/>
        </a:p>
      </dgm:t>
    </dgm:pt>
    <dgm:pt modelId="{425670DE-FBBE-4F0A-AF23-AA67B2C69826}">
      <dgm:prSet/>
      <dgm:spPr/>
      <dgm:t>
        <a:bodyPr/>
        <a:lstStyle/>
        <a:p>
          <a:r>
            <a:rPr lang="en-US" dirty="0">
              <a:latin typeface="Times New Roman" panose="02020603050405020304" pitchFamily="18" charset="0"/>
              <a:cs typeface="Times New Roman" panose="02020603050405020304" pitchFamily="18" charset="0"/>
            </a:rPr>
            <a:t>muloqot yo‘nalishi, uslubi, metodlariga tuzatishlar kiritish.</a:t>
          </a:r>
          <a:endParaRPr lang="ru-RU" dirty="0"/>
        </a:p>
      </dgm:t>
    </dgm:pt>
    <dgm:pt modelId="{11A91536-B602-4180-AEE9-F14D1E1041F5}" cxnId="{81A24A51-3076-4A2F-819E-A0ECEB1DA9C2}" type="parTrans">
      <dgm:prSet/>
      <dgm:spPr/>
      <dgm:t>
        <a:bodyPr/>
        <a:lstStyle/>
        <a:p>
          <a:endParaRPr lang="ru-RU"/>
        </a:p>
      </dgm:t>
    </dgm:pt>
    <dgm:pt modelId="{88A647D5-38B2-429F-AA83-24D5F3CE075C}" cxnId="{81A24A51-3076-4A2F-819E-A0ECEB1DA9C2}" type="sibTrans">
      <dgm:prSet/>
      <dgm:spPr/>
      <dgm:t>
        <a:bodyPr/>
        <a:lstStyle/>
        <a:p>
          <a:endParaRPr lang="ru-RU"/>
        </a:p>
      </dgm:t>
    </dgm:pt>
    <dgm:pt modelId="{C24850FD-C478-45A1-8C86-C6B45E8CC243}" type="pres">
      <dgm:prSet presAssocID="{A64B5A2D-4E9F-4424-BD43-F78B478C8B21}" presName="linearFlow" presStyleCnt="0">
        <dgm:presLayoutVars>
          <dgm:dir/>
          <dgm:animLvl val="lvl"/>
          <dgm:resizeHandles val="exact"/>
        </dgm:presLayoutVars>
      </dgm:prSet>
      <dgm:spPr/>
      <dgm:t>
        <a:bodyPr/>
        <a:lstStyle/>
        <a:p>
          <a:endParaRPr lang="ru-RU"/>
        </a:p>
      </dgm:t>
    </dgm:pt>
    <dgm:pt modelId="{B1B9EEAA-56DE-456A-829C-5C87377336E3}" type="pres">
      <dgm:prSet presAssocID="{38D1C3AC-2DBC-4E29-8030-88D928CB97C6}" presName="composite" presStyleCnt="0"/>
      <dgm:spPr/>
    </dgm:pt>
    <dgm:pt modelId="{51EA65E7-0723-4A2C-9E06-BE2F828BCC4B}" type="pres">
      <dgm:prSet presAssocID="{38D1C3AC-2DBC-4E29-8030-88D928CB97C6}" presName="parentText" presStyleLbl="alignNode1" presStyleIdx="0" presStyleCnt="7" custLinFactNeighborX="-14707" custLinFactNeighborY="-316">
        <dgm:presLayoutVars>
          <dgm:chMax val="1"/>
          <dgm:bulletEnabled val="1"/>
        </dgm:presLayoutVars>
      </dgm:prSet>
      <dgm:spPr/>
      <dgm:t>
        <a:bodyPr/>
        <a:lstStyle/>
        <a:p>
          <a:endParaRPr lang="ru-RU"/>
        </a:p>
      </dgm:t>
    </dgm:pt>
    <dgm:pt modelId="{A4E3F4C5-8D73-4BE4-A91F-41EDFC7B682E}" type="pres">
      <dgm:prSet presAssocID="{38D1C3AC-2DBC-4E29-8030-88D928CB97C6}" presName="descendantText" presStyleLbl="alignAcc1" presStyleIdx="0" presStyleCnt="7" custScaleY="133092">
        <dgm:presLayoutVars>
          <dgm:bulletEnabled val="1"/>
        </dgm:presLayoutVars>
      </dgm:prSet>
      <dgm:spPr/>
      <dgm:t>
        <a:bodyPr/>
        <a:lstStyle/>
        <a:p>
          <a:endParaRPr lang="ru-RU"/>
        </a:p>
      </dgm:t>
    </dgm:pt>
    <dgm:pt modelId="{DA195699-1F1E-4A20-BE54-DED45DCD19EF}" type="pres">
      <dgm:prSet presAssocID="{89C1C9A1-7DE7-4300-A86A-8B4E51A85B46}" presName="sp" presStyleCnt="0"/>
      <dgm:spPr/>
    </dgm:pt>
    <dgm:pt modelId="{56D693F5-FD9E-4825-A152-955B5A00BDE7}" type="pres">
      <dgm:prSet presAssocID="{3DFD5E9C-985B-411A-ACF0-D4923CA6C410}" presName="composite" presStyleCnt="0"/>
      <dgm:spPr/>
    </dgm:pt>
    <dgm:pt modelId="{C7CDAEF4-CA51-494A-8E9B-8309FF994DE6}" type="pres">
      <dgm:prSet presAssocID="{3DFD5E9C-985B-411A-ACF0-D4923CA6C410}" presName="parentText" presStyleLbl="alignNode1" presStyleIdx="1" presStyleCnt="7">
        <dgm:presLayoutVars>
          <dgm:chMax val="1"/>
          <dgm:bulletEnabled val="1"/>
        </dgm:presLayoutVars>
      </dgm:prSet>
      <dgm:spPr/>
      <dgm:t>
        <a:bodyPr/>
        <a:lstStyle/>
        <a:p>
          <a:endParaRPr lang="ru-RU"/>
        </a:p>
      </dgm:t>
    </dgm:pt>
    <dgm:pt modelId="{E936CB02-84A5-4BBA-A5B9-60EBE124A150}" type="pres">
      <dgm:prSet presAssocID="{3DFD5E9C-985B-411A-ACF0-D4923CA6C410}" presName="descendantText" presStyleLbl="alignAcc1" presStyleIdx="1" presStyleCnt="7">
        <dgm:presLayoutVars>
          <dgm:bulletEnabled val="1"/>
        </dgm:presLayoutVars>
      </dgm:prSet>
      <dgm:spPr/>
      <dgm:t>
        <a:bodyPr/>
        <a:lstStyle/>
        <a:p>
          <a:endParaRPr lang="ru-RU"/>
        </a:p>
      </dgm:t>
    </dgm:pt>
    <dgm:pt modelId="{20E9696A-DAA5-4403-9354-EF56FF398F51}" type="pres">
      <dgm:prSet presAssocID="{B115917E-DCAC-4C50-956C-E36FB2914A5F}" presName="sp" presStyleCnt="0"/>
      <dgm:spPr/>
    </dgm:pt>
    <dgm:pt modelId="{3802551F-B96D-4AE5-A226-65279CCFAF49}" type="pres">
      <dgm:prSet presAssocID="{FEFA51FC-A73F-457B-ACCF-6E343D1A4CFC}" presName="composite" presStyleCnt="0"/>
      <dgm:spPr/>
    </dgm:pt>
    <dgm:pt modelId="{9E07B7B7-B8F4-4517-A52D-F7C1891BB738}" type="pres">
      <dgm:prSet presAssocID="{FEFA51FC-A73F-457B-ACCF-6E343D1A4CFC}" presName="parentText" presStyleLbl="alignNode1" presStyleIdx="2" presStyleCnt="7">
        <dgm:presLayoutVars>
          <dgm:chMax val="1"/>
          <dgm:bulletEnabled val="1"/>
        </dgm:presLayoutVars>
      </dgm:prSet>
      <dgm:spPr/>
      <dgm:t>
        <a:bodyPr/>
        <a:lstStyle/>
        <a:p>
          <a:endParaRPr lang="ru-RU"/>
        </a:p>
      </dgm:t>
    </dgm:pt>
    <dgm:pt modelId="{5C9ADF17-1398-4C33-BA09-A0055F774CC2}" type="pres">
      <dgm:prSet presAssocID="{FEFA51FC-A73F-457B-ACCF-6E343D1A4CFC}" presName="descendantText" presStyleLbl="alignAcc1" presStyleIdx="2" presStyleCnt="7">
        <dgm:presLayoutVars>
          <dgm:bulletEnabled val="1"/>
        </dgm:presLayoutVars>
      </dgm:prSet>
      <dgm:spPr/>
      <dgm:t>
        <a:bodyPr/>
        <a:lstStyle/>
        <a:p>
          <a:endParaRPr lang="ru-RU"/>
        </a:p>
      </dgm:t>
    </dgm:pt>
    <dgm:pt modelId="{0887C3EE-4F18-46AF-9D4B-037CFA26B0CB}" type="pres">
      <dgm:prSet presAssocID="{5177574C-6B39-4315-AD85-DCD2A3E32680}" presName="sp" presStyleCnt="0"/>
      <dgm:spPr/>
    </dgm:pt>
    <dgm:pt modelId="{C3EA4E7C-68BF-410A-80F5-8D0FB248DBC3}" type="pres">
      <dgm:prSet presAssocID="{5FA2D4FB-71DC-4C99-8203-6925A3839BB4}" presName="composite" presStyleCnt="0"/>
      <dgm:spPr/>
    </dgm:pt>
    <dgm:pt modelId="{76EB3575-4219-4CB6-AC0C-FF1A36B02187}" type="pres">
      <dgm:prSet presAssocID="{5FA2D4FB-71DC-4C99-8203-6925A3839BB4}" presName="parentText" presStyleLbl="alignNode1" presStyleIdx="3" presStyleCnt="7">
        <dgm:presLayoutVars>
          <dgm:chMax val="1"/>
          <dgm:bulletEnabled val="1"/>
        </dgm:presLayoutVars>
      </dgm:prSet>
      <dgm:spPr/>
      <dgm:t>
        <a:bodyPr/>
        <a:lstStyle/>
        <a:p>
          <a:endParaRPr lang="ru-RU"/>
        </a:p>
      </dgm:t>
    </dgm:pt>
    <dgm:pt modelId="{73AB25B2-7A6C-449A-A3A6-4CBCD2B4A761}" type="pres">
      <dgm:prSet presAssocID="{5FA2D4FB-71DC-4C99-8203-6925A3839BB4}" presName="descendantText" presStyleLbl="alignAcc1" presStyleIdx="3" presStyleCnt="7">
        <dgm:presLayoutVars>
          <dgm:bulletEnabled val="1"/>
        </dgm:presLayoutVars>
      </dgm:prSet>
      <dgm:spPr/>
      <dgm:t>
        <a:bodyPr/>
        <a:lstStyle/>
        <a:p>
          <a:endParaRPr lang="ru-RU"/>
        </a:p>
      </dgm:t>
    </dgm:pt>
    <dgm:pt modelId="{E4C906D5-8594-47C2-8383-02C3403398BB}" type="pres">
      <dgm:prSet presAssocID="{93D4183C-2A8F-45E1-9FFE-76E59C54650E}" presName="sp" presStyleCnt="0"/>
      <dgm:spPr/>
    </dgm:pt>
    <dgm:pt modelId="{6F1CCFCB-38C5-45AF-AD7E-47F519F293A4}" type="pres">
      <dgm:prSet presAssocID="{E96CB376-3AED-41F2-9474-67A8C03481A7}" presName="composite" presStyleCnt="0"/>
      <dgm:spPr/>
    </dgm:pt>
    <dgm:pt modelId="{2FA3726C-B4C7-49D6-A148-D9AA12DB00E0}" type="pres">
      <dgm:prSet presAssocID="{E96CB376-3AED-41F2-9474-67A8C03481A7}" presName="parentText" presStyleLbl="alignNode1" presStyleIdx="4" presStyleCnt="7">
        <dgm:presLayoutVars>
          <dgm:chMax val="1"/>
          <dgm:bulletEnabled val="1"/>
        </dgm:presLayoutVars>
      </dgm:prSet>
      <dgm:spPr/>
      <dgm:t>
        <a:bodyPr/>
        <a:lstStyle/>
        <a:p>
          <a:endParaRPr lang="ru-RU"/>
        </a:p>
      </dgm:t>
    </dgm:pt>
    <dgm:pt modelId="{C8F521B9-4F38-455C-9B2C-DDEE4079F8DA}" type="pres">
      <dgm:prSet presAssocID="{E96CB376-3AED-41F2-9474-67A8C03481A7}" presName="descendantText" presStyleLbl="alignAcc1" presStyleIdx="4" presStyleCnt="7">
        <dgm:presLayoutVars>
          <dgm:bulletEnabled val="1"/>
        </dgm:presLayoutVars>
      </dgm:prSet>
      <dgm:spPr/>
      <dgm:t>
        <a:bodyPr/>
        <a:lstStyle/>
        <a:p>
          <a:endParaRPr lang="ru-RU"/>
        </a:p>
      </dgm:t>
    </dgm:pt>
    <dgm:pt modelId="{74611E3C-7C27-4873-B4D0-4F38E93CF1CB}" type="pres">
      <dgm:prSet presAssocID="{288FC31A-1831-46A8-9D01-19651890B673}" presName="sp" presStyleCnt="0"/>
      <dgm:spPr/>
    </dgm:pt>
    <dgm:pt modelId="{8E8AB2EA-813F-4781-936F-0BC27ABFD8C8}" type="pres">
      <dgm:prSet presAssocID="{857B804A-149E-482D-B1D3-A76AB89AC1AD}" presName="composite" presStyleCnt="0"/>
      <dgm:spPr/>
    </dgm:pt>
    <dgm:pt modelId="{DC546B97-B616-4E8D-B839-8243E7B4E379}" type="pres">
      <dgm:prSet presAssocID="{857B804A-149E-482D-B1D3-A76AB89AC1AD}" presName="parentText" presStyleLbl="alignNode1" presStyleIdx="5" presStyleCnt="7">
        <dgm:presLayoutVars>
          <dgm:chMax val="1"/>
          <dgm:bulletEnabled val="1"/>
        </dgm:presLayoutVars>
      </dgm:prSet>
      <dgm:spPr/>
      <dgm:t>
        <a:bodyPr/>
        <a:lstStyle/>
        <a:p>
          <a:endParaRPr lang="ru-RU"/>
        </a:p>
      </dgm:t>
    </dgm:pt>
    <dgm:pt modelId="{B1E50B52-3C74-40C0-8C8C-1A9271D88D8B}" type="pres">
      <dgm:prSet presAssocID="{857B804A-149E-482D-B1D3-A76AB89AC1AD}" presName="descendantText" presStyleLbl="alignAcc1" presStyleIdx="5" presStyleCnt="7">
        <dgm:presLayoutVars>
          <dgm:bulletEnabled val="1"/>
        </dgm:presLayoutVars>
      </dgm:prSet>
      <dgm:spPr/>
      <dgm:t>
        <a:bodyPr/>
        <a:lstStyle/>
        <a:p>
          <a:endParaRPr lang="ru-RU"/>
        </a:p>
      </dgm:t>
    </dgm:pt>
    <dgm:pt modelId="{045DA5AD-D588-41F0-93D4-3AC9D5B8D91F}" type="pres">
      <dgm:prSet presAssocID="{E7445D5F-AE90-4744-8ECA-8A4F234700D2}" presName="sp" presStyleCnt="0"/>
      <dgm:spPr/>
    </dgm:pt>
    <dgm:pt modelId="{BF892FCC-6589-457C-B3BA-7D3B7CE55203}" type="pres">
      <dgm:prSet presAssocID="{B714A62F-152C-4FED-B1BF-02CE6BF59A64}" presName="composite" presStyleCnt="0"/>
      <dgm:spPr/>
    </dgm:pt>
    <dgm:pt modelId="{85F04102-FA8E-4A67-9FA4-FB16315280B1}" type="pres">
      <dgm:prSet presAssocID="{B714A62F-152C-4FED-B1BF-02CE6BF59A64}" presName="parentText" presStyleLbl="alignNode1" presStyleIdx="6" presStyleCnt="7">
        <dgm:presLayoutVars>
          <dgm:chMax val="1"/>
          <dgm:bulletEnabled val="1"/>
        </dgm:presLayoutVars>
      </dgm:prSet>
      <dgm:spPr/>
      <dgm:t>
        <a:bodyPr/>
        <a:lstStyle/>
        <a:p>
          <a:endParaRPr lang="ru-RU"/>
        </a:p>
      </dgm:t>
    </dgm:pt>
    <dgm:pt modelId="{C385DC31-2C9E-40AD-BB0D-68370613E295}" type="pres">
      <dgm:prSet presAssocID="{B714A62F-152C-4FED-B1BF-02CE6BF59A64}" presName="descendantText" presStyleLbl="alignAcc1" presStyleIdx="6" presStyleCnt="7">
        <dgm:presLayoutVars>
          <dgm:bulletEnabled val="1"/>
        </dgm:presLayoutVars>
      </dgm:prSet>
      <dgm:spPr/>
      <dgm:t>
        <a:bodyPr/>
        <a:lstStyle/>
        <a:p>
          <a:endParaRPr lang="ru-RU"/>
        </a:p>
      </dgm:t>
    </dgm:pt>
  </dgm:ptLst>
  <dgm:cxnLst>
    <dgm:cxn modelId="{5FF8C601-2607-44C3-8894-BD649426FA3C}" srcId="{5FA2D4FB-71DC-4C99-8203-6925A3839BB4}" destId="{A8C7C93B-93CA-401A-84DB-147031558E7C}" srcOrd="0" destOrd="0" parTransId="{65EE0FDC-2F39-4656-962A-0D7253FEE80E}" sibTransId="{4AEDA4B1-6537-47CD-B8F6-02CBD1F83D59}"/>
    <dgm:cxn modelId="{29E89524-279B-4F51-9A35-0626DAA805ED}" srcId="{857B804A-149E-482D-B1D3-A76AB89AC1AD}" destId="{7BC1431F-72B3-4CB9-8300-454185FC9BE8}" srcOrd="0" destOrd="0" parTransId="{9221032C-B3C3-4718-8098-7B06CE9DEA1A}" sibTransId="{46B4C9E7-8A84-49FA-A8A3-D4213DAB38F4}"/>
    <dgm:cxn modelId="{46F5BC30-C8A0-4F56-A4DB-F37BA1F896A3}" srcId="{A64B5A2D-4E9F-4424-BD43-F78B478C8B21}" destId="{E96CB376-3AED-41F2-9474-67A8C03481A7}" srcOrd="4" destOrd="0" parTransId="{40581EC2-8A8D-47F1-B0AA-CEBF25E77D78}" sibTransId="{288FC31A-1831-46A8-9D01-19651890B673}"/>
    <dgm:cxn modelId="{15E609C3-8947-4155-9C7D-50177A1172F9}" type="presOf" srcId="{A8C7C93B-93CA-401A-84DB-147031558E7C}" destId="{73AB25B2-7A6C-449A-A3A6-4CBCD2B4A761}" srcOrd="0" destOrd="0" presId="urn:microsoft.com/office/officeart/2005/8/layout/chevron2"/>
    <dgm:cxn modelId="{0CDB26DA-8E30-4449-8565-84361865428E}" srcId="{A64B5A2D-4E9F-4424-BD43-F78B478C8B21}" destId="{FEFA51FC-A73F-457B-ACCF-6E343D1A4CFC}" srcOrd="2" destOrd="0" parTransId="{96DF5BF9-C12A-483B-9FD3-A8121DC8E6C6}" sibTransId="{5177574C-6B39-4315-AD85-DCD2A3E32680}"/>
    <dgm:cxn modelId="{747FD04D-A0FF-40A2-BF0A-86CF01DF0E1F}" type="presOf" srcId="{43BF7BD2-0E2E-4070-B4A0-85A8EF85F7DB}" destId="{A4E3F4C5-8D73-4BE4-A91F-41EDFC7B682E}" srcOrd="0" destOrd="0" presId="urn:microsoft.com/office/officeart/2005/8/layout/chevron2"/>
    <dgm:cxn modelId="{81A24A51-3076-4A2F-819E-A0ECEB1DA9C2}" srcId="{B714A62F-152C-4FED-B1BF-02CE6BF59A64}" destId="{425670DE-FBBE-4F0A-AF23-AA67B2C69826}" srcOrd="0" destOrd="0" parTransId="{11A91536-B602-4180-AEE9-F14D1E1041F5}" sibTransId="{88A647D5-38B2-429F-AA83-24D5F3CE075C}"/>
    <dgm:cxn modelId="{7CC06DC9-A457-402C-87AF-565F548C1A6B}" srcId="{A64B5A2D-4E9F-4424-BD43-F78B478C8B21}" destId="{38D1C3AC-2DBC-4E29-8030-88D928CB97C6}" srcOrd="0" destOrd="0" parTransId="{D30F1F0D-90AC-47C3-9546-3E8B9B875E39}" sibTransId="{89C1C9A1-7DE7-4300-A86A-8B4E51A85B46}"/>
    <dgm:cxn modelId="{9CCB8B92-5463-4976-B43F-A7FD4144BC74}" srcId="{A64B5A2D-4E9F-4424-BD43-F78B478C8B21}" destId="{857B804A-149E-482D-B1D3-A76AB89AC1AD}" srcOrd="5" destOrd="0" parTransId="{CF1093CD-DDDE-4E6A-BAF2-9AE912A21E1D}" sibTransId="{E7445D5F-AE90-4744-8ECA-8A4F234700D2}"/>
    <dgm:cxn modelId="{C7A9516B-5BB3-4015-9AFD-735DF3EF871B}" srcId="{3DFD5E9C-985B-411A-ACF0-D4923CA6C410}" destId="{1A9BC3AB-3EBB-4312-AC90-97255053B0CD}" srcOrd="0" destOrd="0" parTransId="{88743A27-2F52-4777-B033-FC0ADEA8593C}" sibTransId="{78F6BA5A-6FD5-4A16-B4C0-2A44C398AC35}"/>
    <dgm:cxn modelId="{818182C3-6766-4343-81EB-35B7AD31EF4F}" type="presOf" srcId="{E96CB376-3AED-41F2-9474-67A8C03481A7}" destId="{2FA3726C-B4C7-49D6-A148-D9AA12DB00E0}" srcOrd="0" destOrd="0" presId="urn:microsoft.com/office/officeart/2005/8/layout/chevron2"/>
    <dgm:cxn modelId="{0DB8D58B-93D1-4126-A426-E9A9116612FA}" srcId="{A64B5A2D-4E9F-4424-BD43-F78B478C8B21}" destId="{5FA2D4FB-71DC-4C99-8203-6925A3839BB4}" srcOrd="3" destOrd="0" parTransId="{73E11CDE-3963-4DEF-80EC-7069621A7E58}" sibTransId="{93D4183C-2A8F-45E1-9FFE-76E59C54650E}"/>
    <dgm:cxn modelId="{0F551B52-C76E-49BB-925E-8C479C5A383E}" type="presOf" srcId="{B714A62F-152C-4FED-B1BF-02CE6BF59A64}" destId="{85F04102-FA8E-4A67-9FA4-FB16315280B1}" srcOrd="0" destOrd="0" presId="urn:microsoft.com/office/officeart/2005/8/layout/chevron2"/>
    <dgm:cxn modelId="{9A61445A-3822-487D-A87D-B3E78B125EF8}" srcId="{38D1C3AC-2DBC-4E29-8030-88D928CB97C6}" destId="{43BF7BD2-0E2E-4070-B4A0-85A8EF85F7DB}" srcOrd="0" destOrd="0" parTransId="{86E5900E-36C8-48EE-B698-2BB238D68BA9}" sibTransId="{F195ED7F-856B-4614-977F-EA57FE862170}"/>
    <dgm:cxn modelId="{1EADB001-AAD0-4D05-947D-0C72B12F9612}" type="presOf" srcId="{1A9BC3AB-3EBB-4312-AC90-97255053B0CD}" destId="{E936CB02-84A5-4BBA-A5B9-60EBE124A150}" srcOrd="0" destOrd="0" presId="urn:microsoft.com/office/officeart/2005/8/layout/chevron2"/>
    <dgm:cxn modelId="{7BF7F4C4-5C08-4D87-AE83-5771B90E0461}" srcId="{A64B5A2D-4E9F-4424-BD43-F78B478C8B21}" destId="{B714A62F-152C-4FED-B1BF-02CE6BF59A64}" srcOrd="6" destOrd="0" parTransId="{B8397447-E14E-4B11-A94D-006886BC7EEB}" sibTransId="{6A5F0617-7659-4E82-AF99-6E26E319661E}"/>
    <dgm:cxn modelId="{71D15116-B842-4FF1-9202-916AEAC2B738}" srcId="{E96CB376-3AED-41F2-9474-67A8C03481A7}" destId="{6EDE03A1-2D00-4791-8852-DCE4B9ACC3CC}" srcOrd="0" destOrd="0" parTransId="{A709B611-9DE6-4B6A-A5C1-8A8E4B0D6752}" sibTransId="{AA12CB64-D55F-4A1D-BD80-C2105D8AFAC6}"/>
    <dgm:cxn modelId="{B5538C61-B911-4DBA-9D9B-F8B6F5A6167E}" type="presOf" srcId="{425670DE-FBBE-4F0A-AF23-AA67B2C69826}" destId="{C385DC31-2C9E-40AD-BB0D-68370613E295}" srcOrd="0" destOrd="0" presId="urn:microsoft.com/office/officeart/2005/8/layout/chevron2"/>
    <dgm:cxn modelId="{004C3C46-477A-4F15-9697-FA072A24441D}" srcId="{FEFA51FC-A73F-457B-ACCF-6E343D1A4CFC}" destId="{990B722C-9620-46F9-840B-40E40BDE86FE}" srcOrd="0" destOrd="0" parTransId="{F8A00B4F-C2E8-4CB1-BE32-1757F75FF076}" sibTransId="{F1C49E89-DA40-44E1-A19A-C5EA4EE4F249}"/>
    <dgm:cxn modelId="{638D9FF6-109A-40A7-8F79-6533DD079667}" type="presOf" srcId="{7BC1431F-72B3-4CB9-8300-454185FC9BE8}" destId="{B1E50B52-3C74-40C0-8C8C-1A9271D88D8B}" srcOrd="0" destOrd="0" presId="urn:microsoft.com/office/officeart/2005/8/layout/chevron2"/>
    <dgm:cxn modelId="{C798EAD0-F2C5-42F3-9DA3-98FA73BBE4BE}" type="presOf" srcId="{38D1C3AC-2DBC-4E29-8030-88D928CB97C6}" destId="{51EA65E7-0723-4A2C-9E06-BE2F828BCC4B}" srcOrd="0" destOrd="0" presId="urn:microsoft.com/office/officeart/2005/8/layout/chevron2"/>
    <dgm:cxn modelId="{76932FB8-38F8-473D-887E-9E3040DE83A8}" type="presOf" srcId="{6EDE03A1-2D00-4791-8852-DCE4B9ACC3CC}" destId="{C8F521B9-4F38-455C-9B2C-DDEE4079F8DA}" srcOrd="0" destOrd="0" presId="urn:microsoft.com/office/officeart/2005/8/layout/chevron2"/>
    <dgm:cxn modelId="{6CF27B7E-6FBE-4D0D-BBAC-537C389E47DF}" type="presOf" srcId="{5FA2D4FB-71DC-4C99-8203-6925A3839BB4}" destId="{76EB3575-4219-4CB6-AC0C-FF1A36B02187}" srcOrd="0" destOrd="0" presId="urn:microsoft.com/office/officeart/2005/8/layout/chevron2"/>
    <dgm:cxn modelId="{61FAD6F0-5505-4FA2-96DD-6C33ACD84FA3}" type="presOf" srcId="{3DFD5E9C-985B-411A-ACF0-D4923CA6C410}" destId="{C7CDAEF4-CA51-494A-8E9B-8309FF994DE6}" srcOrd="0" destOrd="0" presId="urn:microsoft.com/office/officeart/2005/8/layout/chevron2"/>
    <dgm:cxn modelId="{A8450EE2-804D-464C-ABA1-213F3D87A1B2}" type="presOf" srcId="{857B804A-149E-482D-B1D3-A76AB89AC1AD}" destId="{DC546B97-B616-4E8D-B839-8243E7B4E379}" srcOrd="0" destOrd="0" presId="urn:microsoft.com/office/officeart/2005/8/layout/chevron2"/>
    <dgm:cxn modelId="{AF1E7581-33F6-4311-A5E3-B16547CADC64}" type="presOf" srcId="{990B722C-9620-46F9-840B-40E40BDE86FE}" destId="{5C9ADF17-1398-4C33-BA09-A0055F774CC2}" srcOrd="0" destOrd="0" presId="urn:microsoft.com/office/officeart/2005/8/layout/chevron2"/>
    <dgm:cxn modelId="{64E0FC52-695E-4283-B2AF-5F8CED2693F2}" type="presOf" srcId="{A64B5A2D-4E9F-4424-BD43-F78B478C8B21}" destId="{C24850FD-C478-45A1-8C86-C6B45E8CC243}" srcOrd="0" destOrd="0" presId="urn:microsoft.com/office/officeart/2005/8/layout/chevron2"/>
    <dgm:cxn modelId="{7364A9F5-5B37-4D61-A11F-22A52E488B06}" srcId="{A64B5A2D-4E9F-4424-BD43-F78B478C8B21}" destId="{3DFD5E9C-985B-411A-ACF0-D4923CA6C410}" srcOrd="1" destOrd="0" parTransId="{AAA6B59A-B89E-4E32-84C0-AB028AD691DE}" sibTransId="{B115917E-DCAC-4C50-956C-E36FB2914A5F}"/>
    <dgm:cxn modelId="{9736BDCC-1D7F-49A5-9A33-1ADA549A7626}" type="presOf" srcId="{FEFA51FC-A73F-457B-ACCF-6E343D1A4CFC}" destId="{9E07B7B7-B8F4-4517-A52D-F7C1891BB738}" srcOrd="0" destOrd="0" presId="urn:microsoft.com/office/officeart/2005/8/layout/chevron2"/>
    <dgm:cxn modelId="{D861CAFE-FC5F-406A-9AD5-F07909A3B0D0}" type="presParOf" srcId="{C24850FD-C478-45A1-8C86-C6B45E8CC243}" destId="{B1B9EEAA-56DE-456A-829C-5C87377336E3}" srcOrd="0" destOrd="0" presId="urn:microsoft.com/office/officeart/2005/8/layout/chevron2"/>
    <dgm:cxn modelId="{C97CA212-D7CC-44E0-BD5B-B18B3EB3C0DF}" type="presParOf" srcId="{B1B9EEAA-56DE-456A-829C-5C87377336E3}" destId="{51EA65E7-0723-4A2C-9E06-BE2F828BCC4B}" srcOrd="0" destOrd="0" presId="urn:microsoft.com/office/officeart/2005/8/layout/chevron2"/>
    <dgm:cxn modelId="{B09C77A6-8CA8-45AF-84ED-DBFE8532D169}" type="presParOf" srcId="{B1B9EEAA-56DE-456A-829C-5C87377336E3}" destId="{A4E3F4C5-8D73-4BE4-A91F-41EDFC7B682E}" srcOrd="1" destOrd="0" presId="urn:microsoft.com/office/officeart/2005/8/layout/chevron2"/>
    <dgm:cxn modelId="{58DF5823-EC59-459F-98E8-7A2DB53061FF}" type="presParOf" srcId="{C24850FD-C478-45A1-8C86-C6B45E8CC243}" destId="{DA195699-1F1E-4A20-BE54-DED45DCD19EF}" srcOrd="1" destOrd="0" presId="urn:microsoft.com/office/officeart/2005/8/layout/chevron2"/>
    <dgm:cxn modelId="{347AFDBF-9123-4E55-B455-DE1BAE2E0B3A}" type="presParOf" srcId="{C24850FD-C478-45A1-8C86-C6B45E8CC243}" destId="{56D693F5-FD9E-4825-A152-955B5A00BDE7}" srcOrd="2" destOrd="0" presId="urn:microsoft.com/office/officeart/2005/8/layout/chevron2"/>
    <dgm:cxn modelId="{BC9AFB7C-63C1-42C6-8C95-B0AAD6BCFCED}" type="presParOf" srcId="{56D693F5-FD9E-4825-A152-955B5A00BDE7}" destId="{C7CDAEF4-CA51-494A-8E9B-8309FF994DE6}" srcOrd="0" destOrd="0" presId="urn:microsoft.com/office/officeart/2005/8/layout/chevron2"/>
    <dgm:cxn modelId="{58D31234-3B04-4FCF-999C-954BBDEE3B7C}" type="presParOf" srcId="{56D693F5-FD9E-4825-A152-955B5A00BDE7}" destId="{E936CB02-84A5-4BBA-A5B9-60EBE124A150}" srcOrd="1" destOrd="0" presId="urn:microsoft.com/office/officeart/2005/8/layout/chevron2"/>
    <dgm:cxn modelId="{CFB47E44-E58D-4A5A-AAB3-087DDF423428}" type="presParOf" srcId="{C24850FD-C478-45A1-8C86-C6B45E8CC243}" destId="{20E9696A-DAA5-4403-9354-EF56FF398F51}" srcOrd="3" destOrd="0" presId="urn:microsoft.com/office/officeart/2005/8/layout/chevron2"/>
    <dgm:cxn modelId="{F40365AB-B5DC-4743-82EB-3D1D6E6E836A}" type="presParOf" srcId="{C24850FD-C478-45A1-8C86-C6B45E8CC243}" destId="{3802551F-B96D-4AE5-A226-65279CCFAF49}" srcOrd="4" destOrd="0" presId="urn:microsoft.com/office/officeart/2005/8/layout/chevron2"/>
    <dgm:cxn modelId="{D20784AB-4C8B-4E2C-9EA8-DAD25B93BDB0}" type="presParOf" srcId="{3802551F-B96D-4AE5-A226-65279CCFAF49}" destId="{9E07B7B7-B8F4-4517-A52D-F7C1891BB738}" srcOrd="0" destOrd="0" presId="urn:microsoft.com/office/officeart/2005/8/layout/chevron2"/>
    <dgm:cxn modelId="{0A1AD872-1C29-443C-BB37-C2ABB1FFCC45}" type="presParOf" srcId="{3802551F-B96D-4AE5-A226-65279CCFAF49}" destId="{5C9ADF17-1398-4C33-BA09-A0055F774CC2}" srcOrd="1" destOrd="0" presId="urn:microsoft.com/office/officeart/2005/8/layout/chevron2"/>
    <dgm:cxn modelId="{68657078-A720-4C95-B726-0E8489A9344D}" type="presParOf" srcId="{C24850FD-C478-45A1-8C86-C6B45E8CC243}" destId="{0887C3EE-4F18-46AF-9D4B-037CFA26B0CB}" srcOrd="5" destOrd="0" presId="urn:microsoft.com/office/officeart/2005/8/layout/chevron2"/>
    <dgm:cxn modelId="{FC5A97E8-2381-46B6-AD11-2FC039C5D313}" type="presParOf" srcId="{C24850FD-C478-45A1-8C86-C6B45E8CC243}" destId="{C3EA4E7C-68BF-410A-80F5-8D0FB248DBC3}" srcOrd="6" destOrd="0" presId="urn:microsoft.com/office/officeart/2005/8/layout/chevron2"/>
    <dgm:cxn modelId="{0855080F-24A9-4261-A05F-DE7A7DACBDAF}" type="presParOf" srcId="{C3EA4E7C-68BF-410A-80F5-8D0FB248DBC3}" destId="{76EB3575-4219-4CB6-AC0C-FF1A36B02187}" srcOrd="0" destOrd="0" presId="urn:microsoft.com/office/officeart/2005/8/layout/chevron2"/>
    <dgm:cxn modelId="{8B4BC623-C48C-4773-AB11-B28D2C97FDE7}" type="presParOf" srcId="{C3EA4E7C-68BF-410A-80F5-8D0FB248DBC3}" destId="{73AB25B2-7A6C-449A-A3A6-4CBCD2B4A761}" srcOrd="1" destOrd="0" presId="urn:microsoft.com/office/officeart/2005/8/layout/chevron2"/>
    <dgm:cxn modelId="{9C537DED-071E-4021-BE63-D66E2128E0C3}" type="presParOf" srcId="{C24850FD-C478-45A1-8C86-C6B45E8CC243}" destId="{E4C906D5-8594-47C2-8383-02C3403398BB}" srcOrd="7" destOrd="0" presId="urn:microsoft.com/office/officeart/2005/8/layout/chevron2"/>
    <dgm:cxn modelId="{413AB5F0-364D-4CB3-AC93-24FB32054924}" type="presParOf" srcId="{C24850FD-C478-45A1-8C86-C6B45E8CC243}" destId="{6F1CCFCB-38C5-45AF-AD7E-47F519F293A4}" srcOrd="8" destOrd="0" presId="urn:microsoft.com/office/officeart/2005/8/layout/chevron2"/>
    <dgm:cxn modelId="{42FEB4B2-AD40-4499-9BC0-4D608C5C88DD}" type="presParOf" srcId="{6F1CCFCB-38C5-45AF-AD7E-47F519F293A4}" destId="{2FA3726C-B4C7-49D6-A148-D9AA12DB00E0}" srcOrd="0" destOrd="0" presId="urn:microsoft.com/office/officeart/2005/8/layout/chevron2"/>
    <dgm:cxn modelId="{039488BE-635C-4022-AB2E-29567A60DFF0}" type="presParOf" srcId="{6F1CCFCB-38C5-45AF-AD7E-47F519F293A4}" destId="{C8F521B9-4F38-455C-9B2C-DDEE4079F8DA}" srcOrd="1" destOrd="0" presId="urn:microsoft.com/office/officeart/2005/8/layout/chevron2"/>
    <dgm:cxn modelId="{3043AC1E-2C44-484B-9E5B-0B7DBA9CF47F}" type="presParOf" srcId="{C24850FD-C478-45A1-8C86-C6B45E8CC243}" destId="{74611E3C-7C27-4873-B4D0-4F38E93CF1CB}" srcOrd="9" destOrd="0" presId="urn:microsoft.com/office/officeart/2005/8/layout/chevron2"/>
    <dgm:cxn modelId="{3D52548A-D586-48E0-8CC4-3AE0F7D21743}" type="presParOf" srcId="{C24850FD-C478-45A1-8C86-C6B45E8CC243}" destId="{8E8AB2EA-813F-4781-936F-0BC27ABFD8C8}" srcOrd="10" destOrd="0" presId="urn:microsoft.com/office/officeart/2005/8/layout/chevron2"/>
    <dgm:cxn modelId="{522F423A-0279-42F0-AD77-19C5873DC575}" type="presParOf" srcId="{8E8AB2EA-813F-4781-936F-0BC27ABFD8C8}" destId="{DC546B97-B616-4E8D-B839-8243E7B4E379}" srcOrd="0" destOrd="0" presId="urn:microsoft.com/office/officeart/2005/8/layout/chevron2"/>
    <dgm:cxn modelId="{D6721D26-61DC-47AC-933C-BA38FB035C21}" type="presParOf" srcId="{8E8AB2EA-813F-4781-936F-0BC27ABFD8C8}" destId="{B1E50B52-3C74-40C0-8C8C-1A9271D88D8B}" srcOrd="1" destOrd="0" presId="urn:microsoft.com/office/officeart/2005/8/layout/chevron2"/>
    <dgm:cxn modelId="{0926D1E0-41C4-4E11-8971-439AE416E037}" type="presParOf" srcId="{C24850FD-C478-45A1-8C86-C6B45E8CC243}" destId="{045DA5AD-D588-41F0-93D4-3AC9D5B8D91F}" srcOrd="11" destOrd="0" presId="urn:microsoft.com/office/officeart/2005/8/layout/chevron2"/>
    <dgm:cxn modelId="{C8D4F1AC-33DC-4AAA-BEE9-244197841EAD}" type="presParOf" srcId="{C24850FD-C478-45A1-8C86-C6B45E8CC243}" destId="{BF892FCC-6589-457C-B3BA-7D3B7CE55203}" srcOrd="12" destOrd="0" presId="urn:microsoft.com/office/officeart/2005/8/layout/chevron2"/>
    <dgm:cxn modelId="{CFE15D9A-E209-44CE-9F32-25D8F24C6C62}" type="presParOf" srcId="{BF892FCC-6589-457C-B3BA-7D3B7CE55203}" destId="{85F04102-FA8E-4A67-9FA4-FB16315280B1}" srcOrd="0" destOrd="0" presId="urn:microsoft.com/office/officeart/2005/8/layout/chevron2"/>
    <dgm:cxn modelId="{E70C736E-324A-41BC-9B4F-CB973561B4D1}" type="presParOf" srcId="{BF892FCC-6589-457C-B3BA-7D3B7CE55203}" destId="{C385DC31-2C9E-40AD-BB0D-68370613E295}"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50A07A-39BF-469A-9A7D-274E3AA802A5}"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ru-RU"/>
        </a:p>
      </dgm:t>
    </dgm:pt>
    <dgm:pt modelId="{ACEDFB3E-F3C2-4422-9882-5E45C95C5B3E}">
      <dgm:prSet phldrT="[Текст]"/>
      <dgm:spPr>
        <a:solidFill>
          <a:srgbClr val="99FF66"/>
        </a:solidFill>
      </dgm:spPr>
      <dgm:t>
        <a:bodyPr/>
        <a:lstStyle/>
        <a:p>
          <a:r>
            <a:rPr lang="en-US" dirty="0">
              <a:solidFill>
                <a:schemeClr val="tx1"/>
              </a:solidFill>
            </a:rPr>
            <a:t>Qo’shimcha</a:t>
          </a:r>
          <a:endParaRPr lang="ru-RU" dirty="0">
            <a:solidFill>
              <a:schemeClr val="tx1"/>
            </a:solidFill>
          </a:endParaRPr>
        </a:p>
      </dgm:t>
    </dgm:pt>
    <dgm:pt modelId="{9AB388E7-2719-4F5D-A553-9EE2D51D20B7}" cxnId="{BB0523FD-B71B-4144-8D5F-0E407D9DC9E9}" type="parTrans">
      <dgm:prSet/>
      <dgm:spPr/>
      <dgm:t>
        <a:bodyPr/>
        <a:lstStyle/>
        <a:p>
          <a:endParaRPr lang="ru-RU"/>
        </a:p>
      </dgm:t>
    </dgm:pt>
    <dgm:pt modelId="{8F06D646-3339-4212-8E4C-0C6B833BCCE9}" cxnId="{BB0523FD-B71B-4144-8D5F-0E407D9DC9E9}" type="sibTrans">
      <dgm:prSet/>
      <dgm:spPr/>
      <dgm:t>
        <a:bodyPr/>
        <a:lstStyle/>
        <a:p>
          <a:endParaRPr lang="ru-RU"/>
        </a:p>
      </dgm:t>
    </dgm:pt>
    <dgm:pt modelId="{9C513BF0-0453-4895-BA98-EEAB3DF7B834}">
      <dgm:prSet phldrT="[Текст]" custT="1"/>
      <dgm:spPr/>
      <dgm:t>
        <a:bodyPr/>
        <a:lstStyle/>
        <a:p>
          <a:r>
            <a:rPr lang="en-US" sz="1800" dirty="0">
              <a:solidFill>
                <a:schemeClr val="tx1"/>
              </a:solidFill>
              <a:latin typeface="Times New Roman" panose="02020603050405020304" pitchFamily="18" charset="0"/>
              <a:cs typeface="Times New Roman" panose="02020603050405020304" pitchFamily="18" charset="0"/>
            </a:rPr>
            <a:t>Muloqotdoshlar o’z istak va harakatlarini ilgari surib, suhbatdoshinikini rad etishga urinadilar</a:t>
          </a:r>
          <a:endParaRPr lang="ru-RU" sz="1800" dirty="0">
            <a:solidFill>
              <a:schemeClr val="tx1"/>
            </a:solidFill>
            <a:latin typeface="Times New Roman" panose="02020603050405020304" pitchFamily="18" charset="0"/>
            <a:cs typeface="Times New Roman" panose="02020603050405020304" pitchFamily="18" charset="0"/>
          </a:endParaRPr>
        </a:p>
      </dgm:t>
    </dgm:pt>
    <dgm:pt modelId="{E2B240AC-1CF8-4371-A0E6-90BEB33B0004}" cxnId="{C6C3D0A9-A5AC-42A1-B613-5FE1F0042593}" type="parTrans">
      <dgm:prSet/>
      <dgm:spPr/>
      <dgm:t>
        <a:bodyPr/>
        <a:lstStyle/>
        <a:p>
          <a:endParaRPr lang="ru-RU"/>
        </a:p>
      </dgm:t>
    </dgm:pt>
    <dgm:pt modelId="{FCEB509E-4853-4BB2-8B9D-AD8DE7415C85}" cxnId="{C6C3D0A9-A5AC-42A1-B613-5FE1F0042593}" type="sibTrans">
      <dgm:prSet/>
      <dgm:spPr/>
      <dgm:t>
        <a:bodyPr/>
        <a:lstStyle/>
        <a:p>
          <a:endParaRPr lang="ru-RU"/>
        </a:p>
      </dgm:t>
    </dgm:pt>
    <dgm:pt modelId="{DE958CA5-CF02-4AEA-A4F6-6183EEEC637A}">
      <dgm:prSet phldrT="[Текст]"/>
      <dgm:spPr>
        <a:solidFill>
          <a:srgbClr val="FF0000"/>
        </a:solidFill>
      </dgm:spPr>
      <dgm:t>
        <a:bodyPr/>
        <a:lstStyle/>
        <a:p>
          <a:r>
            <a:rPr lang="en-US" dirty="0">
              <a:solidFill>
                <a:schemeClr val="tx1"/>
              </a:solidFill>
            </a:rPr>
            <a:t>Yashirin</a:t>
          </a:r>
          <a:endParaRPr lang="ru-RU" dirty="0">
            <a:solidFill>
              <a:schemeClr val="tx1"/>
            </a:solidFill>
          </a:endParaRPr>
        </a:p>
      </dgm:t>
    </dgm:pt>
    <dgm:pt modelId="{920FD092-C5B8-41E0-B63E-110163ED886F}" cxnId="{772B6618-A2F1-4841-9A09-E875C9E364D3}" type="parTrans">
      <dgm:prSet/>
      <dgm:spPr/>
      <dgm:t>
        <a:bodyPr/>
        <a:lstStyle/>
        <a:p>
          <a:endParaRPr lang="ru-RU"/>
        </a:p>
      </dgm:t>
    </dgm:pt>
    <dgm:pt modelId="{F18D3E56-2F6D-4763-B41D-EED09F44144C}" cxnId="{772B6618-A2F1-4841-9A09-E875C9E364D3}" type="sibTrans">
      <dgm:prSet/>
      <dgm:spPr/>
      <dgm:t>
        <a:bodyPr/>
        <a:lstStyle/>
        <a:p>
          <a:endParaRPr lang="ru-RU"/>
        </a:p>
      </dgm:t>
    </dgm:pt>
    <dgm:pt modelId="{CA0ACBDE-4A62-4845-B809-27553B64555B}">
      <dgm:prSet phldrT="[Текст]"/>
      <dgm:spPr/>
      <dgm:t>
        <a:bodyPr/>
        <a:lstStyle/>
        <a:p>
          <a:r>
            <a:rPr lang="en-US" dirty="0">
              <a:solidFill>
                <a:schemeClr val="tx1"/>
              </a:solidFill>
            </a:rPr>
            <a:t>Bir vaqtning o’zida ochiq (verbal ifodalangan) va yashirin (nazarda tutilgan) bo’ladi</a:t>
          </a:r>
          <a:endParaRPr lang="ru-RU" dirty="0">
            <a:solidFill>
              <a:schemeClr val="tx1"/>
            </a:solidFill>
          </a:endParaRPr>
        </a:p>
      </dgm:t>
    </dgm:pt>
    <dgm:pt modelId="{52E83E16-DD6C-419C-B6A1-FAFC971FA011}" cxnId="{2A5BFF21-CED6-439B-9BCE-6E99FF279326}" type="sibTrans">
      <dgm:prSet/>
      <dgm:spPr/>
      <dgm:t>
        <a:bodyPr/>
        <a:lstStyle/>
        <a:p>
          <a:endParaRPr lang="ru-RU"/>
        </a:p>
      </dgm:t>
    </dgm:pt>
    <dgm:pt modelId="{8FC2F6A3-2BDC-4EEA-B89A-C5CCB718C5D5}" cxnId="{2A5BFF21-CED6-439B-9BCE-6E99FF279326}" type="parTrans">
      <dgm:prSet/>
      <dgm:spPr/>
      <dgm:t>
        <a:bodyPr/>
        <a:lstStyle/>
        <a:p>
          <a:endParaRPr lang="ru-RU"/>
        </a:p>
      </dgm:t>
    </dgm:pt>
    <dgm:pt modelId="{F18A6936-B4C9-4670-997D-B137468F24AE}">
      <dgm:prSet phldrT="[Текст]" custT="1"/>
      <dgm:spPr/>
      <dgm:t>
        <a:bodyPr/>
        <a:lstStyle/>
        <a:p>
          <a:r>
            <a:rPr lang="en-US" sz="2000" dirty="0">
              <a:solidFill>
                <a:schemeClr val="tx1"/>
              </a:solidFill>
              <a:latin typeface="Times New Roman" panose="02020603050405020304" pitchFamily="18" charset="0"/>
              <a:cs typeface="Times New Roman" panose="02020603050405020304" pitchFamily="18" charset="0"/>
            </a:rPr>
            <a:t>Subyektlar vaziyatni bir xil tushunib, suhbatdoshiga maqbul holatda harakatlanadi</a:t>
          </a:r>
          <a:endParaRPr lang="ru-RU" sz="2000" dirty="0">
            <a:solidFill>
              <a:schemeClr val="tx1"/>
            </a:solidFill>
            <a:latin typeface="Times New Roman" panose="02020603050405020304" pitchFamily="18" charset="0"/>
            <a:cs typeface="Times New Roman" panose="02020603050405020304" pitchFamily="18" charset="0"/>
          </a:endParaRPr>
        </a:p>
      </dgm:t>
    </dgm:pt>
    <dgm:pt modelId="{BBCCBDFA-7AE5-4389-ABD5-53A1702846A3}" cxnId="{FBC58C29-1D1F-436B-8E99-62B42FB588F3}" type="sibTrans">
      <dgm:prSet/>
      <dgm:spPr/>
      <dgm:t>
        <a:bodyPr/>
        <a:lstStyle/>
        <a:p>
          <a:endParaRPr lang="ru-RU"/>
        </a:p>
      </dgm:t>
    </dgm:pt>
    <dgm:pt modelId="{AB2F62D2-F167-4883-A763-CB75B6084C4A}" cxnId="{FBC58C29-1D1F-436B-8E99-62B42FB588F3}" type="parTrans">
      <dgm:prSet/>
      <dgm:spPr/>
      <dgm:t>
        <a:bodyPr/>
        <a:lstStyle/>
        <a:p>
          <a:endParaRPr lang="ru-RU"/>
        </a:p>
      </dgm:t>
    </dgm:pt>
    <dgm:pt modelId="{86521B82-0E2A-4E88-A8F0-D0CB6355CEE1}">
      <dgm:prSet phldrT="[Текст]"/>
      <dgm:spPr>
        <a:solidFill>
          <a:srgbClr val="FFFF00"/>
        </a:solidFill>
      </dgm:spPr>
      <dgm:t>
        <a:bodyPr/>
        <a:lstStyle/>
        <a:p>
          <a:r>
            <a:rPr lang="en-US" dirty="0">
              <a:solidFill>
                <a:schemeClr val="tx1"/>
              </a:solidFill>
            </a:rPr>
            <a:t>Kesishuvchi</a:t>
          </a:r>
          <a:endParaRPr lang="ru-RU" dirty="0">
            <a:solidFill>
              <a:schemeClr val="tx1"/>
            </a:solidFill>
          </a:endParaRPr>
        </a:p>
      </dgm:t>
    </dgm:pt>
    <dgm:pt modelId="{5E8FB49E-5A42-4CCE-A616-DD40C05E822D}" cxnId="{352DCFD7-B7C0-4BA1-B641-132D3476E96F}" type="sibTrans">
      <dgm:prSet/>
      <dgm:spPr/>
      <dgm:t>
        <a:bodyPr/>
        <a:lstStyle/>
        <a:p>
          <a:endParaRPr lang="ru-RU"/>
        </a:p>
      </dgm:t>
    </dgm:pt>
    <dgm:pt modelId="{B4883A7E-E4B3-4271-9C1B-7893E9EA9DF2}" cxnId="{352DCFD7-B7C0-4BA1-B641-132D3476E96F}" type="parTrans">
      <dgm:prSet/>
      <dgm:spPr/>
      <dgm:t>
        <a:bodyPr/>
        <a:lstStyle/>
        <a:p>
          <a:endParaRPr lang="ru-RU"/>
        </a:p>
      </dgm:t>
    </dgm:pt>
    <dgm:pt modelId="{2D218082-3B94-407E-B98D-70CE48905839}" type="pres">
      <dgm:prSet presAssocID="{7D50A07A-39BF-469A-9A7D-274E3AA802A5}" presName="Name0" presStyleCnt="0">
        <dgm:presLayoutVars>
          <dgm:dir/>
          <dgm:animLvl val="lvl"/>
          <dgm:resizeHandles val="exact"/>
        </dgm:presLayoutVars>
      </dgm:prSet>
      <dgm:spPr/>
      <dgm:t>
        <a:bodyPr/>
        <a:lstStyle/>
        <a:p>
          <a:endParaRPr lang="ru-RU"/>
        </a:p>
      </dgm:t>
    </dgm:pt>
    <dgm:pt modelId="{4B07BB1F-2264-4B5B-A294-E2398369E530}" type="pres">
      <dgm:prSet presAssocID="{ACEDFB3E-F3C2-4422-9882-5E45C95C5B3E}" presName="compositeNode" presStyleCnt="0">
        <dgm:presLayoutVars>
          <dgm:bulletEnabled val="1"/>
        </dgm:presLayoutVars>
      </dgm:prSet>
      <dgm:spPr/>
    </dgm:pt>
    <dgm:pt modelId="{4A6532B3-B3AB-4AE0-99CF-3F0ADB2E6977}" type="pres">
      <dgm:prSet presAssocID="{ACEDFB3E-F3C2-4422-9882-5E45C95C5B3E}" presName="bgRect" presStyleLbl="node1" presStyleIdx="0" presStyleCnt="3"/>
      <dgm:spPr/>
      <dgm:t>
        <a:bodyPr/>
        <a:lstStyle/>
        <a:p>
          <a:endParaRPr lang="ru-RU"/>
        </a:p>
      </dgm:t>
    </dgm:pt>
    <dgm:pt modelId="{F862A1F1-EB43-4B6A-93F8-6D70DB91644C}" type="pres">
      <dgm:prSet presAssocID="{ACEDFB3E-F3C2-4422-9882-5E45C95C5B3E}" presName="parentNode" presStyleLbl="node1" presStyleIdx="0" presStyleCnt="3">
        <dgm:presLayoutVars>
          <dgm:chMax val="0"/>
          <dgm:bulletEnabled val="1"/>
        </dgm:presLayoutVars>
      </dgm:prSet>
      <dgm:spPr/>
      <dgm:t>
        <a:bodyPr/>
        <a:lstStyle/>
        <a:p>
          <a:endParaRPr lang="ru-RU"/>
        </a:p>
      </dgm:t>
    </dgm:pt>
    <dgm:pt modelId="{8C0C82EA-D767-4D7F-85D9-BAC9DE07A599}" type="pres">
      <dgm:prSet presAssocID="{ACEDFB3E-F3C2-4422-9882-5E45C95C5B3E}" presName="childNode" presStyleLbl="node1" presStyleIdx="0" presStyleCnt="3">
        <dgm:presLayoutVars>
          <dgm:bulletEnabled val="1"/>
        </dgm:presLayoutVars>
      </dgm:prSet>
      <dgm:spPr>
        <a:prstGeom prst="wedgeRectCallout">
          <a:avLst/>
        </a:prstGeom>
      </dgm:spPr>
      <dgm:t>
        <a:bodyPr/>
        <a:lstStyle/>
        <a:p>
          <a:endParaRPr lang="ru-RU"/>
        </a:p>
      </dgm:t>
    </dgm:pt>
    <dgm:pt modelId="{380E2818-6119-4DD2-AD46-2B0EE952DA39}" type="pres">
      <dgm:prSet presAssocID="{8F06D646-3339-4212-8E4C-0C6B833BCCE9}" presName="hSp" presStyleCnt="0"/>
      <dgm:spPr/>
    </dgm:pt>
    <dgm:pt modelId="{A089551C-D4A3-46BE-B641-BC86C0AD4054}" type="pres">
      <dgm:prSet presAssocID="{8F06D646-3339-4212-8E4C-0C6B833BCCE9}" presName="vProcSp" presStyleCnt="0"/>
      <dgm:spPr/>
    </dgm:pt>
    <dgm:pt modelId="{B068080F-8608-4E72-A872-9F58609088B6}" type="pres">
      <dgm:prSet presAssocID="{8F06D646-3339-4212-8E4C-0C6B833BCCE9}" presName="vSp1" presStyleCnt="0"/>
      <dgm:spPr/>
    </dgm:pt>
    <dgm:pt modelId="{6047A666-EDE5-4031-AC2C-826738B98E33}" type="pres">
      <dgm:prSet presAssocID="{8F06D646-3339-4212-8E4C-0C6B833BCCE9}" presName="simulatedConn" presStyleLbl="solidFgAcc1" presStyleIdx="0" presStyleCnt="2"/>
      <dgm:spPr/>
    </dgm:pt>
    <dgm:pt modelId="{32FF0916-D79D-48E2-9FDF-000CC97B1A5B}" type="pres">
      <dgm:prSet presAssocID="{8F06D646-3339-4212-8E4C-0C6B833BCCE9}" presName="vSp2" presStyleCnt="0"/>
      <dgm:spPr/>
    </dgm:pt>
    <dgm:pt modelId="{315F5CD3-1489-485B-9588-14FAB90725B3}" type="pres">
      <dgm:prSet presAssocID="{8F06D646-3339-4212-8E4C-0C6B833BCCE9}" presName="sibTrans" presStyleCnt="0"/>
      <dgm:spPr/>
    </dgm:pt>
    <dgm:pt modelId="{3F340A6C-C922-4F2A-A46D-EF4ED2B7A479}" type="pres">
      <dgm:prSet presAssocID="{86521B82-0E2A-4E88-A8F0-D0CB6355CEE1}" presName="compositeNode" presStyleCnt="0">
        <dgm:presLayoutVars>
          <dgm:bulletEnabled val="1"/>
        </dgm:presLayoutVars>
      </dgm:prSet>
      <dgm:spPr/>
    </dgm:pt>
    <dgm:pt modelId="{2BD3BC4A-47A7-4FAC-9EE2-49FE83744B6E}" type="pres">
      <dgm:prSet presAssocID="{86521B82-0E2A-4E88-A8F0-D0CB6355CEE1}" presName="bgRect" presStyleLbl="node1" presStyleIdx="1" presStyleCnt="3"/>
      <dgm:spPr/>
      <dgm:t>
        <a:bodyPr/>
        <a:lstStyle/>
        <a:p>
          <a:endParaRPr lang="ru-RU"/>
        </a:p>
      </dgm:t>
    </dgm:pt>
    <dgm:pt modelId="{22F46A65-16D1-43EE-B262-3479F88A1839}" type="pres">
      <dgm:prSet presAssocID="{86521B82-0E2A-4E88-A8F0-D0CB6355CEE1}" presName="parentNode" presStyleLbl="node1" presStyleIdx="1" presStyleCnt="3">
        <dgm:presLayoutVars>
          <dgm:chMax val="0"/>
          <dgm:bulletEnabled val="1"/>
        </dgm:presLayoutVars>
      </dgm:prSet>
      <dgm:spPr/>
      <dgm:t>
        <a:bodyPr/>
        <a:lstStyle/>
        <a:p>
          <a:endParaRPr lang="ru-RU"/>
        </a:p>
      </dgm:t>
    </dgm:pt>
    <dgm:pt modelId="{56F3A623-58BE-4126-9B4B-ED4C0878D1A9}" type="pres">
      <dgm:prSet presAssocID="{86521B82-0E2A-4E88-A8F0-D0CB6355CEE1}" presName="childNode" presStyleLbl="node1" presStyleIdx="1" presStyleCnt="3">
        <dgm:presLayoutVars>
          <dgm:bulletEnabled val="1"/>
        </dgm:presLayoutVars>
      </dgm:prSet>
      <dgm:spPr/>
      <dgm:t>
        <a:bodyPr/>
        <a:lstStyle/>
        <a:p>
          <a:endParaRPr lang="ru-RU"/>
        </a:p>
      </dgm:t>
    </dgm:pt>
    <dgm:pt modelId="{9BAAAEB8-B128-4280-A019-2ADE6D2146AF}" type="pres">
      <dgm:prSet presAssocID="{5E8FB49E-5A42-4CCE-A616-DD40C05E822D}" presName="hSp" presStyleCnt="0"/>
      <dgm:spPr/>
    </dgm:pt>
    <dgm:pt modelId="{119C4B8A-37FA-4FB6-AEF9-0EA294B87643}" type="pres">
      <dgm:prSet presAssocID="{5E8FB49E-5A42-4CCE-A616-DD40C05E822D}" presName="vProcSp" presStyleCnt="0"/>
      <dgm:spPr/>
    </dgm:pt>
    <dgm:pt modelId="{F33428B1-B687-4F6E-9DD1-73936D8524DC}" type="pres">
      <dgm:prSet presAssocID="{5E8FB49E-5A42-4CCE-A616-DD40C05E822D}" presName="vSp1" presStyleCnt="0"/>
      <dgm:spPr/>
    </dgm:pt>
    <dgm:pt modelId="{4D9BDAB9-F247-422F-AABB-036128543D52}" type="pres">
      <dgm:prSet presAssocID="{5E8FB49E-5A42-4CCE-A616-DD40C05E822D}" presName="simulatedConn" presStyleLbl="solidFgAcc1" presStyleIdx="1" presStyleCnt="2"/>
      <dgm:spPr/>
    </dgm:pt>
    <dgm:pt modelId="{240F6BEF-E041-4FFA-9A13-FAD51DD11F6E}" type="pres">
      <dgm:prSet presAssocID="{5E8FB49E-5A42-4CCE-A616-DD40C05E822D}" presName="vSp2" presStyleCnt="0"/>
      <dgm:spPr/>
    </dgm:pt>
    <dgm:pt modelId="{31FA06FD-6435-4BD9-A2DE-2DC1F22E84CF}" type="pres">
      <dgm:prSet presAssocID="{5E8FB49E-5A42-4CCE-A616-DD40C05E822D}" presName="sibTrans" presStyleCnt="0"/>
      <dgm:spPr/>
    </dgm:pt>
    <dgm:pt modelId="{145BD22E-21DC-48C8-8E39-F2BE804D53D1}" type="pres">
      <dgm:prSet presAssocID="{DE958CA5-CF02-4AEA-A4F6-6183EEEC637A}" presName="compositeNode" presStyleCnt="0">
        <dgm:presLayoutVars>
          <dgm:bulletEnabled val="1"/>
        </dgm:presLayoutVars>
      </dgm:prSet>
      <dgm:spPr/>
    </dgm:pt>
    <dgm:pt modelId="{774C8D2B-5AD4-4957-8AFC-6B41D98ADBC7}" type="pres">
      <dgm:prSet presAssocID="{DE958CA5-CF02-4AEA-A4F6-6183EEEC637A}" presName="bgRect" presStyleLbl="node1" presStyleIdx="2" presStyleCnt="3"/>
      <dgm:spPr/>
      <dgm:t>
        <a:bodyPr/>
        <a:lstStyle/>
        <a:p>
          <a:endParaRPr lang="ru-RU"/>
        </a:p>
      </dgm:t>
    </dgm:pt>
    <dgm:pt modelId="{D3E916D7-9F55-4667-8B42-A85AE9C7BC1E}" type="pres">
      <dgm:prSet presAssocID="{DE958CA5-CF02-4AEA-A4F6-6183EEEC637A}" presName="parentNode" presStyleLbl="node1" presStyleIdx="2" presStyleCnt="3">
        <dgm:presLayoutVars>
          <dgm:chMax val="0"/>
          <dgm:bulletEnabled val="1"/>
        </dgm:presLayoutVars>
      </dgm:prSet>
      <dgm:spPr/>
      <dgm:t>
        <a:bodyPr/>
        <a:lstStyle/>
        <a:p>
          <a:endParaRPr lang="ru-RU"/>
        </a:p>
      </dgm:t>
    </dgm:pt>
    <dgm:pt modelId="{F73DCE3D-5A10-41EB-8B7D-F3D8B8459D12}" type="pres">
      <dgm:prSet presAssocID="{DE958CA5-CF02-4AEA-A4F6-6183EEEC637A}" presName="childNode" presStyleLbl="node1" presStyleIdx="2" presStyleCnt="3">
        <dgm:presLayoutVars>
          <dgm:bulletEnabled val="1"/>
        </dgm:presLayoutVars>
      </dgm:prSet>
      <dgm:spPr/>
      <dgm:t>
        <a:bodyPr/>
        <a:lstStyle/>
        <a:p>
          <a:endParaRPr lang="ru-RU"/>
        </a:p>
      </dgm:t>
    </dgm:pt>
  </dgm:ptLst>
  <dgm:cxnLst>
    <dgm:cxn modelId="{079CE5C0-D9F9-4A64-B869-A2212C06E730}" type="presOf" srcId="{DE958CA5-CF02-4AEA-A4F6-6183EEEC637A}" destId="{774C8D2B-5AD4-4957-8AFC-6B41D98ADBC7}" srcOrd="0" destOrd="0" presId="urn:microsoft.com/office/officeart/2005/8/layout/hProcess7"/>
    <dgm:cxn modelId="{FBC58C29-1D1F-436B-8E99-62B42FB588F3}" srcId="{ACEDFB3E-F3C2-4422-9882-5E45C95C5B3E}" destId="{F18A6936-B4C9-4670-997D-B137468F24AE}" srcOrd="0" destOrd="0" parTransId="{AB2F62D2-F167-4883-A763-CB75B6084C4A}" sibTransId="{BBCCBDFA-7AE5-4389-ABD5-53A1702846A3}"/>
    <dgm:cxn modelId="{E7F67115-E702-47FE-B753-C960F6D0912B}" type="presOf" srcId="{CA0ACBDE-4A62-4845-B809-27553B64555B}" destId="{F73DCE3D-5A10-41EB-8B7D-F3D8B8459D12}" srcOrd="0" destOrd="0" presId="urn:microsoft.com/office/officeart/2005/8/layout/hProcess7"/>
    <dgm:cxn modelId="{4DA57F32-CEA2-4EAC-AB48-64C3F827D90A}" type="presOf" srcId="{ACEDFB3E-F3C2-4422-9882-5E45C95C5B3E}" destId="{F862A1F1-EB43-4B6A-93F8-6D70DB91644C}" srcOrd="1" destOrd="0" presId="urn:microsoft.com/office/officeart/2005/8/layout/hProcess7"/>
    <dgm:cxn modelId="{BBC5A43D-4552-4D77-9769-8D8B8E100D44}" type="presOf" srcId="{F18A6936-B4C9-4670-997D-B137468F24AE}" destId="{8C0C82EA-D767-4D7F-85D9-BAC9DE07A599}" srcOrd="0" destOrd="0" presId="urn:microsoft.com/office/officeart/2005/8/layout/hProcess7"/>
    <dgm:cxn modelId="{26F98411-8A10-40CE-8958-DC216003EFD4}" type="presOf" srcId="{86521B82-0E2A-4E88-A8F0-D0CB6355CEE1}" destId="{2BD3BC4A-47A7-4FAC-9EE2-49FE83744B6E}" srcOrd="0" destOrd="0" presId="urn:microsoft.com/office/officeart/2005/8/layout/hProcess7"/>
    <dgm:cxn modelId="{3868DEBF-6E30-4138-9918-C0FE9AA4067F}" type="presOf" srcId="{9C513BF0-0453-4895-BA98-EEAB3DF7B834}" destId="{56F3A623-58BE-4126-9B4B-ED4C0878D1A9}" srcOrd="0" destOrd="0" presId="urn:microsoft.com/office/officeart/2005/8/layout/hProcess7"/>
    <dgm:cxn modelId="{2A5BFF21-CED6-439B-9BCE-6E99FF279326}" srcId="{DE958CA5-CF02-4AEA-A4F6-6183EEEC637A}" destId="{CA0ACBDE-4A62-4845-B809-27553B64555B}" srcOrd="0" destOrd="0" parTransId="{8FC2F6A3-2BDC-4EEA-B89A-C5CCB718C5D5}" sibTransId="{52E83E16-DD6C-419C-B6A1-FAFC971FA011}"/>
    <dgm:cxn modelId="{C6C3D0A9-A5AC-42A1-B613-5FE1F0042593}" srcId="{86521B82-0E2A-4E88-A8F0-D0CB6355CEE1}" destId="{9C513BF0-0453-4895-BA98-EEAB3DF7B834}" srcOrd="0" destOrd="0" parTransId="{E2B240AC-1CF8-4371-A0E6-90BEB33B0004}" sibTransId="{FCEB509E-4853-4BB2-8B9D-AD8DE7415C85}"/>
    <dgm:cxn modelId="{0CABA647-4356-495C-AFCE-56015E7C13AA}" type="presOf" srcId="{DE958CA5-CF02-4AEA-A4F6-6183EEEC637A}" destId="{D3E916D7-9F55-4667-8B42-A85AE9C7BC1E}" srcOrd="1" destOrd="0" presId="urn:microsoft.com/office/officeart/2005/8/layout/hProcess7"/>
    <dgm:cxn modelId="{772B6618-A2F1-4841-9A09-E875C9E364D3}" srcId="{7D50A07A-39BF-469A-9A7D-274E3AA802A5}" destId="{DE958CA5-CF02-4AEA-A4F6-6183EEEC637A}" srcOrd="2" destOrd="0" parTransId="{920FD092-C5B8-41E0-B63E-110163ED886F}" sibTransId="{F18D3E56-2F6D-4763-B41D-EED09F44144C}"/>
    <dgm:cxn modelId="{352DCFD7-B7C0-4BA1-B641-132D3476E96F}" srcId="{7D50A07A-39BF-469A-9A7D-274E3AA802A5}" destId="{86521B82-0E2A-4E88-A8F0-D0CB6355CEE1}" srcOrd="1" destOrd="0" parTransId="{B4883A7E-E4B3-4271-9C1B-7893E9EA9DF2}" sibTransId="{5E8FB49E-5A42-4CCE-A616-DD40C05E822D}"/>
    <dgm:cxn modelId="{80EDE101-019E-4A99-9404-846A05AC842C}" type="presOf" srcId="{7D50A07A-39BF-469A-9A7D-274E3AA802A5}" destId="{2D218082-3B94-407E-B98D-70CE48905839}" srcOrd="0" destOrd="0" presId="urn:microsoft.com/office/officeart/2005/8/layout/hProcess7"/>
    <dgm:cxn modelId="{FFD62503-D60D-4BAC-B13B-F92558EC44E5}" type="presOf" srcId="{ACEDFB3E-F3C2-4422-9882-5E45C95C5B3E}" destId="{4A6532B3-B3AB-4AE0-99CF-3F0ADB2E6977}" srcOrd="0" destOrd="0" presId="urn:microsoft.com/office/officeart/2005/8/layout/hProcess7"/>
    <dgm:cxn modelId="{80A71C12-76F1-4EF7-80C0-03A76310BAE0}" type="presOf" srcId="{86521B82-0E2A-4E88-A8F0-D0CB6355CEE1}" destId="{22F46A65-16D1-43EE-B262-3479F88A1839}" srcOrd="1" destOrd="0" presId="urn:microsoft.com/office/officeart/2005/8/layout/hProcess7"/>
    <dgm:cxn modelId="{BB0523FD-B71B-4144-8D5F-0E407D9DC9E9}" srcId="{7D50A07A-39BF-469A-9A7D-274E3AA802A5}" destId="{ACEDFB3E-F3C2-4422-9882-5E45C95C5B3E}" srcOrd="0" destOrd="0" parTransId="{9AB388E7-2719-4F5D-A553-9EE2D51D20B7}" sibTransId="{8F06D646-3339-4212-8E4C-0C6B833BCCE9}"/>
    <dgm:cxn modelId="{4B162306-D04C-47DA-AA4A-54C9B3181123}" type="presParOf" srcId="{2D218082-3B94-407E-B98D-70CE48905839}" destId="{4B07BB1F-2264-4B5B-A294-E2398369E530}" srcOrd="0" destOrd="0" presId="urn:microsoft.com/office/officeart/2005/8/layout/hProcess7"/>
    <dgm:cxn modelId="{376C8F76-57F4-4DE3-A034-AE05756506BE}" type="presParOf" srcId="{4B07BB1F-2264-4B5B-A294-E2398369E530}" destId="{4A6532B3-B3AB-4AE0-99CF-3F0ADB2E6977}" srcOrd="0" destOrd="0" presId="urn:microsoft.com/office/officeart/2005/8/layout/hProcess7"/>
    <dgm:cxn modelId="{CB9B680D-BFA0-43C0-BA56-61873248A1ED}" type="presParOf" srcId="{4B07BB1F-2264-4B5B-A294-E2398369E530}" destId="{F862A1F1-EB43-4B6A-93F8-6D70DB91644C}" srcOrd="1" destOrd="0" presId="urn:microsoft.com/office/officeart/2005/8/layout/hProcess7"/>
    <dgm:cxn modelId="{47D2CFFC-1D3A-4623-A680-D9CCDF569B61}" type="presParOf" srcId="{4B07BB1F-2264-4B5B-A294-E2398369E530}" destId="{8C0C82EA-D767-4D7F-85D9-BAC9DE07A599}" srcOrd="2" destOrd="0" presId="urn:microsoft.com/office/officeart/2005/8/layout/hProcess7"/>
    <dgm:cxn modelId="{9312CBAC-CDC1-423D-9594-2A283E6609E2}" type="presParOf" srcId="{2D218082-3B94-407E-B98D-70CE48905839}" destId="{380E2818-6119-4DD2-AD46-2B0EE952DA39}" srcOrd="1" destOrd="0" presId="urn:microsoft.com/office/officeart/2005/8/layout/hProcess7"/>
    <dgm:cxn modelId="{8B8F63A8-2B85-48C6-A4A9-4AC274F8F2F8}" type="presParOf" srcId="{2D218082-3B94-407E-B98D-70CE48905839}" destId="{A089551C-D4A3-46BE-B641-BC86C0AD4054}" srcOrd="2" destOrd="0" presId="urn:microsoft.com/office/officeart/2005/8/layout/hProcess7"/>
    <dgm:cxn modelId="{207274EB-7140-419F-80E2-80AEADDBC28A}" type="presParOf" srcId="{A089551C-D4A3-46BE-B641-BC86C0AD4054}" destId="{B068080F-8608-4E72-A872-9F58609088B6}" srcOrd="0" destOrd="0" presId="urn:microsoft.com/office/officeart/2005/8/layout/hProcess7"/>
    <dgm:cxn modelId="{560F81E2-C73F-48D1-AF5D-D285C74D8824}" type="presParOf" srcId="{A089551C-D4A3-46BE-B641-BC86C0AD4054}" destId="{6047A666-EDE5-4031-AC2C-826738B98E33}" srcOrd="1" destOrd="0" presId="urn:microsoft.com/office/officeart/2005/8/layout/hProcess7"/>
    <dgm:cxn modelId="{D803918A-C52E-42CC-A563-DEA70A8D9ED5}" type="presParOf" srcId="{A089551C-D4A3-46BE-B641-BC86C0AD4054}" destId="{32FF0916-D79D-48E2-9FDF-000CC97B1A5B}" srcOrd="2" destOrd="0" presId="urn:microsoft.com/office/officeart/2005/8/layout/hProcess7"/>
    <dgm:cxn modelId="{24605EF3-5CEE-40A7-80F2-A9FAA48351F2}" type="presParOf" srcId="{2D218082-3B94-407E-B98D-70CE48905839}" destId="{315F5CD3-1489-485B-9588-14FAB90725B3}" srcOrd="3" destOrd="0" presId="urn:microsoft.com/office/officeart/2005/8/layout/hProcess7"/>
    <dgm:cxn modelId="{30907669-AA47-4BBF-8AA0-E5601950F241}" type="presParOf" srcId="{2D218082-3B94-407E-B98D-70CE48905839}" destId="{3F340A6C-C922-4F2A-A46D-EF4ED2B7A479}" srcOrd="4" destOrd="0" presId="urn:microsoft.com/office/officeart/2005/8/layout/hProcess7"/>
    <dgm:cxn modelId="{4C8A65A6-94F8-4172-9C8D-C7BC329BAEEF}" type="presParOf" srcId="{3F340A6C-C922-4F2A-A46D-EF4ED2B7A479}" destId="{2BD3BC4A-47A7-4FAC-9EE2-49FE83744B6E}" srcOrd="0" destOrd="0" presId="urn:microsoft.com/office/officeart/2005/8/layout/hProcess7"/>
    <dgm:cxn modelId="{8F6722A6-6767-478B-A78D-5A698A241169}" type="presParOf" srcId="{3F340A6C-C922-4F2A-A46D-EF4ED2B7A479}" destId="{22F46A65-16D1-43EE-B262-3479F88A1839}" srcOrd="1" destOrd="0" presId="urn:microsoft.com/office/officeart/2005/8/layout/hProcess7"/>
    <dgm:cxn modelId="{471B691F-6B6A-4032-9189-62DFC7AD37E2}" type="presParOf" srcId="{3F340A6C-C922-4F2A-A46D-EF4ED2B7A479}" destId="{56F3A623-58BE-4126-9B4B-ED4C0878D1A9}" srcOrd="2" destOrd="0" presId="urn:microsoft.com/office/officeart/2005/8/layout/hProcess7"/>
    <dgm:cxn modelId="{1996B0EE-0B9E-407B-96DE-D957A292730E}" type="presParOf" srcId="{2D218082-3B94-407E-B98D-70CE48905839}" destId="{9BAAAEB8-B128-4280-A019-2ADE6D2146AF}" srcOrd="5" destOrd="0" presId="urn:microsoft.com/office/officeart/2005/8/layout/hProcess7"/>
    <dgm:cxn modelId="{04158B8A-32BA-40F2-AE69-4A2C42D4929A}" type="presParOf" srcId="{2D218082-3B94-407E-B98D-70CE48905839}" destId="{119C4B8A-37FA-4FB6-AEF9-0EA294B87643}" srcOrd="6" destOrd="0" presId="urn:microsoft.com/office/officeart/2005/8/layout/hProcess7"/>
    <dgm:cxn modelId="{D92A520F-18DC-4AA9-8EAD-4685C406B175}" type="presParOf" srcId="{119C4B8A-37FA-4FB6-AEF9-0EA294B87643}" destId="{F33428B1-B687-4F6E-9DD1-73936D8524DC}" srcOrd="0" destOrd="0" presId="urn:microsoft.com/office/officeart/2005/8/layout/hProcess7"/>
    <dgm:cxn modelId="{24F08D6E-7123-473D-8EEF-A1CED84B0543}" type="presParOf" srcId="{119C4B8A-37FA-4FB6-AEF9-0EA294B87643}" destId="{4D9BDAB9-F247-422F-AABB-036128543D52}" srcOrd="1" destOrd="0" presId="urn:microsoft.com/office/officeart/2005/8/layout/hProcess7"/>
    <dgm:cxn modelId="{031B248A-F811-4106-BC9B-4BCEDABB83F8}" type="presParOf" srcId="{119C4B8A-37FA-4FB6-AEF9-0EA294B87643}" destId="{240F6BEF-E041-4FFA-9A13-FAD51DD11F6E}" srcOrd="2" destOrd="0" presId="urn:microsoft.com/office/officeart/2005/8/layout/hProcess7"/>
    <dgm:cxn modelId="{BFF6B775-ABBF-40A8-AFB1-B5F9BAB98950}" type="presParOf" srcId="{2D218082-3B94-407E-B98D-70CE48905839}" destId="{31FA06FD-6435-4BD9-A2DE-2DC1F22E84CF}" srcOrd="7" destOrd="0" presId="urn:microsoft.com/office/officeart/2005/8/layout/hProcess7"/>
    <dgm:cxn modelId="{E73B9BC6-22C2-4388-BB0B-8A1B61CF3765}" type="presParOf" srcId="{2D218082-3B94-407E-B98D-70CE48905839}" destId="{145BD22E-21DC-48C8-8E39-F2BE804D53D1}" srcOrd="8" destOrd="0" presId="urn:microsoft.com/office/officeart/2005/8/layout/hProcess7"/>
    <dgm:cxn modelId="{37A5A8FE-9F15-489E-8B2E-FB47349787B4}" type="presParOf" srcId="{145BD22E-21DC-48C8-8E39-F2BE804D53D1}" destId="{774C8D2B-5AD4-4957-8AFC-6B41D98ADBC7}" srcOrd="0" destOrd="0" presId="urn:microsoft.com/office/officeart/2005/8/layout/hProcess7"/>
    <dgm:cxn modelId="{897D0927-E691-4362-BA15-79A07F32855C}" type="presParOf" srcId="{145BD22E-21DC-48C8-8E39-F2BE804D53D1}" destId="{D3E916D7-9F55-4667-8B42-A85AE9C7BC1E}" srcOrd="1" destOrd="0" presId="urn:microsoft.com/office/officeart/2005/8/layout/hProcess7"/>
    <dgm:cxn modelId="{87EB481E-A09F-4661-AABE-6F7A615C0FFB}" type="presParOf" srcId="{145BD22E-21DC-48C8-8E39-F2BE804D53D1}" destId="{F73DCE3D-5A10-41EB-8B7D-F3D8B8459D12}"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50A07A-39BF-469A-9A7D-274E3AA802A5}"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ru-RU"/>
        </a:p>
      </dgm:t>
    </dgm:pt>
    <dgm:pt modelId="{ACEDFB3E-F3C2-4422-9882-5E45C95C5B3E}">
      <dgm:prSet phldrT="[Текст]"/>
      <dgm:spPr/>
      <dgm:t>
        <a:bodyPr/>
        <a:lstStyle/>
        <a:p>
          <a:r>
            <a:rPr lang="en-US"/>
            <a:t>Refleksiya</a:t>
          </a:r>
          <a:endParaRPr lang="ru-RU" dirty="0"/>
        </a:p>
      </dgm:t>
    </dgm:pt>
    <dgm:pt modelId="{9AB388E7-2719-4F5D-A553-9EE2D51D20B7}" cxnId="{BB0523FD-B71B-4144-8D5F-0E407D9DC9E9}" type="parTrans">
      <dgm:prSet/>
      <dgm:spPr/>
      <dgm:t>
        <a:bodyPr/>
        <a:lstStyle/>
        <a:p>
          <a:endParaRPr lang="ru-RU"/>
        </a:p>
      </dgm:t>
    </dgm:pt>
    <dgm:pt modelId="{8F06D646-3339-4212-8E4C-0C6B833BCCE9}" cxnId="{BB0523FD-B71B-4144-8D5F-0E407D9DC9E9}" type="sibTrans">
      <dgm:prSet/>
      <dgm:spPr/>
      <dgm:t>
        <a:bodyPr/>
        <a:lstStyle/>
        <a:p>
          <a:endParaRPr lang="ru-RU"/>
        </a:p>
      </dgm:t>
    </dgm:pt>
    <dgm:pt modelId="{9C513BF0-0453-4895-BA98-EEAB3DF7B834}">
      <dgm:prSet phldrT="[Текст]" custT="1"/>
      <dgm:spPr/>
      <dgm:t>
        <a:bodyPr/>
        <a:lstStyle/>
        <a:p>
          <a:r>
            <a:rPr lang="en-US" sz="1800" dirty="0">
              <a:latin typeface="Times New Roman" panose="02020603050405020304" pitchFamily="18" charset="0"/>
              <a:cs typeface="Times New Roman" panose="02020603050405020304" pitchFamily="18" charset="0"/>
            </a:rPr>
            <a:t>Suhbatdoshning ruhiy holatini tushuna olish mexanizmi. Empatiya miqdor va sifat jihatidan turlicha bo’lishi mumkin.</a:t>
          </a:r>
          <a:endParaRPr lang="ru-RU" sz="1800" dirty="0">
            <a:latin typeface="Times New Roman" panose="02020603050405020304" pitchFamily="18" charset="0"/>
            <a:cs typeface="Times New Roman" panose="02020603050405020304" pitchFamily="18" charset="0"/>
          </a:endParaRPr>
        </a:p>
      </dgm:t>
    </dgm:pt>
    <dgm:pt modelId="{E2B240AC-1CF8-4371-A0E6-90BEB33B0004}" cxnId="{C6C3D0A9-A5AC-42A1-B613-5FE1F0042593}" type="parTrans">
      <dgm:prSet/>
      <dgm:spPr/>
      <dgm:t>
        <a:bodyPr/>
        <a:lstStyle/>
        <a:p>
          <a:endParaRPr lang="ru-RU"/>
        </a:p>
      </dgm:t>
    </dgm:pt>
    <dgm:pt modelId="{FCEB509E-4853-4BB2-8B9D-AD8DE7415C85}" cxnId="{C6C3D0A9-A5AC-42A1-B613-5FE1F0042593}" type="sibTrans">
      <dgm:prSet/>
      <dgm:spPr/>
      <dgm:t>
        <a:bodyPr/>
        <a:lstStyle/>
        <a:p>
          <a:endParaRPr lang="ru-RU"/>
        </a:p>
      </dgm:t>
    </dgm:pt>
    <dgm:pt modelId="{DE958CA5-CF02-4AEA-A4F6-6183EEEC637A}">
      <dgm:prSet phldrT="[Текст]"/>
      <dgm:spPr/>
      <dgm:t>
        <a:bodyPr/>
        <a:lstStyle/>
        <a:p>
          <a:r>
            <a:rPr lang="en-US"/>
            <a:t>Atributsiya</a:t>
          </a:r>
          <a:endParaRPr lang="ru-RU" dirty="0"/>
        </a:p>
      </dgm:t>
    </dgm:pt>
    <dgm:pt modelId="{920FD092-C5B8-41E0-B63E-110163ED886F}" cxnId="{772B6618-A2F1-4841-9A09-E875C9E364D3}" type="parTrans">
      <dgm:prSet/>
      <dgm:spPr/>
      <dgm:t>
        <a:bodyPr/>
        <a:lstStyle/>
        <a:p>
          <a:endParaRPr lang="ru-RU"/>
        </a:p>
      </dgm:t>
    </dgm:pt>
    <dgm:pt modelId="{F18D3E56-2F6D-4763-B41D-EED09F44144C}" cxnId="{772B6618-A2F1-4841-9A09-E875C9E364D3}" type="sibTrans">
      <dgm:prSet/>
      <dgm:spPr/>
      <dgm:t>
        <a:bodyPr/>
        <a:lstStyle/>
        <a:p>
          <a:endParaRPr lang="ru-RU"/>
        </a:p>
      </dgm:t>
    </dgm:pt>
    <dgm:pt modelId="{CA0ACBDE-4A62-4845-B809-27553B64555B}">
      <dgm:prSet phldrT="[Текст]" custT="1"/>
      <dgm:spPr/>
      <dgm:t>
        <a:bodyPr/>
        <a:lstStyle/>
        <a:p>
          <a:r>
            <a:rPr lang="en-US" sz="2000" dirty="0">
              <a:latin typeface="Times New Roman" panose="02020603050405020304" pitchFamily="18" charset="0"/>
              <a:cs typeface="Times New Roman" panose="02020603050405020304" pitchFamily="18" charset="0"/>
            </a:rPr>
            <a:t>Vaziyatga aniqlik kirita olish</a:t>
          </a:r>
          <a:endParaRPr lang="ru-RU" sz="2000" dirty="0">
            <a:latin typeface="Times New Roman" panose="02020603050405020304" pitchFamily="18" charset="0"/>
            <a:cs typeface="Times New Roman" panose="02020603050405020304" pitchFamily="18" charset="0"/>
          </a:endParaRPr>
        </a:p>
      </dgm:t>
    </dgm:pt>
    <dgm:pt modelId="{52E83E16-DD6C-419C-B6A1-FAFC971FA011}" cxnId="{2A5BFF21-CED6-439B-9BCE-6E99FF279326}" type="sibTrans">
      <dgm:prSet/>
      <dgm:spPr/>
      <dgm:t>
        <a:bodyPr/>
        <a:lstStyle/>
        <a:p>
          <a:endParaRPr lang="ru-RU"/>
        </a:p>
      </dgm:t>
    </dgm:pt>
    <dgm:pt modelId="{8FC2F6A3-2BDC-4EEA-B89A-C5CCB718C5D5}" cxnId="{2A5BFF21-CED6-439B-9BCE-6E99FF279326}" type="parTrans">
      <dgm:prSet/>
      <dgm:spPr/>
      <dgm:t>
        <a:bodyPr/>
        <a:lstStyle/>
        <a:p>
          <a:endParaRPr lang="ru-RU"/>
        </a:p>
      </dgm:t>
    </dgm:pt>
    <dgm:pt modelId="{F18A6936-B4C9-4670-997D-B137468F24AE}">
      <dgm:prSet phldrT="[Текст]" custT="1"/>
      <dgm:spPr/>
      <dgm:t>
        <a:bodyPr/>
        <a:lstStyle/>
        <a:p>
          <a:r>
            <a:rPr lang="en-US" sz="1800" dirty="0">
              <a:latin typeface="Times New Roman" panose="02020603050405020304" pitchFamily="18" charset="0"/>
              <a:cs typeface="Times New Roman" panose="02020603050405020304" pitchFamily="18" charset="0"/>
            </a:rPr>
            <a:t>O’z fikr va xatti-harakatlarini, suhbatdoshi va jamoa tomonidan qanday qabul qilinayotganinin nazorat qila olish</a:t>
          </a:r>
          <a:endParaRPr lang="ru-RU" sz="1800" dirty="0">
            <a:latin typeface="Times New Roman" panose="02020603050405020304" pitchFamily="18" charset="0"/>
            <a:cs typeface="Times New Roman" panose="02020603050405020304" pitchFamily="18" charset="0"/>
          </a:endParaRPr>
        </a:p>
      </dgm:t>
    </dgm:pt>
    <dgm:pt modelId="{BBCCBDFA-7AE5-4389-ABD5-53A1702846A3}" cxnId="{FBC58C29-1D1F-436B-8E99-62B42FB588F3}" type="sibTrans">
      <dgm:prSet/>
      <dgm:spPr/>
      <dgm:t>
        <a:bodyPr/>
        <a:lstStyle/>
        <a:p>
          <a:endParaRPr lang="ru-RU"/>
        </a:p>
      </dgm:t>
    </dgm:pt>
    <dgm:pt modelId="{AB2F62D2-F167-4883-A763-CB75B6084C4A}" cxnId="{FBC58C29-1D1F-436B-8E99-62B42FB588F3}" type="parTrans">
      <dgm:prSet/>
      <dgm:spPr/>
      <dgm:t>
        <a:bodyPr/>
        <a:lstStyle/>
        <a:p>
          <a:endParaRPr lang="ru-RU"/>
        </a:p>
      </dgm:t>
    </dgm:pt>
    <dgm:pt modelId="{86521B82-0E2A-4E88-A8F0-D0CB6355CEE1}">
      <dgm:prSet phldrT="[Текст]"/>
      <dgm:spPr/>
      <dgm:t>
        <a:bodyPr/>
        <a:lstStyle/>
        <a:p>
          <a:r>
            <a:rPr lang="en-US"/>
            <a:t>Empatiya</a:t>
          </a:r>
          <a:endParaRPr lang="ru-RU" dirty="0"/>
        </a:p>
      </dgm:t>
    </dgm:pt>
    <dgm:pt modelId="{5E8FB49E-5A42-4CCE-A616-DD40C05E822D}" cxnId="{352DCFD7-B7C0-4BA1-B641-132D3476E96F}" type="sibTrans">
      <dgm:prSet/>
      <dgm:spPr/>
      <dgm:t>
        <a:bodyPr/>
        <a:lstStyle/>
        <a:p>
          <a:endParaRPr lang="ru-RU"/>
        </a:p>
      </dgm:t>
    </dgm:pt>
    <dgm:pt modelId="{B4883A7E-E4B3-4271-9C1B-7893E9EA9DF2}" cxnId="{352DCFD7-B7C0-4BA1-B641-132D3476E96F}" type="parTrans">
      <dgm:prSet/>
      <dgm:spPr/>
      <dgm:t>
        <a:bodyPr/>
        <a:lstStyle/>
        <a:p>
          <a:endParaRPr lang="ru-RU"/>
        </a:p>
      </dgm:t>
    </dgm:pt>
    <dgm:pt modelId="{DBE428B8-F57E-421A-9428-440E4F5CEE8E}" type="pres">
      <dgm:prSet presAssocID="{7D50A07A-39BF-469A-9A7D-274E3AA802A5}" presName="linear" presStyleCnt="0">
        <dgm:presLayoutVars>
          <dgm:dir/>
          <dgm:animLvl val="lvl"/>
          <dgm:resizeHandles val="exact"/>
        </dgm:presLayoutVars>
      </dgm:prSet>
      <dgm:spPr/>
      <dgm:t>
        <a:bodyPr/>
        <a:lstStyle/>
        <a:p>
          <a:endParaRPr lang="ru-RU"/>
        </a:p>
      </dgm:t>
    </dgm:pt>
    <dgm:pt modelId="{51253D4A-F8EA-4CEC-A8DD-B04673EED748}" type="pres">
      <dgm:prSet presAssocID="{ACEDFB3E-F3C2-4422-9882-5E45C95C5B3E}" presName="parentLin" presStyleCnt="0"/>
      <dgm:spPr/>
    </dgm:pt>
    <dgm:pt modelId="{09997500-1D67-40E4-87B4-7725D95749B1}" type="pres">
      <dgm:prSet presAssocID="{ACEDFB3E-F3C2-4422-9882-5E45C95C5B3E}" presName="parentLeftMargin" presStyleLbl="node1" presStyleIdx="0" presStyleCnt="3"/>
      <dgm:spPr/>
      <dgm:t>
        <a:bodyPr/>
        <a:lstStyle/>
        <a:p>
          <a:endParaRPr lang="ru-RU"/>
        </a:p>
      </dgm:t>
    </dgm:pt>
    <dgm:pt modelId="{8B3181FD-4670-4005-825D-4C196249ADC4}" type="pres">
      <dgm:prSet presAssocID="{ACEDFB3E-F3C2-4422-9882-5E45C95C5B3E}" presName="parentText" presStyleLbl="node1" presStyleIdx="0" presStyleCnt="3">
        <dgm:presLayoutVars>
          <dgm:chMax val="0"/>
          <dgm:bulletEnabled val="1"/>
        </dgm:presLayoutVars>
      </dgm:prSet>
      <dgm:spPr/>
      <dgm:t>
        <a:bodyPr/>
        <a:lstStyle/>
        <a:p>
          <a:endParaRPr lang="ru-RU"/>
        </a:p>
      </dgm:t>
    </dgm:pt>
    <dgm:pt modelId="{26BB8135-02F3-470E-BD0A-00C08E246B3E}" type="pres">
      <dgm:prSet presAssocID="{ACEDFB3E-F3C2-4422-9882-5E45C95C5B3E}" presName="negativeSpace" presStyleCnt="0"/>
      <dgm:spPr/>
    </dgm:pt>
    <dgm:pt modelId="{8FC318D5-1397-41ED-83A0-57D44B2D1C21}" type="pres">
      <dgm:prSet presAssocID="{ACEDFB3E-F3C2-4422-9882-5E45C95C5B3E}" presName="childText" presStyleLbl="conFgAcc1" presStyleIdx="0" presStyleCnt="3">
        <dgm:presLayoutVars>
          <dgm:bulletEnabled val="1"/>
        </dgm:presLayoutVars>
      </dgm:prSet>
      <dgm:spPr/>
      <dgm:t>
        <a:bodyPr/>
        <a:lstStyle/>
        <a:p>
          <a:endParaRPr lang="ru-RU"/>
        </a:p>
      </dgm:t>
    </dgm:pt>
    <dgm:pt modelId="{325C46AB-D43B-47CC-9F25-C5527627BF90}" type="pres">
      <dgm:prSet presAssocID="{8F06D646-3339-4212-8E4C-0C6B833BCCE9}" presName="spaceBetweenRectangles" presStyleCnt="0"/>
      <dgm:spPr/>
    </dgm:pt>
    <dgm:pt modelId="{D6E41C46-BD89-4A89-A4A1-45FC610BCD90}" type="pres">
      <dgm:prSet presAssocID="{86521B82-0E2A-4E88-A8F0-D0CB6355CEE1}" presName="parentLin" presStyleCnt="0"/>
      <dgm:spPr/>
    </dgm:pt>
    <dgm:pt modelId="{288A5EF0-1ABB-427A-AE78-84CEDFB93840}" type="pres">
      <dgm:prSet presAssocID="{86521B82-0E2A-4E88-A8F0-D0CB6355CEE1}" presName="parentLeftMargin" presStyleLbl="node1" presStyleIdx="0" presStyleCnt="3"/>
      <dgm:spPr/>
      <dgm:t>
        <a:bodyPr/>
        <a:lstStyle/>
        <a:p>
          <a:endParaRPr lang="ru-RU"/>
        </a:p>
      </dgm:t>
    </dgm:pt>
    <dgm:pt modelId="{25C57F57-06EC-4676-8748-55972DC6F452}" type="pres">
      <dgm:prSet presAssocID="{86521B82-0E2A-4E88-A8F0-D0CB6355CEE1}" presName="parentText" presStyleLbl="node1" presStyleIdx="1" presStyleCnt="3">
        <dgm:presLayoutVars>
          <dgm:chMax val="0"/>
          <dgm:bulletEnabled val="1"/>
        </dgm:presLayoutVars>
      </dgm:prSet>
      <dgm:spPr/>
      <dgm:t>
        <a:bodyPr/>
        <a:lstStyle/>
        <a:p>
          <a:endParaRPr lang="ru-RU"/>
        </a:p>
      </dgm:t>
    </dgm:pt>
    <dgm:pt modelId="{EEA11180-A202-4412-BA30-F68188A8B209}" type="pres">
      <dgm:prSet presAssocID="{86521B82-0E2A-4E88-A8F0-D0CB6355CEE1}" presName="negativeSpace" presStyleCnt="0"/>
      <dgm:spPr/>
    </dgm:pt>
    <dgm:pt modelId="{33C202C5-727B-4FC4-A772-72FE802FA91D}" type="pres">
      <dgm:prSet presAssocID="{86521B82-0E2A-4E88-A8F0-D0CB6355CEE1}" presName="childText" presStyleLbl="conFgAcc1" presStyleIdx="1" presStyleCnt="3">
        <dgm:presLayoutVars>
          <dgm:bulletEnabled val="1"/>
        </dgm:presLayoutVars>
      </dgm:prSet>
      <dgm:spPr/>
      <dgm:t>
        <a:bodyPr/>
        <a:lstStyle/>
        <a:p>
          <a:endParaRPr lang="ru-RU"/>
        </a:p>
      </dgm:t>
    </dgm:pt>
    <dgm:pt modelId="{BA1EFB76-A064-45F0-8F8A-079D2FFFF388}" type="pres">
      <dgm:prSet presAssocID="{5E8FB49E-5A42-4CCE-A616-DD40C05E822D}" presName="spaceBetweenRectangles" presStyleCnt="0"/>
      <dgm:spPr/>
    </dgm:pt>
    <dgm:pt modelId="{2FEADE53-62F5-4123-8300-EEA86DF30675}" type="pres">
      <dgm:prSet presAssocID="{DE958CA5-CF02-4AEA-A4F6-6183EEEC637A}" presName="parentLin" presStyleCnt="0"/>
      <dgm:spPr/>
    </dgm:pt>
    <dgm:pt modelId="{BC0D8EA0-7A80-44E0-9EE2-A83566F6671F}" type="pres">
      <dgm:prSet presAssocID="{DE958CA5-CF02-4AEA-A4F6-6183EEEC637A}" presName="parentLeftMargin" presStyleLbl="node1" presStyleIdx="1" presStyleCnt="3"/>
      <dgm:spPr/>
      <dgm:t>
        <a:bodyPr/>
        <a:lstStyle/>
        <a:p>
          <a:endParaRPr lang="ru-RU"/>
        </a:p>
      </dgm:t>
    </dgm:pt>
    <dgm:pt modelId="{4A75F8FB-1597-494C-B9B6-4CFE35D28A4E}" type="pres">
      <dgm:prSet presAssocID="{DE958CA5-CF02-4AEA-A4F6-6183EEEC637A}" presName="parentText" presStyleLbl="node1" presStyleIdx="2" presStyleCnt="3">
        <dgm:presLayoutVars>
          <dgm:chMax val="0"/>
          <dgm:bulletEnabled val="1"/>
        </dgm:presLayoutVars>
      </dgm:prSet>
      <dgm:spPr/>
      <dgm:t>
        <a:bodyPr/>
        <a:lstStyle/>
        <a:p>
          <a:endParaRPr lang="ru-RU"/>
        </a:p>
      </dgm:t>
    </dgm:pt>
    <dgm:pt modelId="{5517D0A1-A221-4CD7-A4EE-5D8AD2482510}" type="pres">
      <dgm:prSet presAssocID="{DE958CA5-CF02-4AEA-A4F6-6183EEEC637A}" presName="negativeSpace" presStyleCnt="0"/>
      <dgm:spPr/>
    </dgm:pt>
    <dgm:pt modelId="{EF8FAF93-860E-4972-BE33-A6E355A1E495}" type="pres">
      <dgm:prSet presAssocID="{DE958CA5-CF02-4AEA-A4F6-6183EEEC637A}" presName="childText" presStyleLbl="conFgAcc1" presStyleIdx="2" presStyleCnt="3">
        <dgm:presLayoutVars>
          <dgm:bulletEnabled val="1"/>
        </dgm:presLayoutVars>
      </dgm:prSet>
      <dgm:spPr/>
      <dgm:t>
        <a:bodyPr/>
        <a:lstStyle/>
        <a:p>
          <a:endParaRPr lang="ru-RU"/>
        </a:p>
      </dgm:t>
    </dgm:pt>
  </dgm:ptLst>
  <dgm:cxnLst>
    <dgm:cxn modelId="{FBC58C29-1D1F-436B-8E99-62B42FB588F3}" srcId="{ACEDFB3E-F3C2-4422-9882-5E45C95C5B3E}" destId="{F18A6936-B4C9-4670-997D-B137468F24AE}" srcOrd="0" destOrd="0" parTransId="{AB2F62D2-F167-4883-A763-CB75B6084C4A}" sibTransId="{BBCCBDFA-7AE5-4389-ABD5-53A1702846A3}"/>
    <dgm:cxn modelId="{10589B30-DB81-477E-B789-D869924B02D7}" type="presOf" srcId="{86521B82-0E2A-4E88-A8F0-D0CB6355CEE1}" destId="{288A5EF0-1ABB-427A-AE78-84CEDFB93840}" srcOrd="0" destOrd="0" presId="urn:microsoft.com/office/officeart/2005/8/layout/list1"/>
    <dgm:cxn modelId="{4245812E-92DF-423C-9A85-8432E78D5154}" type="presOf" srcId="{F18A6936-B4C9-4670-997D-B137468F24AE}" destId="{8FC318D5-1397-41ED-83A0-57D44B2D1C21}" srcOrd="0" destOrd="0" presId="urn:microsoft.com/office/officeart/2005/8/layout/list1"/>
    <dgm:cxn modelId="{1E4EF603-D58B-457E-897D-033C3E7FDABB}" type="presOf" srcId="{CA0ACBDE-4A62-4845-B809-27553B64555B}" destId="{EF8FAF93-860E-4972-BE33-A6E355A1E495}" srcOrd="0" destOrd="0" presId="urn:microsoft.com/office/officeart/2005/8/layout/list1"/>
    <dgm:cxn modelId="{87B59DFD-180D-4A96-8F22-D04CDB830547}" type="presOf" srcId="{86521B82-0E2A-4E88-A8F0-D0CB6355CEE1}" destId="{25C57F57-06EC-4676-8748-55972DC6F452}" srcOrd="1" destOrd="0" presId="urn:microsoft.com/office/officeart/2005/8/layout/list1"/>
    <dgm:cxn modelId="{E0A0D35A-0BE2-450F-B2A6-22C3A61A0DCD}" type="presOf" srcId="{ACEDFB3E-F3C2-4422-9882-5E45C95C5B3E}" destId="{09997500-1D67-40E4-87B4-7725D95749B1}" srcOrd="0" destOrd="0" presId="urn:microsoft.com/office/officeart/2005/8/layout/list1"/>
    <dgm:cxn modelId="{E79258D8-EEC5-43A2-A0C8-0C87CAF325A9}" type="presOf" srcId="{ACEDFB3E-F3C2-4422-9882-5E45C95C5B3E}" destId="{8B3181FD-4670-4005-825D-4C196249ADC4}" srcOrd="1" destOrd="0" presId="urn:microsoft.com/office/officeart/2005/8/layout/list1"/>
    <dgm:cxn modelId="{C5A59098-D91F-4ED3-AF00-94DB5BFCC6C2}" type="presOf" srcId="{DE958CA5-CF02-4AEA-A4F6-6183EEEC637A}" destId="{4A75F8FB-1597-494C-B9B6-4CFE35D28A4E}" srcOrd="1" destOrd="0" presId="urn:microsoft.com/office/officeart/2005/8/layout/list1"/>
    <dgm:cxn modelId="{2A5BFF21-CED6-439B-9BCE-6E99FF279326}" srcId="{DE958CA5-CF02-4AEA-A4F6-6183EEEC637A}" destId="{CA0ACBDE-4A62-4845-B809-27553B64555B}" srcOrd="0" destOrd="0" parTransId="{8FC2F6A3-2BDC-4EEA-B89A-C5CCB718C5D5}" sibTransId="{52E83E16-DD6C-419C-B6A1-FAFC971FA011}"/>
    <dgm:cxn modelId="{C6C3D0A9-A5AC-42A1-B613-5FE1F0042593}" srcId="{86521B82-0E2A-4E88-A8F0-D0CB6355CEE1}" destId="{9C513BF0-0453-4895-BA98-EEAB3DF7B834}" srcOrd="0" destOrd="0" parTransId="{E2B240AC-1CF8-4371-A0E6-90BEB33B0004}" sibTransId="{FCEB509E-4853-4BB2-8B9D-AD8DE7415C85}"/>
    <dgm:cxn modelId="{C44029AC-B96F-431C-AE29-00DCE38262E8}" type="presOf" srcId="{7D50A07A-39BF-469A-9A7D-274E3AA802A5}" destId="{DBE428B8-F57E-421A-9428-440E4F5CEE8E}" srcOrd="0" destOrd="0" presId="urn:microsoft.com/office/officeart/2005/8/layout/list1"/>
    <dgm:cxn modelId="{772B6618-A2F1-4841-9A09-E875C9E364D3}" srcId="{7D50A07A-39BF-469A-9A7D-274E3AA802A5}" destId="{DE958CA5-CF02-4AEA-A4F6-6183EEEC637A}" srcOrd="2" destOrd="0" parTransId="{920FD092-C5B8-41E0-B63E-110163ED886F}" sibTransId="{F18D3E56-2F6D-4763-B41D-EED09F44144C}"/>
    <dgm:cxn modelId="{352DCFD7-B7C0-4BA1-B641-132D3476E96F}" srcId="{7D50A07A-39BF-469A-9A7D-274E3AA802A5}" destId="{86521B82-0E2A-4E88-A8F0-D0CB6355CEE1}" srcOrd="1" destOrd="0" parTransId="{B4883A7E-E4B3-4271-9C1B-7893E9EA9DF2}" sibTransId="{5E8FB49E-5A42-4CCE-A616-DD40C05E822D}"/>
    <dgm:cxn modelId="{ABD22F07-9614-4668-954F-9693DB408759}" type="presOf" srcId="{DE958CA5-CF02-4AEA-A4F6-6183EEEC637A}" destId="{BC0D8EA0-7A80-44E0-9EE2-A83566F6671F}" srcOrd="0" destOrd="0" presId="urn:microsoft.com/office/officeart/2005/8/layout/list1"/>
    <dgm:cxn modelId="{DE755CF0-E960-4809-8E06-11A2BD75DCC3}" type="presOf" srcId="{9C513BF0-0453-4895-BA98-EEAB3DF7B834}" destId="{33C202C5-727B-4FC4-A772-72FE802FA91D}" srcOrd="0" destOrd="0" presId="urn:microsoft.com/office/officeart/2005/8/layout/list1"/>
    <dgm:cxn modelId="{BB0523FD-B71B-4144-8D5F-0E407D9DC9E9}" srcId="{7D50A07A-39BF-469A-9A7D-274E3AA802A5}" destId="{ACEDFB3E-F3C2-4422-9882-5E45C95C5B3E}" srcOrd="0" destOrd="0" parTransId="{9AB388E7-2719-4F5D-A553-9EE2D51D20B7}" sibTransId="{8F06D646-3339-4212-8E4C-0C6B833BCCE9}"/>
    <dgm:cxn modelId="{1BA55303-2281-4A72-8C63-9893DBFAE484}" type="presParOf" srcId="{DBE428B8-F57E-421A-9428-440E4F5CEE8E}" destId="{51253D4A-F8EA-4CEC-A8DD-B04673EED748}" srcOrd="0" destOrd="0" presId="urn:microsoft.com/office/officeart/2005/8/layout/list1"/>
    <dgm:cxn modelId="{47B5163D-478F-4785-84D2-7E104894CCF8}" type="presParOf" srcId="{51253D4A-F8EA-4CEC-A8DD-B04673EED748}" destId="{09997500-1D67-40E4-87B4-7725D95749B1}" srcOrd="0" destOrd="0" presId="urn:microsoft.com/office/officeart/2005/8/layout/list1"/>
    <dgm:cxn modelId="{C0AB1195-32D9-4463-95E9-A11BD0D94EE0}" type="presParOf" srcId="{51253D4A-F8EA-4CEC-A8DD-B04673EED748}" destId="{8B3181FD-4670-4005-825D-4C196249ADC4}" srcOrd="1" destOrd="0" presId="urn:microsoft.com/office/officeart/2005/8/layout/list1"/>
    <dgm:cxn modelId="{8E268F51-764A-49D4-915B-99C22E85A6F5}" type="presParOf" srcId="{DBE428B8-F57E-421A-9428-440E4F5CEE8E}" destId="{26BB8135-02F3-470E-BD0A-00C08E246B3E}" srcOrd="1" destOrd="0" presId="urn:microsoft.com/office/officeart/2005/8/layout/list1"/>
    <dgm:cxn modelId="{7CE51953-0D93-4B68-9387-C41A020A6252}" type="presParOf" srcId="{DBE428B8-F57E-421A-9428-440E4F5CEE8E}" destId="{8FC318D5-1397-41ED-83A0-57D44B2D1C21}" srcOrd="2" destOrd="0" presId="urn:microsoft.com/office/officeart/2005/8/layout/list1"/>
    <dgm:cxn modelId="{7EFC152D-A3CF-4791-9222-53C833926F13}" type="presParOf" srcId="{DBE428B8-F57E-421A-9428-440E4F5CEE8E}" destId="{325C46AB-D43B-47CC-9F25-C5527627BF90}" srcOrd="3" destOrd="0" presId="urn:microsoft.com/office/officeart/2005/8/layout/list1"/>
    <dgm:cxn modelId="{2FC5BF8F-22E7-4ED7-8C8D-2A87277FC34E}" type="presParOf" srcId="{DBE428B8-F57E-421A-9428-440E4F5CEE8E}" destId="{D6E41C46-BD89-4A89-A4A1-45FC610BCD90}" srcOrd="4" destOrd="0" presId="urn:microsoft.com/office/officeart/2005/8/layout/list1"/>
    <dgm:cxn modelId="{12E33EA4-ABCE-4876-9DBB-AFD1F315C044}" type="presParOf" srcId="{D6E41C46-BD89-4A89-A4A1-45FC610BCD90}" destId="{288A5EF0-1ABB-427A-AE78-84CEDFB93840}" srcOrd="0" destOrd="0" presId="urn:microsoft.com/office/officeart/2005/8/layout/list1"/>
    <dgm:cxn modelId="{6062E15F-B40F-4190-BD13-9FA3E65106D6}" type="presParOf" srcId="{D6E41C46-BD89-4A89-A4A1-45FC610BCD90}" destId="{25C57F57-06EC-4676-8748-55972DC6F452}" srcOrd="1" destOrd="0" presId="urn:microsoft.com/office/officeart/2005/8/layout/list1"/>
    <dgm:cxn modelId="{483AF5E7-F24A-44C2-B57F-7067A081A8C5}" type="presParOf" srcId="{DBE428B8-F57E-421A-9428-440E4F5CEE8E}" destId="{EEA11180-A202-4412-BA30-F68188A8B209}" srcOrd="5" destOrd="0" presId="urn:microsoft.com/office/officeart/2005/8/layout/list1"/>
    <dgm:cxn modelId="{378AE62E-1F9E-4F48-A5D1-E1217646A3A1}" type="presParOf" srcId="{DBE428B8-F57E-421A-9428-440E4F5CEE8E}" destId="{33C202C5-727B-4FC4-A772-72FE802FA91D}" srcOrd="6" destOrd="0" presId="urn:microsoft.com/office/officeart/2005/8/layout/list1"/>
    <dgm:cxn modelId="{79A79813-C6D7-4B1D-9745-1ABB42658918}" type="presParOf" srcId="{DBE428B8-F57E-421A-9428-440E4F5CEE8E}" destId="{BA1EFB76-A064-45F0-8F8A-079D2FFFF388}" srcOrd="7" destOrd="0" presId="urn:microsoft.com/office/officeart/2005/8/layout/list1"/>
    <dgm:cxn modelId="{AF85D84A-BBAF-49DB-BEB6-5760CC5B9CD5}" type="presParOf" srcId="{DBE428B8-F57E-421A-9428-440E4F5CEE8E}" destId="{2FEADE53-62F5-4123-8300-EEA86DF30675}" srcOrd="8" destOrd="0" presId="urn:microsoft.com/office/officeart/2005/8/layout/list1"/>
    <dgm:cxn modelId="{F2C68A72-ECEC-4971-B348-249A7963143E}" type="presParOf" srcId="{2FEADE53-62F5-4123-8300-EEA86DF30675}" destId="{BC0D8EA0-7A80-44E0-9EE2-A83566F6671F}" srcOrd="0" destOrd="0" presId="urn:microsoft.com/office/officeart/2005/8/layout/list1"/>
    <dgm:cxn modelId="{A5901011-D6FF-4DA9-8C5B-B7DC373904F8}" type="presParOf" srcId="{2FEADE53-62F5-4123-8300-EEA86DF30675}" destId="{4A75F8FB-1597-494C-B9B6-4CFE35D28A4E}" srcOrd="1" destOrd="0" presId="urn:microsoft.com/office/officeart/2005/8/layout/list1"/>
    <dgm:cxn modelId="{7D27DB4B-988E-40C3-B6AF-940189CBD5F1}" type="presParOf" srcId="{DBE428B8-F57E-421A-9428-440E4F5CEE8E}" destId="{5517D0A1-A221-4CD7-A4EE-5D8AD2482510}" srcOrd="9" destOrd="0" presId="urn:microsoft.com/office/officeart/2005/8/layout/list1"/>
    <dgm:cxn modelId="{B552BB8B-604E-4BDE-8CCA-B0CFD52BCD35}" type="presParOf" srcId="{DBE428B8-F57E-421A-9428-440E4F5CEE8E}" destId="{EF8FAF93-860E-4972-BE33-A6E355A1E49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3AC5CA-1142-420C-8FFA-9D165EE9556C}" type="doc">
      <dgm:prSet loTypeId="urn:microsoft.com/office/officeart/2005/8/layout/cycle8" loCatId="cycle" qsTypeId="urn:microsoft.com/office/officeart/2005/8/quickstyle/simple4" qsCatId="simple" csTypeId="urn:microsoft.com/office/officeart/2005/8/colors/accent1_1" csCatId="accent1" phldr="1"/>
      <dgm:spPr/>
    </dgm:pt>
    <dgm:pt modelId="{4B9EECFC-712F-4B4A-B70B-5DC872B80A68}">
      <dgm:prSet phldrT="[Текст]"/>
      <dgm:spPr/>
      <dgm:t>
        <a:bodyPr/>
        <a:lstStyle/>
        <a:p>
          <a:r>
            <a:rPr lang="en-US" dirty="0"/>
            <a:t>Yomon kayfiyat, g’azab</a:t>
          </a:r>
          <a:endParaRPr lang="ru-RU" dirty="0"/>
        </a:p>
      </dgm:t>
    </dgm:pt>
    <dgm:pt modelId="{24807441-70E8-45D3-8D8A-D4B7CE5A8569}" cxnId="{4EB54EF2-C4BC-45A0-A492-8A1F582DDDC4}" type="parTrans">
      <dgm:prSet/>
      <dgm:spPr/>
      <dgm:t>
        <a:bodyPr/>
        <a:lstStyle/>
        <a:p>
          <a:endParaRPr lang="ru-RU"/>
        </a:p>
      </dgm:t>
    </dgm:pt>
    <dgm:pt modelId="{D97BB3A0-0394-486C-ADD6-869239097A00}" cxnId="{4EB54EF2-C4BC-45A0-A492-8A1F582DDDC4}" type="sibTrans">
      <dgm:prSet/>
      <dgm:spPr/>
      <dgm:t>
        <a:bodyPr/>
        <a:lstStyle/>
        <a:p>
          <a:endParaRPr lang="ru-RU"/>
        </a:p>
      </dgm:t>
    </dgm:pt>
    <dgm:pt modelId="{A5084F28-19A6-4DCD-A6FD-8170CD03943F}">
      <dgm:prSet phldrT="[Текст]"/>
      <dgm:spPr/>
      <dgm:t>
        <a:bodyPr/>
        <a:lstStyle/>
        <a:p>
          <a:r>
            <a:rPr lang="en-US" dirty="0"/>
            <a:t>Uyalish, qo’rquv, aybdorlik</a:t>
          </a:r>
          <a:endParaRPr lang="ru-RU" dirty="0"/>
        </a:p>
      </dgm:t>
    </dgm:pt>
    <dgm:pt modelId="{179299EE-AD85-43BD-BA60-AA3B3B297C87}" cxnId="{820C47B6-C488-4763-A0E9-AF735994E800}" type="parTrans">
      <dgm:prSet/>
      <dgm:spPr/>
      <dgm:t>
        <a:bodyPr/>
        <a:lstStyle/>
        <a:p>
          <a:endParaRPr lang="ru-RU"/>
        </a:p>
      </dgm:t>
    </dgm:pt>
    <dgm:pt modelId="{736DB107-DE78-4396-B735-85FC61F869CE}" cxnId="{820C47B6-C488-4763-A0E9-AF735994E800}" type="sibTrans">
      <dgm:prSet/>
      <dgm:spPr/>
      <dgm:t>
        <a:bodyPr/>
        <a:lstStyle/>
        <a:p>
          <a:endParaRPr lang="ru-RU"/>
        </a:p>
      </dgm:t>
    </dgm:pt>
    <dgm:pt modelId="{9065093A-E666-4ED6-B067-AE281C17E622}">
      <dgm:prSet phldrT="[Текст]"/>
      <dgm:spPr/>
      <dgm:t>
        <a:bodyPr/>
        <a:lstStyle/>
        <a:p>
          <a:r>
            <a:rPr lang="en-US" dirty="0"/>
            <a:t>Emotsiyalar</a:t>
          </a:r>
          <a:endParaRPr lang="ru-RU" dirty="0"/>
        </a:p>
      </dgm:t>
    </dgm:pt>
    <dgm:pt modelId="{FB1D9DC0-6A95-4FC4-8CDA-466D047846B3}" cxnId="{D7456085-E926-424C-9D02-FCB8236DFC43}" type="parTrans">
      <dgm:prSet/>
      <dgm:spPr/>
      <dgm:t>
        <a:bodyPr/>
        <a:lstStyle/>
        <a:p>
          <a:endParaRPr lang="ru-RU"/>
        </a:p>
      </dgm:t>
    </dgm:pt>
    <dgm:pt modelId="{701A3942-7E08-4B1E-B539-EBC3EDB78EEA}" cxnId="{D7456085-E926-424C-9D02-FCB8236DFC43}" type="sibTrans">
      <dgm:prSet/>
      <dgm:spPr/>
      <dgm:t>
        <a:bodyPr/>
        <a:lstStyle/>
        <a:p>
          <a:endParaRPr lang="ru-RU"/>
        </a:p>
      </dgm:t>
    </dgm:pt>
    <dgm:pt modelId="{9C15364F-3CE0-46A4-9715-690E6619C56A}">
      <dgm:prSet/>
      <dgm:spPr/>
      <dgm:t>
        <a:bodyPr/>
        <a:lstStyle/>
        <a:p>
          <a:r>
            <a:rPr lang="en-US" dirty="0"/>
            <a:t>Ilk taassurot</a:t>
          </a:r>
          <a:endParaRPr lang="ru-RU" dirty="0"/>
        </a:p>
      </dgm:t>
    </dgm:pt>
    <dgm:pt modelId="{E5D1390A-9B1D-4CA8-A3C5-9A91AFEC6E48}" cxnId="{BD007A02-06F9-43A4-858D-993F2CCA3B57}" type="parTrans">
      <dgm:prSet/>
      <dgm:spPr/>
      <dgm:t>
        <a:bodyPr/>
        <a:lstStyle/>
        <a:p>
          <a:endParaRPr lang="ru-RU"/>
        </a:p>
      </dgm:t>
    </dgm:pt>
    <dgm:pt modelId="{4B6C802A-03CC-4ACB-A287-51AFA5E001F2}" cxnId="{BD007A02-06F9-43A4-858D-993F2CCA3B57}" type="sibTrans">
      <dgm:prSet/>
      <dgm:spPr/>
      <dgm:t>
        <a:bodyPr/>
        <a:lstStyle/>
        <a:p>
          <a:endParaRPr lang="ru-RU"/>
        </a:p>
      </dgm:t>
    </dgm:pt>
    <dgm:pt modelId="{E443D26B-BEF1-4073-89D8-1ED4F932C9AE}" type="pres">
      <dgm:prSet presAssocID="{FE3AC5CA-1142-420C-8FFA-9D165EE9556C}" presName="compositeShape" presStyleCnt="0">
        <dgm:presLayoutVars>
          <dgm:chMax val="7"/>
          <dgm:dir/>
          <dgm:resizeHandles val="exact"/>
        </dgm:presLayoutVars>
      </dgm:prSet>
      <dgm:spPr/>
    </dgm:pt>
    <dgm:pt modelId="{9AB060DC-BB30-47C2-A088-787FB8FE81DC}" type="pres">
      <dgm:prSet presAssocID="{FE3AC5CA-1142-420C-8FFA-9D165EE9556C}" presName="wedge1" presStyleLbl="node1" presStyleIdx="0" presStyleCnt="4"/>
      <dgm:spPr/>
      <dgm:t>
        <a:bodyPr/>
        <a:lstStyle/>
        <a:p>
          <a:endParaRPr lang="ru-RU"/>
        </a:p>
      </dgm:t>
    </dgm:pt>
    <dgm:pt modelId="{5B78CF4A-2841-4864-B113-E39B5FA9511B}" type="pres">
      <dgm:prSet presAssocID="{FE3AC5CA-1142-420C-8FFA-9D165EE9556C}" presName="dummy1a" presStyleCnt="0"/>
      <dgm:spPr/>
    </dgm:pt>
    <dgm:pt modelId="{6E77C3F6-ADD1-4CAE-9AE3-8984323EB121}" type="pres">
      <dgm:prSet presAssocID="{FE3AC5CA-1142-420C-8FFA-9D165EE9556C}" presName="dummy1b" presStyleCnt="0"/>
      <dgm:spPr/>
    </dgm:pt>
    <dgm:pt modelId="{BB9522D3-D629-43B9-B242-376530E00A02}" type="pres">
      <dgm:prSet presAssocID="{FE3AC5CA-1142-420C-8FFA-9D165EE9556C}" presName="wedge1Tx" presStyleLbl="node1" presStyleIdx="0" presStyleCnt="4">
        <dgm:presLayoutVars>
          <dgm:chMax val="0"/>
          <dgm:chPref val="0"/>
          <dgm:bulletEnabled val="1"/>
        </dgm:presLayoutVars>
      </dgm:prSet>
      <dgm:spPr/>
      <dgm:t>
        <a:bodyPr/>
        <a:lstStyle/>
        <a:p>
          <a:endParaRPr lang="ru-RU"/>
        </a:p>
      </dgm:t>
    </dgm:pt>
    <dgm:pt modelId="{A8B9BB34-E8D6-4B70-A878-316A330D59EB}" type="pres">
      <dgm:prSet presAssocID="{FE3AC5CA-1142-420C-8FFA-9D165EE9556C}" presName="wedge2" presStyleLbl="node1" presStyleIdx="1" presStyleCnt="4"/>
      <dgm:spPr/>
      <dgm:t>
        <a:bodyPr/>
        <a:lstStyle/>
        <a:p>
          <a:endParaRPr lang="ru-RU"/>
        </a:p>
      </dgm:t>
    </dgm:pt>
    <dgm:pt modelId="{72FAC97B-36E2-4E17-B068-89274E067A49}" type="pres">
      <dgm:prSet presAssocID="{FE3AC5CA-1142-420C-8FFA-9D165EE9556C}" presName="dummy2a" presStyleCnt="0"/>
      <dgm:spPr/>
    </dgm:pt>
    <dgm:pt modelId="{23330ABB-0E8E-4B6E-8EBC-E217361882EF}" type="pres">
      <dgm:prSet presAssocID="{FE3AC5CA-1142-420C-8FFA-9D165EE9556C}" presName="dummy2b" presStyleCnt="0"/>
      <dgm:spPr/>
    </dgm:pt>
    <dgm:pt modelId="{425CD147-12B3-440E-9150-F88D0DC30AD7}" type="pres">
      <dgm:prSet presAssocID="{FE3AC5CA-1142-420C-8FFA-9D165EE9556C}" presName="wedge2Tx" presStyleLbl="node1" presStyleIdx="1" presStyleCnt="4">
        <dgm:presLayoutVars>
          <dgm:chMax val="0"/>
          <dgm:chPref val="0"/>
          <dgm:bulletEnabled val="1"/>
        </dgm:presLayoutVars>
      </dgm:prSet>
      <dgm:spPr/>
      <dgm:t>
        <a:bodyPr/>
        <a:lstStyle/>
        <a:p>
          <a:endParaRPr lang="ru-RU"/>
        </a:p>
      </dgm:t>
    </dgm:pt>
    <dgm:pt modelId="{4DC286DE-EBBC-4F20-9F4E-06FD5B4725D1}" type="pres">
      <dgm:prSet presAssocID="{FE3AC5CA-1142-420C-8FFA-9D165EE9556C}" presName="wedge3" presStyleLbl="node1" presStyleIdx="2" presStyleCnt="4"/>
      <dgm:spPr/>
      <dgm:t>
        <a:bodyPr/>
        <a:lstStyle/>
        <a:p>
          <a:endParaRPr lang="ru-RU"/>
        </a:p>
      </dgm:t>
    </dgm:pt>
    <dgm:pt modelId="{D990429F-1542-4629-B412-075945CC0533}" type="pres">
      <dgm:prSet presAssocID="{FE3AC5CA-1142-420C-8FFA-9D165EE9556C}" presName="dummy3a" presStyleCnt="0"/>
      <dgm:spPr/>
    </dgm:pt>
    <dgm:pt modelId="{FCBD288F-E874-4C2C-9316-59B135CA677C}" type="pres">
      <dgm:prSet presAssocID="{FE3AC5CA-1142-420C-8FFA-9D165EE9556C}" presName="dummy3b" presStyleCnt="0"/>
      <dgm:spPr/>
    </dgm:pt>
    <dgm:pt modelId="{12A2B5B2-E887-40CC-9849-483CB0C00686}" type="pres">
      <dgm:prSet presAssocID="{FE3AC5CA-1142-420C-8FFA-9D165EE9556C}" presName="wedge3Tx" presStyleLbl="node1" presStyleIdx="2" presStyleCnt="4">
        <dgm:presLayoutVars>
          <dgm:chMax val="0"/>
          <dgm:chPref val="0"/>
          <dgm:bulletEnabled val="1"/>
        </dgm:presLayoutVars>
      </dgm:prSet>
      <dgm:spPr/>
      <dgm:t>
        <a:bodyPr/>
        <a:lstStyle/>
        <a:p>
          <a:endParaRPr lang="ru-RU"/>
        </a:p>
      </dgm:t>
    </dgm:pt>
    <dgm:pt modelId="{5E600FA3-A5B9-4CCB-B980-6CE5561459EF}" type="pres">
      <dgm:prSet presAssocID="{FE3AC5CA-1142-420C-8FFA-9D165EE9556C}" presName="wedge4" presStyleLbl="node1" presStyleIdx="3" presStyleCnt="4"/>
      <dgm:spPr/>
      <dgm:t>
        <a:bodyPr/>
        <a:lstStyle/>
        <a:p>
          <a:endParaRPr lang="ru-RU"/>
        </a:p>
      </dgm:t>
    </dgm:pt>
    <dgm:pt modelId="{94891D5A-8C9A-4ABF-BDBF-D30943A5755E}" type="pres">
      <dgm:prSet presAssocID="{FE3AC5CA-1142-420C-8FFA-9D165EE9556C}" presName="dummy4a" presStyleCnt="0"/>
      <dgm:spPr/>
    </dgm:pt>
    <dgm:pt modelId="{56564CA3-3FA3-42A1-AE28-2DBDE46605F4}" type="pres">
      <dgm:prSet presAssocID="{FE3AC5CA-1142-420C-8FFA-9D165EE9556C}" presName="dummy4b" presStyleCnt="0"/>
      <dgm:spPr/>
    </dgm:pt>
    <dgm:pt modelId="{81E0F456-3912-4337-83D2-9DA9A2A00656}" type="pres">
      <dgm:prSet presAssocID="{FE3AC5CA-1142-420C-8FFA-9D165EE9556C}" presName="wedge4Tx" presStyleLbl="node1" presStyleIdx="3" presStyleCnt="4">
        <dgm:presLayoutVars>
          <dgm:chMax val="0"/>
          <dgm:chPref val="0"/>
          <dgm:bulletEnabled val="1"/>
        </dgm:presLayoutVars>
      </dgm:prSet>
      <dgm:spPr/>
      <dgm:t>
        <a:bodyPr/>
        <a:lstStyle/>
        <a:p>
          <a:endParaRPr lang="ru-RU"/>
        </a:p>
      </dgm:t>
    </dgm:pt>
    <dgm:pt modelId="{B6A66540-CA69-4666-A039-172C3F870A2B}" type="pres">
      <dgm:prSet presAssocID="{D97BB3A0-0394-486C-ADD6-869239097A00}" presName="arrowWedge1" presStyleLbl="fgSibTrans2D1" presStyleIdx="0" presStyleCnt="4"/>
      <dgm:spPr/>
    </dgm:pt>
    <dgm:pt modelId="{F55C71EB-033B-41D8-9FD7-46FD5DFA60B5}" type="pres">
      <dgm:prSet presAssocID="{736DB107-DE78-4396-B735-85FC61F869CE}" presName="arrowWedge2" presStyleLbl="fgSibTrans2D1" presStyleIdx="1" presStyleCnt="4"/>
      <dgm:spPr/>
    </dgm:pt>
    <dgm:pt modelId="{E1F433D5-DB8E-481D-895C-5BB88D434C2B}" type="pres">
      <dgm:prSet presAssocID="{4B6C802A-03CC-4ACB-A287-51AFA5E001F2}" presName="arrowWedge3" presStyleLbl="fgSibTrans2D1" presStyleIdx="2" presStyleCnt="4"/>
      <dgm:spPr/>
    </dgm:pt>
    <dgm:pt modelId="{C3F2564B-897C-4D32-ABBA-AA63CEAE0113}" type="pres">
      <dgm:prSet presAssocID="{701A3942-7E08-4B1E-B539-EBC3EDB78EEA}" presName="arrowWedge4" presStyleLbl="fgSibTrans2D1" presStyleIdx="3" presStyleCnt="4"/>
      <dgm:spPr/>
    </dgm:pt>
  </dgm:ptLst>
  <dgm:cxnLst>
    <dgm:cxn modelId="{C9C3968B-5C81-4591-B715-94AF402F4989}" type="presOf" srcId="{4B9EECFC-712F-4B4A-B70B-5DC872B80A68}" destId="{BB9522D3-D629-43B9-B242-376530E00A02}" srcOrd="1" destOrd="0" presId="urn:microsoft.com/office/officeart/2005/8/layout/cycle8"/>
    <dgm:cxn modelId="{D7456085-E926-424C-9D02-FCB8236DFC43}" srcId="{FE3AC5CA-1142-420C-8FFA-9D165EE9556C}" destId="{9065093A-E666-4ED6-B067-AE281C17E622}" srcOrd="3" destOrd="0" parTransId="{FB1D9DC0-6A95-4FC4-8CDA-466D047846B3}" sibTransId="{701A3942-7E08-4B1E-B539-EBC3EDB78EEA}"/>
    <dgm:cxn modelId="{9A179C7D-0C3B-4624-9231-A24D4D68ABC4}" type="presOf" srcId="{FE3AC5CA-1142-420C-8FFA-9D165EE9556C}" destId="{E443D26B-BEF1-4073-89D8-1ED4F932C9AE}" srcOrd="0" destOrd="0" presId="urn:microsoft.com/office/officeart/2005/8/layout/cycle8"/>
    <dgm:cxn modelId="{BD007A02-06F9-43A4-858D-993F2CCA3B57}" srcId="{FE3AC5CA-1142-420C-8FFA-9D165EE9556C}" destId="{9C15364F-3CE0-46A4-9715-690E6619C56A}" srcOrd="2" destOrd="0" parTransId="{E5D1390A-9B1D-4CA8-A3C5-9A91AFEC6E48}" sibTransId="{4B6C802A-03CC-4ACB-A287-51AFA5E001F2}"/>
    <dgm:cxn modelId="{4EB54EF2-C4BC-45A0-A492-8A1F582DDDC4}" srcId="{FE3AC5CA-1142-420C-8FFA-9D165EE9556C}" destId="{4B9EECFC-712F-4B4A-B70B-5DC872B80A68}" srcOrd="0" destOrd="0" parTransId="{24807441-70E8-45D3-8D8A-D4B7CE5A8569}" sibTransId="{D97BB3A0-0394-486C-ADD6-869239097A00}"/>
    <dgm:cxn modelId="{44B0630A-D2B3-4769-BBE9-0A076C8E6F9D}" type="presOf" srcId="{9C15364F-3CE0-46A4-9715-690E6619C56A}" destId="{12A2B5B2-E887-40CC-9849-483CB0C00686}" srcOrd="1" destOrd="0" presId="urn:microsoft.com/office/officeart/2005/8/layout/cycle8"/>
    <dgm:cxn modelId="{EA123678-3E88-4D61-86DB-079F0434364D}" type="presOf" srcId="{9065093A-E666-4ED6-B067-AE281C17E622}" destId="{5E600FA3-A5B9-4CCB-B980-6CE5561459EF}" srcOrd="0" destOrd="0" presId="urn:microsoft.com/office/officeart/2005/8/layout/cycle8"/>
    <dgm:cxn modelId="{2F66EF4F-CA41-4467-89DB-8723903DDCDD}" type="presOf" srcId="{4B9EECFC-712F-4B4A-B70B-5DC872B80A68}" destId="{9AB060DC-BB30-47C2-A088-787FB8FE81DC}" srcOrd="0" destOrd="0" presId="urn:microsoft.com/office/officeart/2005/8/layout/cycle8"/>
    <dgm:cxn modelId="{D194B690-A6EF-4905-B2BC-0E21366CB5DC}" type="presOf" srcId="{A5084F28-19A6-4DCD-A6FD-8170CD03943F}" destId="{A8B9BB34-E8D6-4B70-A878-316A330D59EB}" srcOrd="0" destOrd="0" presId="urn:microsoft.com/office/officeart/2005/8/layout/cycle8"/>
    <dgm:cxn modelId="{39469729-5F7D-4D4C-9544-24063853662A}" type="presOf" srcId="{A5084F28-19A6-4DCD-A6FD-8170CD03943F}" destId="{425CD147-12B3-440E-9150-F88D0DC30AD7}" srcOrd="1" destOrd="0" presId="urn:microsoft.com/office/officeart/2005/8/layout/cycle8"/>
    <dgm:cxn modelId="{820C47B6-C488-4763-A0E9-AF735994E800}" srcId="{FE3AC5CA-1142-420C-8FFA-9D165EE9556C}" destId="{A5084F28-19A6-4DCD-A6FD-8170CD03943F}" srcOrd="1" destOrd="0" parTransId="{179299EE-AD85-43BD-BA60-AA3B3B297C87}" sibTransId="{736DB107-DE78-4396-B735-85FC61F869CE}"/>
    <dgm:cxn modelId="{866091F2-1D47-46B7-BDE7-34F679357A85}" type="presOf" srcId="{9C15364F-3CE0-46A4-9715-690E6619C56A}" destId="{4DC286DE-EBBC-4F20-9F4E-06FD5B4725D1}" srcOrd="0" destOrd="0" presId="urn:microsoft.com/office/officeart/2005/8/layout/cycle8"/>
    <dgm:cxn modelId="{13BB0E4B-D7E6-4B62-8C5E-64F028AE39FE}" type="presOf" srcId="{9065093A-E666-4ED6-B067-AE281C17E622}" destId="{81E0F456-3912-4337-83D2-9DA9A2A00656}" srcOrd="1" destOrd="0" presId="urn:microsoft.com/office/officeart/2005/8/layout/cycle8"/>
    <dgm:cxn modelId="{1BB63FF3-BA16-44DB-B0EB-81595159A88F}" type="presParOf" srcId="{E443D26B-BEF1-4073-89D8-1ED4F932C9AE}" destId="{9AB060DC-BB30-47C2-A088-787FB8FE81DC}" srcOrd="0" destOrd="0" presId="urn:microsoft.com/office/officeart/2005/8/layout/cycle8"/>
    <dgm:cxn modelId="{415471D5-AA23-4C9B-B735-BD3B2ABCD8A4}" type="presParOf" srcId="{E443D26B-BEF1-4073-89D8-1ED4F932C9AE}" destId="{5B78CF4A-2841-4864-B113-E39B5FA9511B}" srcOrd="1" destOrd="0" presId="urn:microsoft.com/office/officeart/2005/8/layout/cycle8"/>
    <dgm:cxn modelId="{EDFD5339-83C5-49E1-B322-BA1FE8B23384}" type="presParOf" srcId="{E443D26B-BEF1-4073-89D8-1ED4F932C9AE}" destId="{6E77C3F6-ADD1-4CAE-9AE3-8984323EB121}" srcOrd="2" destOrd="0" presId="urn:microsoft.com/office/officeart/2005/8/layout/cycle8"/>
    <dgm:cxn modelId="{DD64B2E2-F700-4929-9C4A-221F00B5B24A}" type="presParOf" srcId="{E443D26B-BEF1-4073-89D8-1ED4F932C9AE}" destId="{BB9522D3-D629-43B9-B242-376530E00A02}" srcOrd="3" destOrd="0" presId="urn:microsoft.com/office/officeart/2005/8/layout/cycle8"/>
    <dgm:cxn modelId="{833DC5A6-F6CB-4527-AC23-CC839EA57415}" type="presParOf" srcId="{E443D26B-BEF1-4073-89D8-1ED4F932C9AE}" destId="{A8B9BB34-E8D6-4B70-A878-316A330D59EB}" srcOrd="4" destOrd="0" presId="urn:microsoft.com/office/officeart/2005/8/layout/cycle8"/>
    <dgm:cxn modelId="{F9DFBFA5-A823-45F4-90AA-3BAB567D9D95}" type="presParOf" srcId="{E443D26B-BEF1-4073-89D8-1ED4F932C9AE}" destId="{72FAC97B-36E2-4E17-B068-89274E067A49}" srcOrd="5" destOrd="0" presId="urn:microsoft.com/office/officeart/2005/8/layout/cycle8"/>
    <dgm:cxn modelId="{7A7E7CF2-D807-4266-92F3-AB7F3AEEF2CF}" type="presParOf" srcId="{E443D26B-BEF1-4073-89D8-1ED4F932C9AE}" destId="{23330ABB-0E8E-4B6E-8EBC-E217361882EF}" srcOrd="6" destOrd="0" presId="urn:microsoft.com/office/officeart/2005/8/layout/cycle8"/>
    <dgm:cxn modelId="{096149DA-4DDF-40C5-AFD0-F7820386B243}" type="presParOf" srcId="{E443D26B-BEF1-4073-89D8-1ED4F932C9AE}" destId="{425CD147-12B3-440E-9150-F88D0DC30AD7}" srcOrd="7" destOrd="0" presId="urn:microsoft.com/office/officeart/2005/8/layout/cycle8"/>
    <dgm:cxn modelId="{B392AD64-A613-45FE-A1A9-FEC737589CE9}" type="presParOf" srcId="{E443D26B-BEF1-4073-89D8-1ED4F932C9AE}" destId="{4DC286DE-EBBC-4F20-9F4E-06FD5B4725D1}" srcOrd="8" destOrd="0" presId="urn:microsoft.com/office/officeart/2005/8/layout/cycle8"/>
    <dgm:cxn modelId="{3D9BE0F9-4D00-4C5D-A25B-110998DFEAF3}" type="presParOf" srcId="{E443D26B-BEF1-4073-89D8-1ED4F932C9AE}" destId="{D990429F-1542-4629-B412-075945CC0533}" srcOrd="9" destOrd="0" presId="urn:microsoft.com/office/officeart/2005/8/layout/cycle8"/>
    <dgm:cxn modelId="{9CAAC78B-AAEA-4098-9B76-8D86BF5FE726}" type="presParOf" srcId="{E443D26B-BEF1-4073-89D8-1ED4F932C9AE}" destId="{FCBD288F-E874-4C2C-9316-59B135CA677C}" srcOrd="10" destOrd="0" presId="urn:microsoft.com/office/officeart/2005/8/layout/cycle8"/>
    <dgm:cxn modelId="{FF30746B-C29D-4428-B677-2E71217F23CA}" type="presParOf" srcId="{E443D26B-BEF1-4073-89D8-1ED4F932C9AE}" destId="{12A2B5B2-E887-40CC-9849-483CB0C00686}" srcOrd="11" destOrd="0" presId="urn:microsoft.com/office/officeart/2005/8/layout/cycle8"/>
    <dgm:cxn modelId="{A25297B4-2C03-4A66-92E6-03E1EBB3D5A4}" type="presParOf" srcId="{E443D26B-BEF1-4073-89D8-1ED4F932C9AE}" destId="{5E600FA3-A5B9-4CCB-B980-6CE5561459EF}" srcOrd="12" destOrd="0" presId="urn:microsoft.com/office/officeart/2005/8/layout/cycle8"/>
    <dgm:cxn modelId="{845563E4-A8E8-4CCF-8C3E-CF7A7B7CB1DC}" type="presParOf" srcId="{E443D26B-BEF1-4073-89D8-1ED4F932C9AE}" destId="{94891D5A-8C9A-4ABF-BDBF-D30943A5755E}" srcOrd="13" destOrd="0" presId="urn:microsoft.com/office/officeart/2005/8/layout/cycle8"/>
    <dgm:cxn modelId="{8541123C-C732-451C-B027-A0494D759893}" type="presParOf" srcId="{E443D26B-BEF1-4073-89D8-1ED4F932C9AE}" destId="{56564CA3-3FA3-42A1-AE28-2DBDE46605F4}" srcOrd="14" destOrd="0" presId="urn:microsoft.com/office/officeart/2005/8/layout/cycle8"/>
    <dgm:cxn modelId="{FC8538B7-226E-488C-80B1-6622689D29A0}" type="presParOf" srcId="{E443D26B-BEF1-4073-89D8-1ED4F932C9AE}" destId="{81E0F456-3912-4337-83D2-9DA9A2A00656}" srcOrd="15" destOrd="0" presId="urn:microsoft.com/office/officeart/2005/8/layout/cycle8"/>
    <dgm:cxn modelId="{EAFD59C9-9120-42EE-A98A-D7740DC78F35}" type="presParOf" srcId="{E443D26B-BEF1-4073-89D8-1ED4F932C9AE}" destId="{B6A66540-CA69-4666-A039-172C3F870A2B}" srcOrd="16" destOrd="0" presId="urn:microsoft.com/office/officeart/2005/8/layout/cycle8"/>
    <dgm:cxn modelId="{AE5A0B32-503A-4A09-84B7-B9A34BB002DA}" type="presParOf" srcId="{E443D26B-BEF1-4073-89D8-1ED4F932C9AE}" destId="{F55C71EB-033B-41D8-9FD7-46FD5DFA60B5}" srcOrd="17" destOrd="0" presId="urn:microsoft.com/office/officeart/2005/8/layout/cycle8"/>
    <dgm:cxn modelId="{1D3F9CED-C35C-48B3-8379-20913037AD23}" type="presParOf" srcId="{E443D26B-BEF1-4073-89D8-1ED4F932C9AE}" destId="{E1F433D5-DB8E-481D-895C-5BB88D434C2B}" srcOrd="18" destOrd="0" presId="urn:microsoft.com/office/officeart/2005/8/layout/cycle8"/>
    <dgm:cxn modelId="{EBF0B5B4-0A5C-4574-BFBA-B9C9D0744138}" type="presParOf" srcId="{E443D26B-BEF1-4073-89D8-1ED4F932C9AE}" destId="{C3F2564B-897C-4D32-ABBA-AA63CEAE0113}"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7632848" cy="3240360"/>
        <a:chOff x="0" y="0"/>
        <a:chExt cx="7632848" cy="3240360"/>
      </a:xfrm>
    </dsp:grpSpPr>
    <dsp:sp modelId="{4377B2CB-907F-45C9-A5B3-7F254F98FC7F}">
      <dsp:nvSpPr>
        <dsp:cNvPr id="3" name="Скругленный прямоугольник 2"/>
        <dsp:cNvSpPr/>
      </dsp:nvSpPr>
      <dsp:spPr bwMode="white">
        <a:xfrm>
          <a:off x="0" y="72638"/>
          <a:ext cx="7632848" cy="1458162"/>
        </a:xfrm>
        <a:prstGeom prst="roundRect">
          <a:avLst>
            <a:gd name="adj" fmla="val 10000"/>
          </a:avLst>
        </a:prstGeom>
      </dsp:spPr>
      <dsp:style>
        <a:lnRef idx="2">
          <a:schemeClr val="accent2">
            <a:alpha val="90000"/>
          </a:schemeClr>
        </a:lnRef>
        <a:fillRef idx="1">
          <a:schemeClr val="lt1">
            <a:alpha val="90000"/>
            <a:tint val="40000"/>
          </a:schemeClr>
        </a:fillRef>
        <a:effectRef idx="0">
          <a:scrgbClr r="0" g="0" b="0"/>
        </a:effectRef>
        <a:fontRef idx="minor"/>
      </dsp:style>
      <dsp:txXfrm>
        <a:off x="0" y="72638"/>
        <a:ext cx="7632848" cy="1458162"/>
      </dsp:txXfrm>
    </dsp:sp>
    <dsp:sp modelId="{C747D0AA-2316-4362-BDFD-9E472901EE3E}">
      <dsp:nvSpPr>
        <dsp:cNvPr id="6" name="Скругленный прямоугольник 5"/>
        <dsp:cNvSpPr/>
      </dsp:nvSpPr>
      <dsp:spPr bwMode="white">
        <a:xfrm>
          <a:off x="228985" y="77749"/>
          <a:ext cx="1668576" cy="1937178"/>
        </a:xfrm>
        <a:prstGeom prst="roundRect">
          <a:avLst>
            <a:gd name="adj" fmla="val 10000"/>
          </a:avLst>
        </a:prstGeom>
        <a:blipFill rotWithShape="1">
          <a:blip r:embed="rId1">
            <a:extLst>
              <a:ext uri="{28A0092B-C50C-407E-A947-70E740481C1C}">
                <a14:useLocalDpi xmlns:a14="http://schemas.microsoft.com/office/drawing/2010/main" val="0"/>
              </a:ext>
            </a:extLst>
          </a:blip>
          <a:srcRect/>
          <a:stretch>
            <a:fillRect l="-6000" r="-6000"/>
          </a:stretch>
        </a:blipFill>
      </dsp:spPr>
      <dsp:style>
        <a:lnRef idx="2">
          <a:schemeClr val="accent2">
            <a:shade val="80000"/>
          </a:schemeClr>
        </a:lnRef>
        <a:fillRef idx="1">
          <a:schemeClr val="accent2">
            <a:tint val="40000"/>
          </a:schemeClr>
        </a:fillRef>
        <a:effectRef idx="0">
          <a:scrgbClr r="0" g="0" b="0"/>
        </a:effectRef>
        <a:fontRef idx="minor"/>
      </dsp:style>
      <dsp:txXfrm>
        <a:off x="228985" y="77749"/>
        <a:ext cx="1668576" cy="1937178"/>
      </dsp:txXfrm>
    </dsp:sp>
    <dsp:sp modelId="{3C3EA0F3-77EB-4630-B705-6CE779618105}">
      <dsp:nvSpPr>
        <dsp:cNvPr id="4" name="Прямоугольник с двумя скругленными соседними углами 3"/>
        <dsp:cNvSpPr/>
      </dsp:nvSpPr>
      <dsp:spPr bwMode="white">
        <a:xfrm rot="10800000">
          <a:off x="228985" y="2170426"/>
          <a:ext cx="1668576" cy="992185"/>
        </a:xfrm>
        <a:prstGeom prst="round2SameRect">
          <a:avLst>
            <a:gd name="adj1" fmla="val 10500"/>
            <a:gd name="adj2" fmla="val 0"/>
          </a:avLst>
        </a:prstGeom>
      </dsp:spPr>
      <dsp:style>
        <a:lnRef idx="2">
          <a:schemeClr val="accent2">
            <a:shade val="80000"/>
          </a:schemeClr>
        </a:lnRef>
        <a:fillRef idx="1">
          <a:schemeClr val="lt1"/>
        </a:fillRef>
        <a:effectRef idx="0">
          <a:scrgbClr r="0" g="0" b="0"/>
        </a:effectRef>
        <a:fontRef idx="minor">
          <a:schemeClr val="lt1"/>
        </a:fontRef>
      </dsp:style>
      <dsp:txBody>
        <a:bodyPr rot="10800000" lIns="149352" tIns="149352" rIns="149352" bIns="149352" anchor="t"/>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dirty="0">
              <a:solidFill>
                <a:schemeClr val="dk1"/>
              </a:solidFill>
            </a:rPr>
            <a:t>Inson -inson</a:t>
          </a:r>
          <a:endParaRPr lang="ru-RU" dirty="0">
            <a:solidFill>
              <a:schemeClr val="dk1"/>
            </a:solidFill>
          </a:endParaRPr>
        </a:p>
      </dsp:txBody>
      <dsp:txXfrm rot="10800000">
        <a:off x="228985" y="2170426"/>
        <a:ext cx="1668576" cy="992185"/>
      </dsp:txXfrm>
    </dsp:sp>
    <dsp:sp modelId="{57172851-B886-4E15-AFA0-0A2A8EA28B4C}">
      <dsp:nvSpPr>
        <dsp:cNvPr id="10" name="Скругленный прямоугольник 9"/>
        <dsp:cNvSpPr/>
      </dsp:nvSpPr>
      <dsp:spPr bwMode="white">
        <a:xfrm>
          <a:off x="2107077" y="123369"/>
          <a:ext cx="1668576" cy="1880836"/>
        </a:xfrm>
        <a:prstGeom prst="roundRect">
          <a:avLst>
            <a:gd name="adj" fmla="val 10000"/>
          </a:avLst>
        </a:prstGeom>
        <a:blipFill rotWithShape="1">
          <a:blip r:embed="rId2">
            <a:extLst>
              <a:ext uri="{28A0092B-C50C-407E-A947-70E740481C1C}">
                <a14:useLocalDpi xmlns:a14="http://schemas.microsoft.com/office/drawing/2010/main" val="0"/>
              </a:ext>
            </a:extLst>
          </a:blip>
          <a:srcRect/>
          <a:stretch>
            <a:fillRect l="-4000" r="-4000"/>
          </a:stretch>
        </a:blipFill>
      </dsp:spPr>
      <dsp:style>
        <a:lnRef idx="2">
          <a:schemeClr val="accent2">
            <a:shade val="80000"/>
          </a:schemeClr>
        </a:lnRef>
        <a:fillRef idx="1">
          <a:schemeClr val="accent2">
            <a:tint val="40000"/>
          </a:schemeClr>
        </a:fillRef>
        <a:effectRef idx="0">
          <a:scrgbClr r="0" g="0" b="0"/>
        </a:effectRef>
        <a:fontRef idx="minor"/>
      </dsp:style>
      <dsp:txXfrm>
        <a:off x="2107077" y="123369"/>
        <a:ext cx="1668576" cy="1880836"/>
      </dsp:txXfrm>
    </dsp:sp>
    <dsp:sp modelId="{C467CF2D-D1C4-456E-8E11-4B3E3C9B1E98}">
      <dsp:nvSpPr>
        <dsp:cNvPr id="8" name="Прямоугольник с двумя скругленными соседними углами 7"/>
        <dsp:cNvSpPr/>
      </dsp:nvSpPr>
      <dsp:spPr bwMode="white">
        <a:xfrm rot="10800000">
          <a:off x="2064419" y="2156340"/>
          <a:ext cx="1668576" cy="992185"/>
        </a:xfrm>
        <a:prstGeom prst="round2SameRect">
          <a:avLst>
            <a:gd name="adj1" fmla="val 10500"/>
            <a:gd name="adj2" fmla="val 0"/>
          </a:avLst>
        </a:prstGeom>
      </dsp:spPr>
      <dsp:style>
        <a:lnRef idx="2">
          <a:schemeClr val="accent2">
            <a:shade val="80000"/>
          </a:schemeClr>
        </a:lnRef>
        <a:fillRef idx="1">
          <a:schemeClr val="lt1"/>
        </a:fillRef>
        <a:effectRef idx="0">
          <a:scrgbClr r="0" g="0" b="0"/>
        </a:effectRef>
        <a:fontRef idx="minor">
          <a:schemeClr val="lt1"/>
        </a:fontRef>
      </dsp:style>
      <dsp:txBody>
        <a:bodyPr rot="10800000" lIns="149352" tIns="149352" rIns="149352" bIns="149352" anchor="t"/>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dirty="0">
              <a:solidFill>
                <a:schemeClr val="dk1"/>
              </a:solidFill>
            </a:rPr>
            <a:t>Inson va mashina</a:t>
          </a:r>
          <a:endParaRPr lang="ru-RU" dirty="0">
            <a:solidFill>
              <a:schemeClr val="dk1"/>
            </a:solidFill>
          </a:endParaRPr>
        </a:p>
      </dsp:txBody>
      <dsp:txXfrm rot="10800000">
        <a:off x="2064419" y="2156340"/>
        <a:ext cx="1668576" cy="992185"/>
      </dsp:txXfrm>
    </dsp:sp>
    <dsp:sp modelId="{6CE1FF0D-B372-4B2A-91F6-BA175D5E27EC}">
      <dsp:nvSpPr>
        <dsp:cNvPr id="14" name="Скругленный прямоугольник 13"/>
        <dsp:cNvSpPr/>
      </dsp:nvSpPr>
      <dsp:spPr bwMode="white">
        <a:xfrm>
          <a:off x="3899853" y="104050"/>
          <a:ext cx="1668576" cy="1853931"/>
        </a:xfrm>
        <a:prstGeom prst="roundRect">
          <a:avLst>
            <a:gd name="adj" fmla="val 10000"/>
          </a:avLst>
        </a:prstGeom>
        <a:blipFill rotWithShape="1">
          <a:blip r:embed="rId3">
            <a:extLst>
              <a:ext uri="{28A0092B-C50C-407E-A947-70E740481C1C}">
                <a14:useLocalDpi xmlns:a14="http://schemas.microsoft.com/office/drawing/2010/main" val="0"/>
              </a:ext>
            </a:extLst>
          </a:blip>
          <a:srcRect/>
          <a:stretch>
            <a:fillRect l="-40000" r="-40000"/>
          </a:stretch>
        </a:blipFill>
      </dsp:spPr>
      <dsp:style>
        <a:lnRef idx="2">
          <a:schemeClr val="accent2">
            <a:shade val="80000"/>
          </a:schemeClr>
        </a:lnRef>
        <a:fillRef idx="1">
          <a:schemeClr val="accent2">
            <a:tint val="40000"/>
          </a:schemeClr>
        </a:fillRef>
        <a:effectRef idx="0">
          <a:scrgbClr r="0" g="0" b="0"/>
        </a:effectRef>
        <a:fontRef idx="minor"/>
      </dsp:style>
      <dsp:txXfrm>
        <a:off x="3899853" y="104050"/>
        <a:ext cx="1668576" cy="1853931"/>
      </dsp:txXfrm>
    </dsp:sp>
    <dsp:sp modelId="{A515739C-5E4E-49FB-ADA5-F66C91AF8C46}">
      <dsp:nvSpPr>
        <dsp:cNvPr id="12" name="Прямоугольник с двумя скругленными соседними углами 11"/>
        <dsp:cNvSpPr/>
      </dsp:nvSpPr>
      <dsp:spPr bwMode="white">
        <a:xfrm rot="10800000">
          <a:off x="3899853" y="2166081"/>
          <a:ext cx="1668576" cy="970229"/>
        </a:xfrm>
        <a:prstGeom prst="round2SameRect">
          <a:avLst>
            <a:gd name="adj1" fmla="val 10500"/>
            <a:gd name="adj2" fmla="val 0"/>
          </a:avLst>
        </a:prstGeom>
      </dsp:spPr>
      <dsp:style>
        <a:lnRef idx="2">
          <a:schemeClr val="accent2">
            <a:shade val="80000"/>
          </a:schemeClr>
        </a:lnRef>
        <a:fillRef idx="1">
          <a:schemeClr val="lt1"/>
        </a:fillRef>
        <a:effectRef idx="0">
          <a:scrgbClr r="0" g="0" b="0"/>
        </a:effectRef>
        <a:fontRef idx="minor">
          <a:schemeClr val="lt1"/>
        </a:fontRef>
      </dsp:style>
      <dsp:txBody>
        <a:bodyPr rot="10800000" lIns="149352" tIns="149352" rIns="149352" bIns="149352" anchor="t"/>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dirty="0">
              <a:solidFill>
                <a:schemeClr val="dk1"/>
              </a:solidFill>
            </a:rPr>
            <a:t>Mashina – inson</a:t>
          </a:r>
          <a:endParaRPr lang="ru-RU" dirty="0">
            <a:solidFill>
              <a:schemeClr val="dk1"/>
            </a:solidFill>
          </a:endParaRPr>
        </a:p>
      </dsp:txBody>
      <dsp:txXfrm rot="10800000">
        <a:off x="3899853" y="2166081"/>
        <a:ext cx="1668576" cy="970229"/>
      </dsp:txXfrm>
    </dsp:sp>
    <dsp:sp modelId="{72DDD45A-F3EF-41AD-8FA1-D4F4FD41DDD8}">
      <dsp:nvSpPr>
        <dsp:cNvPr id="18" name="Скругленный прямоугольник 17"/>
        <dsp:cNvSpPr/>
      </dsp:nvSpPr>
      <dsp:spPr bwMode="white">
        <a:xfrm>
          <a:off x="5735286" y="99311"/>
          <a:ext cx="1668576" cy="1839560"/>
        </a:xfrm>
        <a:prstGeom prst="roundRect">
          <a:avLst>
            <a:gd name="adj" fmla="val 10000"/>
          </a:avLst>
        </a:prstGeom>
        <a:blipFill rotWithShape="1">
          <a:blip r:embed="rId4"/>
          <a:srcRect/>
          <a:stretch>
            <a:fillRect l="-40000" r="-40000"/>
          </a:stretch>
        </a:blipFill>
      </dsp:spPr>
      <dsp:style>
        <a:lnRef idx="2">
          <a:schemeClr val="accent2">
            <a:shade val="80000"/>
          </a:schemeClr>
        </a:lnRef>
        <a:fillRef idx="1">
          <a:schemeClr val="accent2">
            <a:tint val="40000"/>
          </a:schemeClr>
        </a:fillRef>
        <a:effectRef idx="0">
          <a:scrgbClr r="0" g="0" b="0"/>
        </a:effectRef>
        <a:fontRef idx="minor"/>
      </dsp:style>
      <dsp:txXfrm>
        <a:off x="5735286" y="99311"/>
        <a:ext cx="1668576" cy="1839560"/>
      </dsp:txXfrm>
    </dsp:sp>
    <dsp:sp modelId="{5781D285-CE55-482A-93B8-DD328FD01935}">
      <dsp:nvSpPr>
        <dsp:cNvPr id="16" name="Прямоугольник с двумя скругленными соседними углами 15"/>
        <dsp:cNvSpPr/>
      </dsp:nvSpPr>
      <dsp:spPr bwMode="white">
        <a:xfrm rot="10800000">
          <a:off x="5735286" y="2137493"/>
          <a:ext cx="1668576" cy="1003556"/>
        </a:xfrm>
        <a:prstGeom prst="round2SameRect">
          <a:avLst>
            <a:gd name="adj1" fmla="val 10500"/>
            <a:gd name="adj2" fmla="val 0"/>
          </a:avLst>
        </a:prstGeom>
      </dsp:spPr>
      <dsp:style>
        <a:lnRef idx="2">
          <a:schemeClr val="accent2">
            <a:shade val="80000"/>
          </a:schemeClr>
        </a:lnRef>
        <a:fillRef idx="1">
          <a:schemeClr val="lt1"/>
        </a:fillRef>
        <a:effectRef idx="0">
          <a:scrgbClr r="0" g="0" b="0"/>
        </a:effectRef>
        <a:fontRef idx="minor">
          <a:schemeClr val="lt1"/>
        </a:fontRef>
      </dsp:style>
      <dsp:txBody>
        <a:bodyPr rot="10800000" lIns="149352" tIns="149352" rIns="149352" bIns="149352" anchor="t"/>
        <a:lstStyle>
          <a:lvl1pPr algn="ctr">
            <a:defRPr sz="2100"/>
          </a:lvl1pPr>
          <a:lvl2pPr marL="171450" indent="-171450" algn="ctr">
            <a:defRPr sz="1600"/>
          </a:lvl2pPr>
          <a:lvl3pPr marL="342900" indent="-171450" algn="ctr">
            <a:defRPr sz="1600"/>
          </a:lvl3pPr>
          <a:lvl4pPr marL="514350" indent="-171450" algn="ctr">
            <a:defRPr sz="1600"/>
          </a:lvl4pPr>
          <a:lvl5pPr marL="685800" indent="-171450" algn="ctr">
            <a:defRPr sz="1600"/>
          </a:lvl5pPr>
          <a:lvl6pPr marL="857250" indent="-171450" algn="ctr">
            <a:defRPr sz="1600"/>
          </a:lvl6pPr>
          <a:lvl7pPr marL="1028700" indent="-171450" algn="ctr">
            <a:defRPr sz="1600"/>
          </a:lvl7pPr>
          <a:lvl8pPr marL="1200150" indent="-171450" algn="ctr">
            <a:defRPr sz="1600"/>
          </a:lvl8pPr>
          <a:lvl9pPr marL="1371600" indent="-171450" algn="ctr">
            <a:defRPr sz="1600"/>
          </a:lvl9pPr>
        </a:lstStyle>
        <a:p>
          <a:pPr lvl="0">
            <a:lnSpc>
              <a:spcPct val="100000"/>
            </a:lnSpc>
            <a:spcBef>
              <a:spcPct val="0"/>
            </a:spcBef>
            <a:spcAft>
              <a:spcPct val="35000"/>
            </a:spcAft>
          </a:pPr>
          <a:r>
            <a:rPr lang="en-US" dirty="0">
              <a:solidFill>
                <a:schemeClr val="dk1"/>
              </a:solidFill>
            </a:rPr>
            <a:t>Mashina -mashina</a:t>
          </a:r>
          <a:endParaRPr lang="ru-RU" dirty="0">
            <a:solidFill>
              <a:schemeClr val="dk1"/>
            </a:solidFill>
          </a:endParaRPr>
        </a:p>
      </dsp:txBody>
      <dsp:txXfrm rot="10800000">
        <a:off x="5735286" y="2137493"/>
        <a:ext cx="1668576" cy="1003556"/>
      </dsp:txXfrm>
    </dsp:sp>
    <dsp:sp modelId="{6E040408-1C39-450A-A5A0-EF4A47C0A74F}">
      <dsp:nvSpPr>
        <dsp:cNvPr id="5" name="Скругленный прямоугольник 4" hidden="1"/>
        <dsp:cNvSpPr/>
      </dsp:nvSpPr>
      <dsp:spPr>
        <a:xfrm>
          <a:off x="228985" y="317257"/>
          <a:ext cx="1251432" cy="194422"/>
        </a:xfrm>
        <a:prstGeom prst="roundRect">
          <a:avLst>
            <a:gd name="adj" fmla="val 10000"/>
          </a:avLst>
        </a:prstGeom>
      </dsp:spPr>
      <dsp:txXfrm>
        <a:off x="228985" y="317257"/>
        <a:ext cx="1251432" cy="194422"/>
      </dsp:txXfrm>
    </dsp:sp>
    <dsp:sp modelId="{7A0986F2-C7C1-40C2-A7D7-D3EBAD78889B}">
      <dsp:nvSpPr>
        <dsp:cNvPr id="7" name="Прямоугольник 6" hidden="1"/>
        <dsp:cNvSpPr/>
      </dsp:nvSpPr>
      <dsp:spPr>
        <a:xfrm>
          <a:off x="1897562" y="1620180"/>
          <a:ext cx="166858" cy="0"/>
        </a:xfrm>
        <a:prstGeom prst="rect">
          <a:avLst/>
        </a:prstGeom>
      </dsp:spPr>
      <dsp:txXfrm>
        <a:off x="1897562" y="1620180"/>
        <a:ext cx="166858" cy="0"/>
      </dsp:txXfrm>
    </dsp:sp>
    <dsp:sp modelId="{EB6BB6FB-FAB9-4B44-9F96-A2E0AEE6B039}">
      <dsp:nvSpPr>
        <dsp:cNvPr id="9" name="Скругленный прямоугольник 8" hidden="1"/>
        <dsp:cNvSpPr/>
      </dsp:nvSpPr>
      <dsp:spPr>
        <a:xfrm>
          <a:off x="2064419" y="303172"/>
          <a:ext cx="1251432" cy="194422"/>
        </a:xfrm>
        <a:prstGeom prst="roundRect">
          <a:avLst>
            <a:gd name="adj" fmla="val 10000"/>
          </a:avLst>
        </a:prstGeom>
      </dsp:spPr>
      <dsp:txXfrm>
        <a:off x="2064419" y="303172"/>
        <a:ext cx="1251432" cy="194422"/>
      </dsp:txXfrm>
    </dsp:sp>
    <dsp:sp modelId="{F7307840-9764-4E05-8FF4-FFDCEF917FB5}">
      <dsp:nvSpPr>
        <dsp:cNvPr id="11" name="Прямоугольник 10" hidden="1"/>
        <dsp:cNvSpPr/>
      </dsp:nvSpPr>
      <dsp:spPr>
        <a:xfrm>
          <a:off x="3732995" y="1620180"/>
          <a:ext cx="166858" cy="0"/>
        </a:xfrm>
        <a:prstGeom prst="rect">
          <a:avLst/>
        </a:prstGeom>
      </dsp:spPr>
      <dsp:txXfrm>
        <a:off x="3732995" y="1620180"/>
        <a:ext cx="166858" cy="0"/>
      </dsp:txXfrm>
    </dsp:sp>
    <dsp:sp modelId="{0ADB5167-7799-4ED1-A7D4-37CAA436E920}">
      <dsp:nvSpPr>
        <dsp:cNvPr id="13" name="Скругленный прямоугольник 12" hidden="1"/>
        <dsp:cNvSpPr/>
      </dsp:nvSpPr>
      <dsp:spPr>
        <a:xfrm>
          <a:off x="3899853" y="301935"/>
          <a:ext cx="1251432" cy="194422"/>
        </a:xfrm>
        <a:prstGeom prst="roundRect">
          <a:avLst>
            <a:gd name="adj" fmla="val 10000"/>
          </a:avLst>
        </a:prstGeom>
      </dsp:spPr>
      <dsp:txXfrm>
        <a:off x="3899853" y="301935"/>
        <a:ext cx="1251432" cy="194422"/>
      </dsp:txXfrm>
    </dsp:sp>
    <dsp:sp modelId="{7CE6EF05-A974-41B4-B49D-8BEE348655D1}">
      <dsp:nvSpPr>
        <dsp:cNvPr id="15" name="Прямоугольник 14" hidden="1"/>
        <dsp:cNvSpPr/>
      </dsp:nvSpPr>
      <dsp:spPr>
        <a:xfrm>
          <a:off x="5568429" y="1620180"/>
          <a:ext cx="166858" cy="0"/>
        </a:xfrm>
        <a:prstGeom prst="rect">
          <a:avLst/>
        </a:prstGeom>
      </dsp:spPr>
      <dsp:txXfrm>
        <a:off x="5568429" y="1620180"/>
        <a:ext cx="166858" cy="0"/>
      </dsp:txXfrm>
    </dsp:sp>
    <dsp:sp modelId="{E440A772-0737-450E-B007-E57459EECE4D}">
      <dsp:nvSpPr>
        <dsp:cNvPr id="17" name="Скругленный прямоугольник 16" hidden="1"/>
        <dsp:cNvSpPr/>
      </dsp:nvSpPr>
      <dsp:spPr>
        <a:xfrm>
          <a:off x="5735286" y="290010"/>
          <a:ext cx="1251432" cy="194422"/>
        </a:xfrm>
        <a:prstGeom prst="roundRect">
          <a:avLst>
            <a:gd name="adj" fmla="val 10000"/>
          </a:avLst>
        </a:prstGeom>
      </dsp:spPr>
      <dsp:txXfrm>
        <a:off x="5735286" y="290010"/>
        <a:ext cx="1251432" cy="194422"/>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7436495" cy="4957519"/>
        <a:chOff x="0" y="0"/>
        <a:chExt cx="7436495" cy="4957519"/>
      </a:xfrm>
    </dsp:grpSpPr>
    <dsp:sp modelId="{51EA65E7-0723-4A2C-9E06-BE2F828BCC4B}">
      <dsp:nvSpPr>
        <dsp:cNvPr id="3" name="Угол 2"/>
        <dsp:cNvSpPr/>
      </dsp:nvSpPr>
      <dsp:spPr bwMode="white">
        <a:xfrm rot="5400000">
          <a:off x="-117076" y="117076"/>
          <a:ext cx="780506" cy="546354"/>
        </a:xfrm>
        <a:prstGeom prst="chevron">
          <a:avLst/>
        </a:prstGeom>
      </dsp:spPr>
      <dsp:style>
        <a:lnRef idx="1">
          <a:schemeClr val="accent3">
            <a:shade val="80000"/>
          </a:schemeClr>
        </a:lnRef>
        <a:fillRef idx="3">
          <a:schemeClr val="lt1"/>
        </a:fillRef>
        <a:effectRef idx="3">
          <a:scrgbClr r="0" g="0" b="0"/>
        </a:effectRef>
        <a:fontRef idx="minor">
          <a:schemeClr val="lt1"/>
        </a:fontRef>
      </dsp:style>
      <dsp:txBody>
        <a:bodyPr rot="-5400000" lIns="8890" tIns="8890" rIns="8890" bIns="8890" anchor="ctr"/>
        <a:lstStyle>
          <a:lvl1pPr algn="ctr">
            <a:defRPr sz="14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en-US" dirty="0">
              <a:solidFill>
                <a:schemeClr val="dk1"/>
              </a:solidFill>
            </a:rPr>
            <a:t>1.</a:t>
          </a:r>
          <a:endParaRPr lang="ru-RU" dirty="0">
            <a:solidFill>
              <a:schemeClr val="dk1"/>
            </a:solidFill>
          </a:endParaRPr>
        </a:p>
      </dsp:txBody>
      <dsp:txXfrm rot="5400000">
        <a:off x="-117076" y="117076"/>
        <a:ext cx="780506" cy="546354"/>
      </dsp:txXfrm>
    </dsp:sp>
    <dsp:sp modelId="{A4E3F4C5-8D73-4BE4-A91F-41EDFC7B682E}">
      <dsp:nvSpPr>
        <dsp:cNvPr id="4" name="Прямоугольник с двумя скругленными соседними углами 3"/>
        <dsp:cNvSpPr/>
      </dsp:nvSpPr>
      <dsp:spPr bwMode="white">
        <a:xfrm rot="5400000">
          <a:off x="3737760" y="-3191406"/>
          <a:ext cx="507329" cy="6890141"/>
        </a:xfrm>
        <a:prstGeom prst="round2SameRect">
          <a:avLst/>
        </a:prstGeom>
      </dsp:spPr>
      <dsp:style>
        <a:lnRef idx="1">
          <a:schemeClr val="accent3"/>
        </a:lnRef>
        <a:fillRef idx="1">
          <a:schemeClr val="accent3">
            <a:alpha val="90000"/>
            <a:tint val="40000"/>
          </a:schemeClr>
        </a:fillRef>
        <a:effectRef idx="2">
          <a:scrgbClr r="0" g="0" b="0"/>
        </a:effectRef>
        <a:fontRef idx="minor"/>
      </dsp:style>
      <dsp:txBody>
        <a:bodyPr rot="-5400000" lIns="113792" tIns="10160" rIns="10160" bIns="10160" anchor="ctr"/>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marL="171450" lvl="1" indent="-171450">
            <a:lnSpc>
              <a:spcPct val="100000"/>
            </a:lnSpc>
            <a:spcBef>
              <a:spcPct val="0"/>
            </a:spcBef>
            <a:spcAft>
              <a:spcPct val="15000"/>
            </a:spcAft>
            <a:buChar char="•"/>
          </a:pPr>
          <a:r>
            <a:rPr lang="en-US" sz="1600" dirty="0">
              <a:solidFill>
                <a:schemeClr val="dk1"/>
              </a:solidFill>
              <a:latin typeface="Times New Roman" panose="02020603050405020304" pitchFamily="18" charset="0"/>
              <a:cs typeface="Times New Roman" panose="02020603050405020304" pitchFamily="18" charset="0"/>
            </a:rPr>
            <a:t>muloqotga bo‘lgan ehtiyoj (axborotni yetkazish yoki undan xabardor bo‘lish, suhbatdoshga ta’sir ko‘rsatish zarur, va h.k.) boshqa odamlar bilan aloqaga kirishishga undaydi;</a:t>
          </a:r>
          <a:endParaRPr lang="ru-RU" sz="1600" dirty="0">
            <a:solidFill>
              <a:schemeClr val="dk1"/>
            </a:solidFill>
          </a:endParaRPr>
        </a:p>
      </dsp:txBody>
      <dsp:txXfrm rot="5400000">
        <a:off x="3737760" y="-3191406"/>
        <a:ext cx="507329" cy="6890141"/>
      </dsp:txXfrm>
    </dsp:sp>
    <dsp:sp modelId="{C7CDAEF4-CA51-494A-8E9B-8309FF994DE6}">
      <dsp:nvSpPr>
        <dsp:cNvPr id="5" name="Угол 4"/>
        <dsp:cNvSpPr/>
      </dsp:nvSpPr>
      <dsp:spPr bwMode="white">
        <a:xfrm rot="5400000">
          <a:off x="-117076" y="813245"/>
          <a:ext cx="780506" cy="546354"/>
        </a:xfrm>
        <a:prstGeom prst="chevron">
          <a:avLst/>
        </a:prstGeom>
      </dsp:spPr>
      <dsp:style>
        <a:lnRef idx="1">
          <a:schemeClr val="accent3">
            <a:shade val="80000"/>
          </a:schemeClr>
        </a:lnRef>
        <a:fillRef idx="3">
          <a:schemeClr val="lt1"/>
        </a:fillRef>
        <a:effectRef idx="3">
          <a:scrgbClr r="0" g="0" b="0"/>
        </a:effectRef>
        <a:fontRef idx="minor">
          <a:schemeClr val="lt1"/>
        </a:fontRef>
      </dsp:style>
      <dsp:txBody>
        <a:bodyPr rot="-5400000" lIns="8890" tIns="8890" rIns="8890" bIns="8890" anchor="ctr"/>
        <a:lstStyle>
          <a:lvl1pPr algn="ctr">
            <a:defRPr sz="14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en-US" dirty="0">
              <a:solidFill>
                <a:schemeClr val="dk1"/>
              </a:solidFill>
            </a:rPr>
            <a:t>2. </a:t>
          </a:r>
          <a:endParaRPr lang="ru-RU" dirty="0">
            <a:solidFill>
              <a:schemeClr val="dk1"/>
            </a:solidFill>
          </a:endParaRPr>
        </a:p>
      </dsp:txBody>
      <dsp:txXfrm rot="5400000">
        <a:off x="-117076" y="813245"/>
        <a:ext cx="780506" cy="546354"/>
      </dsp:txXfrm>
    </dsp:sp>
    <dsp:sp modelId="{E936CB02-84A5-4BBA-A5B9-60EBE124A150}">
      <dsp:nvSpPr>
        <dsp:cNvPr id="6" name="Прямоугольник с двумя скругленными соседними углами 5"/>
        <dsp:cNvSpPr/>
      </dsp:nvSpPr>
      <dsp:spPr bwMode="white">
        <a:xfrm rot="5400000">
          <a:off x="3737760" y="-2495237"/>
          <a:ext cx="507329" cy="6890141"/>
        </a:xfrm>
        <a:prstGeom prst="round2SameRect">
          <a:avLst/>
        </a:prstGeom>
      </dsp:spPr>
      <dsp:style>
        <a:lnRef idx="1">
          <a:schemeClr val="accent3"/>
        </a:lnRef>
        <a:fillRef idx="1">
          <a:schemeClr val="accent3">
            <a:alpha val="90000"/>
            <a:tint val="40000"/>
          </a:schemeClr>
        </a:fillRef>
        <a:effectRef idx="2">
          <a:scrgbClr r="0" g="0" b="0"/>
        </a:effectRef>
        <a:fontRef idx="minor"/>
      </dsp:style>
      <dsp:txBody>
        <a:bodyPr rot="-5400000" lIns="128016" tIns="11430" rIns="11430" bIns="11430" anchor="ctr"/>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marL="171450" lvl="1" indent="-171450">
            <a:lnSpc>
              <a:spcPct val="100000"/>
            </a:lnSpc>
            <a:spcBef>
              <a:spcPct val="0"/>
            </a:spcBef>
            <a:spcAft>
              <a:spcPct val="15000"/>
            </a:spcAft>
            <a:buChar char="•"/>
          </a:pPr>
          <a:r>
            <a:rPr lang="en-US" sz="1800" dirty="0">
              <a:solidFill>
                <a:schemeClr val="dk1"/>
              </a:solidFill>
              <a:latin typeface="Times New Roman" panose="02020603050405020304" pitchFamily="18" charset="0"/>
              <a:cs typeface="Times New Roman" panose="02020603050405020304" pitchFamily="18" charset="0"/>
            </a:rPr>
            <a:t>muloqot maqsadlari, muloqot vaziyatini to‘g‘ri belgilash;</a:t>
          </a:r>
          <a:endParaRPr lang="ru-RU" dirty="0">
            <a:solidFill>
              <a:schemeClr val="dk1"/>
            </a:solidFill>
          </a:endParaRPr>
        </a:p>
      </dsp:txBody>
      <dsp:txXfrm rot="5400000">
        <a:off x="3737760" y="-2495237"/>
        <a:ext cx="507329" cy="6890141"/>
      </dsp:txXfrm>
    </dsp:sp>
    <dsp:sp modelId="{9E07B7B7-B8F4-4517-A52D-F7C1891BB738}">
      <dsp:nvSpPr>
        <dsp:cNvPr id="7" name="Угол 6"/>
        <dsp:cNvSpPr/>
      </dsp:nvSpPr>
      <dsp:spPr bwMode="white">
        <a:xfrm rot="5400000">
          <a:off x="-117076" y="1509414"/>
          <a:ext cx="780506" cy="546354"/>
        </a:xfrm>
        <a:prstGeom prst="chevron">
          <a:avLst/>
        </a:prstGeom>
      </dsp:spPr>
      <dsp:style>
        <a:lnRef idx="1">
          <a:schemeClr val="accent3">
            <a:shade val="80000"/>
          </a:schemeClr>
        </a:lnRef>
        <a:fillRef idx="3">
          <a:schemeClr val="lt1"/>
        </a:fillRef>
        <a:effectRef idx="3">
          <a:scrgbClr r="0" g="0" b="0"/>
        </a:effectRef>
        <a:fontRef idx="minor">
          <a:schemeClr val="lt1"/>
        </a:fontRef>
      </dsp:style>
      <dsp:txBody>
        <a:bodyPr rot="-5400000" lIns="8890" tIns="8890" rIns="8890" bIns="8890" anchor="ctr"/>
        <a:lstStyle>
          <a:lvl1pPr algn="ctr">
            <a:defRPr sz="14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en-US" dirty="0">
              <a:solidFill>
                <a:schemeClr val="dk1"/>
              </a:solidFill>
            </a:rPr>
            <a:t>3.</a:t>
          </a:r>
          <a:endParaRPr lang="ru-RU" dirty="0">
            <a:solidFill>
              <a:schemeClr val="dk1"/>
            </a:solidFill>
          </a:endParaRPr>
        </a:p>
      </dsp:txBody>
      <dsp:txXfrm rot="5400000">
        <a:off x="-117076" y="1509414"/>
        <a:ext cx="780506" cy="546354"/>
      </dsp:txXfrm>
    </dsp:sp>
    <dsp:sp modelId="{5C9ADF17-1398-4C33-BA09-A0055F774CC2}">
      <dsp:nvSpPr>
        <dsp:cNvPr id="8" name="Прямоугольник с двумя скругленными соседними углами 7"/>
        <dsp:cNvSpPr/>
      </dsp:nvSpPr>
      <dsp:spPr bwMode="white">
        <a:xfrm rot="5400000">
          <a:off x="3737760" y="-1799068"/>
          <a:ext cx="507329" cy="6890141"/>
        </a:xfrm>
        <a:prstGeom prst="round2SameRect">
          <a:avLst/>
        </a:prstGeom>
      </dsp:spPr>
      <dsp:style>
        <a:lnRef idx="1">
          <a:schemeClr val="accent3"/>
        </a:lnRef>
        <a:fillRef idx="1">
          <a:schemeClr val="accent3">
            <a:alpha val="90000"/>
            <a:tint val="40000"/>
          </a:schemeClr>
        </a:fillRef>
        <a:effectRef idx="2">
          <a:scrgbClr r="0" g="0" b="0"/>
        </a:effectRef>
        <a:fontRef idx="minor"/>
      </dsp:style>
      <dsp:txBody>
        <a:bodyPr rot="-5400000" lIns="99568" tIns="8890" rIns="8890" bIns="8890" anchor="ctr"/>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a:solidFill>
                <a:schemeClr val="dk1"/>
              </a:solidFill>
              <a:latin typeface="Times New Roman" panose="02020603050405020304" pitchFamily="18" charset="0"/>
              <a:cs typeface="Times New Roman" panose="02020603050405020304" pitchFamily="18" charset="0"/>
            </a:rPr>
            <a:t>suhbatdosh shaxsini belgilash;</a:t>
          </a:r>
          <a:endParaRPr lang="ru-RU" dirty="0">
            <a:solidFill>
              <a:schemeClr val="dk1"/>
            </a:solidFill>
          </a:endParaRPr>
        </a:p>
      </dsp:txBody>
      <dsp:txXfrm rot="5400000">
        <a:off x="3737760" y="-1799068"/>
        <a:ext cx="507329" cy="6890141"/>
      </dsp:txXfrm>
    </dsp:sp>
    <dsp:sp modelId="{76EB3575-4219-4CB6-AC0C-FF1A36B02187}">
      <dsp:nvSpPr>
        <dsp:cNvPr id="9" name="Угол 8"/>
        <dsp:cNvSpPr/>
      </dsp:nvSpPr>
      <dsp:spPr bwMode="white">
        <a:xfrm rot="5400000">
          <a:off x="-117076" y="2205583"/>
          <a:ext cx="780506" cy="546354"/>
        </a:xfrm>
        <a:prstGeom prst="chevron">
          <a:avLst/>
        </a:prstGeom>
      </dsp:spPr>
      <dsp:style>
        <a:lnRef idx="1">
          <a:schemeClr val="accent3">
            <a:shade val="80000"/>
          </a:schemeClr>
        </a:lnRef>
        <a:fillRef idx="3">
          <a:schemeClr val="lt1"/>
        </a:fillRef>
        <a:effectRef idx="3">
          <a:scrgbClr r="0" g="0" b="0"/>
        </a:effectRef>
        <a:fontRef idx="minor">
          <a:schemeClr val="lt1"/>
        </a:fontRef>
      </dsp:style>
      <dsp:txBody>
        <a:bodyPr rot="-5400000" lIns="8890" tIns="8890" rIns="8890" bIns="8890" anchor="ctr"/>
        <a:lstStyle>
          <a:lvl1pPr algn="ctr">
            <a:defRPr sz="14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en-US" dirty="0">
              <a:solidFill>
                <a:schemeClr val="dk1"/>
              </a:solidFill>
            </a:rPr>
            <a:t>4</a:t>
          </a:r>
          <a:endParaRPr lang="ru-RU" dirty="0">
            <a:solidFill>
              <a:schemeClr val="dk1"/>
            </a:solidFill>
          </a:endParaRPr>
        </a:p>
      </dsp:txBody>
      <dsp:txXfrm rot="5400000">
        <a:off x="-117076" y="2205583"/>
        <a:ext cx="780506" cy="546354"/>
      </dsp:txXfrm>
    </dsp:sp>
    <dsp:sp modelId="{73AB25B2-7A6C-449A-A3A6-4CBCD2B4A761}">
      <dsp:nvSpPr>
        <dsp:cNvPr id="10" name="Прямоугольник с двумя скругленными соседними углами 9"/>
        <dsp:cNvSpPr/>
      </dsp:nvSpPr>
      <dsp:spPr bwMode="white">
        <a:xfrm rot="5400000">
          <a:off x="3737760" y="-1102900"/>
          <a:ext cx="507329" cy="6890141"/>
        </a:xfrm>
        <a:prstGeom prst="round2SameRect">
          <a:avLst/>
        </a:prstGeom>
      </dsp:spPr>
      <dsp:style>
        <a:lnRef idx="1">
          <a:schemeClr val="accent3"/>
        </a:lnRef>
        <a:fillRef idx="1">
          <a:schemeClr val="accent3">
            <a:alpha val="90000"/>
            <a:tint val="40000"/>
          </a:schemeClr>
        </a:fillRef>
        <a:effectRef idx="2">
          <a:scrgbClr r="0" g="0" b="0"/>
        </a:effectRef>
        <a:fontRef idx="minor"/>
      </dsp:style>
      <dsp:txBody>
        <a:bodyPr rot="-5400000" lIns="99568" tIns="8890" rIns="8890" bIns="8890" anchor="ctr"/>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a:solidFill>
                <a:schemeClr val="dk1"/>
              </a:solidFill>
              <a:latin typeface="Times New Roman" panose="02020603050405020304" pitchFamily="18" charset="0"/>
              <a:cs typeface="Times New Roman" panose="02020603050405020304" pitchFamily="18" charset="0"/>
            </a:rPr>
            <a:t>o‘z muloqoti mazmunini rejalashtirish, odam aynan nima haqida so‘z yuritishini tasavvur qiladi (odatda anglanmagan holda);</a:t>
          </a:r>
          <a:endParaRPr lang="ru-RU" dirty="0">
            <a:solidFill>
              <a:schemeClr val="dk1"/>
            </a:solidFill>
          </a:endParaRPr>
        </a:p>
      </dsp:txBody>
      <dsp:txXfrm rot="5400000">
        <a:off x="3737760" y="-1102900"/>
        <a:ext cx="507329" cy="6890141"/>
      </dsp:txXfrm>
    </dsp:sp>
    <dsp:sp modelId="{2FA3726C-B4C7-49D6-A148-D9AA12DB00E0}">
      <dsp:nvSpPr>
        <dsp:cNvPr id="11" name="Угол 10"/>
        <dsp:cNvSpPr/>
      </dsp:nvSpPr>
      <dsp:spPr bwMode="white">
        <a:xfrm rot="5400000">
          <a:off x="-117076" y="2901751"/>
          <a:ext cx="780506" cy="546354"/>
        </a:xfrm>
        <a:prstGeom prst="chevron">
          <a:avLst/>
        </a:prstGeom>
      </dsp:spPr>
      <dsp:style>
        <a:lnRef idx="1">
          <a:schemeClr val="accent3">
            <a:shade val="80000"/>
          </a:schemeClr>
        </a:lnRef>
        <a:fillRef idx="3">
          <a:schemeClr val="lt1"/>
        </a:fillRef>
        <a:effectRef idx="3">
          <a:scrgbClr r="0" g="0" b="0"/>
        </a:effectRef>
        <a:fontRef idx="minor">
          <a:schemeClr val="lt1"/>
        </a:fontRef>
      </dsp:style>
      <dsp:txBody>
        <a:bodyPr rot="-5400000" lIns="8890" tIns="8890" rIns="8890" bIns="8890" anchor="ctr"/>
        <a:lstStyle>
          <a:lvl1pPr algn="ctr">
            <a:defRPr sz="14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en-US" dirty="0">
              <a:solidFill>
                <a:schemeClr val="dk1"/>
              </a:solidFill>
            </a:rPr>
            <a:t>5.</a:t>
          </a:r>
          <a:endParaRPr lang="ru-RU" dirty="0">
            <a:solidFill>
              <a:schemeClr val="dk1"/>
            </a:solidFill>
          </a:endParaRPr>
        </a:p>
      </dsp:txBody>
      <dsp:txXfrm rot="5400000">
        <a:off x="-117076" y="2901751"/>
        <a:ext cx="780506" cy="546354"/>
      </dsp:txXfrm>
    </dsp:sp>
    <dsp:sp modelId="{C8F521B9-4F38-455C-9B2C-DDEE4079F8DA}">
      <dsp:nvSpPr>
        <dsp:cNvPr id="12" name="Прямоугольник с двумя скругленными соседними углами 11"/>
        <dsp:cNvSpPr/>
      </dsp:nvSpPr>
      <dsp:spPr bwMode="white">
        <a:xfrm rot="5400000">
          <a:off x="3737760" y="-406731"/>
          <a:ext cx="507329" cy="6890141"/>
        </a:xfrm>
        <a:prstGeom prst="round2SameRect">
          <a:avLst/>
        </a:prstGeom>
      </dsp:spPr>
      <dsp:style>
        <a:lnRef idx="1">
          <a:schemeClr val="accent3"/>
        </a:lnRef>
        <a:fillRef idx="1">
          <a:schemeClr val="accent3">
            <a:alpha val="90000"/>
            <a:tint val="40000"/>
          </a:schemeClr>
        </a:fillRef>
        <a:effectRef idx="2">
          <a:scrgbClr r="0" g="0" b="0"/>
        </a:effectRef>
        <a:fontRef idx="minor"/>
      </dsp:style>
      <dsp:txBody>
        <a:bodyPr rot="-5400000" lIns="99568" tIns="8890" rIns="8890" bIns="8890" anchor="ctr"/>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a:solidFill>
                <a:schemeClr val="dk1"/>
              </a:solidFill>
              <a:latin typeface="Times New Roman" panose="02020603050405020304" pitchFamily="18" charset="0"/>
              <a:cs typeface="Times New Roman" panose="02020603050405020304" pitchFamily="18" charset="0"/>
            </a:rPr>
            <a:t>inson ongsiz ravishda (ba’zan ongli) foydalanishi mumkin bo‘lgan aniq vositalar, nutqiy iboralarni tanlaydi, qanday gapirib, o‘zini qanday tutishini o‘ylab qo‘yadi;</a:t>
          </a:r>
          <a:endParaRPr lang="ru-RU" dirty="0">
            <a:solidFill>
              <a:schemeClr val="dk1"/>
            </a:solidFill>
          </a:endParaRPr>
        </a:p>
      </dsp:txBody>
      <dsp:txXfrm rot="5400000">
        <a:off x="3737760" y="-406731"/>
        <a:ext cx="507329" cy="6890141"/>
      </dsp:txXfrm>
    </dsp:sp>
    <dsp:sp modelId="{DC546B97-B616-4E8D-B839-8243E7B4E379}">
      <dsp:nvSpPr>
        <dsp:cNvPr id="13" name="Угол 12"/>
        <dsp:cNvSpPr/>
      </dsp:nvSpPr>
      <dsp:spPr bwMode="white">
        <a:xfrm rot="5400000">
          <a:off x="-117076" y="3597920"/>
          <a:ext cx="780506" cy="546354"/>
        </a:xfrm>
        <a:prstGeom prst="chevron">
          <a:avLst/>
        </a:prstGeom>
      </dsp:spPr>
      <dsp:style>
        <a:lnRef idx="1">
          <a:schemeClr val="accent3">
            <a:shade val="80000"/>
          </a:schemeClr>
        </a:lnRef>
        <a:fillRef idx="3">
          <a:schemeClr val="lt1"/>
        </a:fillRef>
        <a:effectRef idx="3">
          <a:scrgbClr r="0" g="0" b="0"/>
        </a:effectRef>
        <a:fontRef idx="minor">
          <a:schemeClr val="lt1"/>
        </a:fontRef>
      </dsp:style>
      <dsp:txBody>
        <a:bodyPr rot="-5400000" lIns="8890" tIns="8890" rIns="8890" bIns="8890" anchor="ctr"/>
        <a:lstStyle>
          <a:lvl1pPr algn="ctr">
            <a:defRPr sz="14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en-US" dirty="0">
              <a:solidFill>
                <a:schemeClr val="dk1"/>
              </a:solidFill>
            </a:rPr>
            <a:t>6.</a:t>
          </a:r>
          <a:endParaRPr lang="ru-RU" dirty="0">
            <a:solidFill>
              <a:schemeClr val="dk1"/>
            </a:solidFill>
          </a:endParaRPr>
        </a:p>
      </dsp:txBody>
      <dsp:txXfrm rot="5400000">
        <a:off x="-117076" y="3597920"/>
        <a:ext cx="780506" cy="546354"/>
      </dsp:txXfrm>
    </dsp:sp>
    <dsp:sp modelId="{B1E50B52-3C74-40C0-8C8C-1A9271D88D8B}">
      <dsp:nvSpPr>
        <dsp:cNvPr id="14" name="Прямоугольник с двумя скругленными соседними углами 13"/>
        <dsp:cNvSpPr/>
      </dsp:nvSpPr>
      <dsp:spPr bwMode="white">
        <a:xfrm rot="5400000">
          <a:off x="3737760" y="289438"/>
          <a:ext cx="507329" cy="6890141"/>
        </a:xfrm>
        <a:prstGeom prst="round2SameRect">
          <a:avLst/>
        </a:prstGeom>
      </dsp:spPr>
      <dsp:style>
        <a:lnRef idx="1">
          <a:schemeClr val="accent3"/>
        </a:lnRef>
        <a:fillRef idx="1">
          <a:schemeClr val="accent3">
            <a:alpha val="90000"/>
            <a:tint val="40000"/>
          </a:schemeClr>
        </a:fillRef>
        <a:effectRef idx="2">
          <a:scrgbClr r="0" g="0" b="0"/>
        </a:effectRef>
        <a:fontRef idx="minor"/>
      </dsp:style>
      <dsp:txBody>
        <a:bodyPr rot="-5400000" lIns="99568" tIns="8890" rIns="8890" bIns="8890" anchor="ctr"/>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a:solidFill>
                <a:schemeClr val="dk1"/>
              </a:solidFill>
              <a:latin typeface="Times New Roman" panose="02020603050405020304" pitchFamily="18" charset="0"/>
              <a:cs typeface="Times New Roman" panose="02020603050405020304" pitchFamily="18" charset="0"/>
            </a:rPr>
            <a:t>suhbatdoshning javob reaksiyasini idrok qilish va baholash, qaytar aloqa o‘rnatish asosida muloqot samaradorligini nazorat qilish;</a:t>
          </a:r>
          <a:endParaRPr lang="ru-RU" dirty="0">
            <a:solidFill>
              <a:schemeClr val="dk1"/>
            </a:solidFill>
          </a:endParaRPr>
        </a:p>
      </dsp:txBody>
      <dsp:txXfrm rot="5400000">
        <a:off x="3737760" y="289438"/>
        <a:ext cx="507329" cy="6890141"/>
      </dsp:txXfrm>
    </dsp:sp>
    <dsp:sp modelId="{85F04102-FA8E-4A67-9FA4-FB16315280B1}">
      <dsp:nvSpPr>
        <dsp:cNvPr id="15" name="Угол 14"/>
        <dsp:cNvSpPr/>
      </dsp:nvSpPr>
      <dsp:spPr bwMode="white">
        <a:xfrm rot="5400000">
          <a:off x="-117076" y="4294089"/>
          <a:ext cx="780506" cy="546354"/>
        </a:xfrm>
        <a:prstGeom prst="chevron">
          <a:avLst/>
        </a:prstGeom>
      </dsp:spPr>
      <dsp:style>
        <a:lnRef idx="1">
          <a:schemeClr val="accent3">
            <a:shade val="80000"/>
          </a:schemeClr>
        </a:lnRef>
        <a:fillRef idx="3">
          <a:schemeClr val="lt1"/>
        </a:fillRef>
        <a:effectRef idx="3">
          <a:scrgbClr r="0" g="0" b="0"/>
        </a:effectRef>
        <a:fontRef idx="minor">
          <a:schemeClr val="lt1"/>
        </a:fontRef>
      </dsp:style>
      <dsp:txBody>
        <a:bodyPr rot="-5400000" lIns="8890" tIns="8890" rIns="8890" bIns="8890" anchor="ctr"/>
        <a:lstStyle>
          <a:lvl1pPr algn="ctr">
            <a:defRPr sz="14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en-US" dirty="0">
              <a:solidFill>
                <a:schemeClr val="dk1"/>
              </a:solidFill>
            </a:rPr>
            <a:t>7.</a:t>
          </a:r>
          <a:endParaRPr lang="ru-RU" dirty="0">
            <a:solidFill>
              <a:schemeClr val="dk1"/>
            </a:solidFill>
          </a:endParaRPr>
        </a:p>
      </dsp:txBody>
      <dsp:txXfrm rot="5400000">
        <a:off x="-117076" y="4294089"/>
        <a:ext cx="780506" cy="546354"/>
      </dsp:txXfrm>
    </dsp:sp>
    <dsp:sp modelId="{C385DC31-2C9E-40AD-BB0D-68370613E295}">
      <dsp:nvSpPr>
        <dsp:cNvPr id="16" name="Прямоугольник с двумя скругленными соседними углами 15"/>
        <dsp:cNvSpPr/>
      </dsp:nvSpPr>
      <dsp:spPr bwMode="white">
        <a:xfrm rot="5400000">
          <a:off x="3737760" y="985607"/>
          <a:ext cx="507329" cy="6890141"/>
        </a:xfrm>
        <a:prstGeom prst="round2SameRect">
          <a:avLst/>
        </a:prstGeom>
      </dsp:spPr>
      <dsp:style>
        <a:lnRef idx="1">
          <a:schemeClr val="accent3"/>
        </a:lnRef>
        <a:fillRef idx="1">
          <a:schemeClr val="accent3">
            <a:alpha val="90000"/>
            <a:tint val="40000"/>
          </a:schemeClr>
        </a:fillRef>
        <a:effectRef idx="2">
          <a:scrgbClr r="0" g="0" b="0"/>
        </a:effectRef>
        <a:fontRef idx="minor"/>
      </dsp:style>
      <dsp:txBody>
        <a:bodyPr rot="-5400000" lIns="99568" tIns="8890" rIns="8890" bIns="8890" anchor="ctr"/>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a:solidFill>
                <a:schemeClr val="dk1"/>
              </a:solidFill>
              <a:latin typeface="Times New Roman" panose="02020603050405020304" pitchFamily="18" charset="0"/>
              <a:cs typeface="Times New Roman" panose="02020603050405020304" pitchFamily="18" charset="0"/>
            </a:rPr>
            <a:t>muloqot yo‘nalishi, uslubi, metodlariga tuzatishlar kiritish.</a:t>
          </a:r>
          <a:endParaRPr lang="ru-RU" dirty="0">
            <a:solidFill>
              <a:schemeClr val="dk1"/>
            </a:solidFill>
          </a:endParaRPr>
        </a:p>
      </dsp:txBody>
      <dsp:txXfrm rot="5400000">
        <a:off x="3737760" y="985607"/>
        <a:ext cx="507329" cy="6890141"/>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6720408" cy="4984328"/>
        <a:chOff x="0" y="0"/>
        <a:chExt cx="6720408" cy="4984328"/>
      </a:xfrm>
    </dsp:grpSpPr>
    <dsp:sp modelId="{4A6532B3-B3AB-4AE0-99CF-3F0ADB2E6977}">
      <dsp:nvSpPr>
        <dsp:cNvPr id="3" name="Скругленный прямоугольник 2"/>
        <dsp:cNvSpPr/>
      </dsp:nvSpPr>
      <dsp:spPr bwMode="white">
        <a:xfrm>
          <a:off x="0" y="1178729"/>
          <a:ext cx="2189058" cy="2626870"/>
        </a:xfrm>
        <a:prstGeom prst="roundRect">
          <a:avLst>
            <a:gd name="adj" fmla="val 5000"/>
          </a:avLst>
        </a:prstGeom>
        <a:solidFill>
          <a:srgbClr val="99FF66"/>
        </a:solidFill>
      </dsp:spPr>
      <dsp:style>
        <a:lnRef idx="2">
          <a:schemeClr val="lt1"/>
        </a:lnRef>
        <a:fillRef idx="1">
          <a:schemeClr val="accent1"/>
        </a:fillRef>
        <a:effectRef idx="0">
          <a:scrgbClr r="0" g="0" b="0"/>
        </a:effectRef>
        <a:fontRef idx="minor">
          <a:schemeClr val="lt1"/>
        </a:fontRef>
      </dsp:style>
      <dsp:txBody>
        <a:bodyPr lIns="0" tIns="78867" rIns="102234" bIns="0" anchor="t"/>
        <a:lstStyle>
          <a:lvl1pPr algn="r">
            <a:defRPr sz="2300"/>
          </a:lvl1pPr>
          <a:lvl2pPr marL="171450" indent="-171450" algn="r">
            <a:defRPr sz="1700"/>
          </a:lvl2pPr>
          <a:lvl3pPr marL="342900" indent="-171450" algn="r">
            <a:defRPr sz="1700"/>
          </a:lvl3pPr>
          <a:lvl4pPr marL="514350" indent="-171450" algn="r">
            <a:defRPr sz="1700"/>
          </a:lvl4pPr>
          <a:lvl5pPr marL="685800" indent="-171450" algn="r">
            <a:defRPr sz="1700"/>
          </a:lvl5pPr>
          <a:lvl6pPr marL="857250" indent="-171450" algn="r">
            <a:defRPr sz="1700"/>
          </a:lvl6pPr>
          <a:lvl7pPr marL="1028700" indent="-171450" algn="r">
            <a:defRPr sz="1700"/>
          </a:lvl7pPr>
          <a:lvl8pPr marL="1200150" indent="-171450" algn="r">
            <a:defRPr sz="1700"/>
          </a:lvl8pPr>
          <a:lvl9pPr marL="1371600" indent="-171450" algn="r">
            <a:defRPr sz="1700"/>
          </a:lvl9pPr>
        </a:lstStyle>
        <a:p>
          <a:pPr lvl="0">
            <a:lnSpc>
              <a:spcPct val="100000"/>
            </a:lnSpc>
            <a:spcBef>
              <a:spcPct val="0"/>
            </a:spcBef>
            <a:spcAft>
              <a:spcPct val="35000"/>
            </a:spcAft>
          </a:pPr>
          <a:r>
            <a:rPr lang="en-US" dirty="0">
              <a:solidFill>
                <a:schemeClr val="tx1"/>
              </a:solidFill>
            </a:rPr>
            <a:t>Qo’shimcha</a:t>
          </a:r>
          <a:endParaRPr lang="ru-RU" dirty="0">
            <a:solidFill>
              <a:schemeClr val="tx1"/>
            </a:solidFill>
          </a:endParaRPr>
        </a:p>
      </dsp:txBody>
      <dsp:txXfrm>
        <a:off x="0" y="1178729"/>
        <a:ext cx="2189058" cy="2626870"/>
      </dsp:txXfrm>
    </dsp:sp>
    <dsp:sp modelId="{2BD3BC4A-47A7-4FAC-9EE2-49FE83744B6E}">
      <dsp:nvSpPr>
        <dsp:cNvPr id="6" name="Скругленный прямоугольник 5"/>
        <dsp:cNvSpPr/>
      </dsp:nvSpPr>
      <dsp:spPr bwMode="white">
        <a:xfrm>
          <a:off x="2265675" y="1178729"/>
          <a:ext cx="2189058" cy="2626870"/>
        </a:xfrm>
        <a:prstGeom prst="roundRect">
          <a:avLst>
            <a:gd name="adj" fmla="val 5000"/>
          </a:avLst>
        </a:prstGeom>
        <a:solidFill>
          <a:srgbClr val="FFFF00"/>
        </a:solidFill>
      </dsp:spPr>
      <dsp:style>
        <a:lnRef idx="2">
          <a:schemeClr val="lt1"/>
        </a:lnRef>
        <a:fillRef idx="1">
          <a:schemeClr val="accent1"/>
        </a:fillRef>
        <a:effectRef idx="0">
          <a:scrgbClr r="0" g="0" b="0"/>
        </a:effectRef>
        <a:fontRef idx="minor">
          <a:schemeClr val="lt1"/>
        </a:fontRef>
      </dsp:style>
      <dsp:txBody>
        <a:bodyPr lIns="0" tIns="78867" rIns="102234" bIns="0" anchor="t"/>
        <a:lstStyle>
          <a:lvl1pPr algn="r">
            <a:defRPr sz="2300"/>
          </a:lvl1pPr>
          <a:lvl2pPr marL="171450" indent="-171450" algn="r">
            <a:defRPr sz="1700"/>
          </a:lvl2pPr>
          <a:lvl3pPr marL="342900" indent="-171450" algn="r">
            <a:defRPr sz="1700"/>
          </a:lvl3pPr>
          <a:lvl4pPr marL="514350" indent="-171450" algn="r">
            <a:defRPr sz="1700"/>
          </a:lvl4pPr>
          <a:lvl5pPr marL="685800" indent="-171450" algn="r">
            <a:defRPr sz="1700"/>
          </a:lvl5pPr>
          <a:lvl6pPr marL="857250" indent="-171450" algn="r">
            <a:defRPr sz="1700"/>
          </a:lvl6pPr>
          <a:lvl7pPr marL="1028700" indent="-171450" algn="r">
            <a:defRPr sz="1700"/>
          </a:lvl7pPr>
          <a:lvl8pPr marL="1200150" indent="-171450" algn="r">
            <a:defRPr sz="1700"/>
          </a:lvl8pPr>
          <a:lvl9pPr marL="1371600" indent="-171450" algn="r">
            <a:defRPr sz="1700"/>
          </a:lvl9pPr>
        </a:lstStyle>
        <a:p>
          <a:pPr lvl="0">
            <a:lnSpc>
              <a:spcPct val="100000"/>
            </a:lnSpc>
            <a:spcBef>
              <a:spcPct val="0"/>
            </a:spcBef>
            <a:spcAft>
              <a:spcPct val="35000"/>
            </a:spcAft>
          </a:pPr>
          <a:r>
            <a:rPr lang="en-US" dirty="0">
              <a:solidFill>
                <a:schemeClr val="tx1"/>
              </a:solidFill>
            </a:rPr>
            <a:t>Kesishuvchi</a:t>
          </a:r>
          <a:endParaRPr lang="ru-RU" dirty="0">
            <a:solidFill>
              <a:schemeClr val="tx1"/>
            </a:solidFill>
          </a:endParaRPr>
        </a:p>
      </dsp:txBody>
      <dsp:txXfrm>
        <a:off x="2265675" y="1178729"/>
        <a:ext cx="2189058" cy="2626870"/>
      </dsp:txXfrm>
    </dsp:sp>
    <dsp:sp modelId="{6047A666-EDE5-4031-AC2C-826738B98E33}">
      <dsp:nvSpPr>
        <dsp:cNvPr id="5" name="Блок-схема: извлечение 4"/>
        <dsp:cNvSpPr/>
      </dsp:nvSpPr>
      <dsp:spPr bwMode="white">
        <a:xfrm rot="5400000">
          <a:off x="2112441" y="3126991"/>
          <a:ext cx="328359" cy="328359"/>
        </a:xfrm>
        <a:prstGeom prst="flowChartExtract">
          <a:avLst/>
        </a:prstGeom>
      </dsp:spPr>
      <dsp:style>
        <a:lnRef idx="2">
          <a:schemeClr val="accent1"/>
        </a:lnRef>
        <a:fillRef idx="1">
          <a:schemeClr val="lt1"/>
        </a:fillRef>
        <a:effectRef idx="0">
          <a:scrgbClr r="0" g="0" b="0"/>
        </a:effectRef>
        <a:fontRef idx="minor"/>
      </dsp:style>
      <dsp:txXfrm rot="5400000">
        <a:off x="2112441" y="3126991"/>
        <a:ext cx="328359" cy="328359"/>
      </dsp:txXfrm>
    </dsp:sp>
    <dsp:sp modelId="{774C8D2B-5AD4-4957-8AFC-6B41D98ADBC7}">
      <dsp:nvSpPr>
        <dsp:cNvPr id="9" name="Скругленный прямоугольник 8"/>
        <dsp:cNvSpPr/>
      </dsp:nvSpPr>
      <dsp:spPr bwMode="white">
        <a:xfrm>
          <a:off x="4531350" y="1178729"/>
          <a:ext cx="2189058" cy="2626870"/>
        </a:xfrm>
        <a:prstGeom prst="roundRect">
          <a:avLst>
            <a:gd name="adj" fmla="val 5000"/>
          </a:avLst>
        </a:prstGeom>
        <a:solidFill>
          <a:srgbClr val="FF0000"/>
        </a:solidFill>
      </dsp:spPr>
      <dsp:style>
        <a:lnRef idx="2">
          <a:schemeClr val="lt1"/>
        </a:lnRef>
        <a:fillRef idx="1">
          <a:schemeClr val="accent1"/>
        </a:fillRef>
        <a:effectRef idx="0">
          <a:scrgbClr r="0" g="0" b="0"/>
        </a:effectRef>
        <a:fontRef idx="minor">
          <a:schemeClr val="lt1"/>
        </a:fontRef>
      </dsp:style>
      <dsp:txBody>
        <a:bodyPr lIns="0" tIns="78867" rIns="102234" bIns="0" anchor="t"/>
        <a:lstStyle>
          <a:lvl1pPr algn="r">
            <a:defRPr sz="2300"/>
          </a:lvl1pPr>
          <a:lvl2pPr marL="171450" indent="-171450" algn="r">
            <a:defRPr sz="1700"/>
          </a:lvl2pPr>
          <a:lvl3pPr marL="342900" indent="-171450" algn="r">
            <a:defRPr sz="1700"/>
          </a:lvl3pPr>
          <a:lvl4pPr marL="514350" indent="-171450" algn="r">
            <a:defRPr sz="1700"/>
          </a:lvl4pPr>
          <a:lvl5pPr marL="685800" indent="-171450" algn="r">
            <a:defRPr sz="1700"/>
          </a:lvl5pPr>
          <a:lvl6pPr marL="857250" indent="-171450" algn="r">
            <a:defRPr sz="1700"/>
          </a:lvl6pPr>
          <a:lvl7pPr marL="1028700" indent="-171450" algn="r">
            <a:defRPr sz="1700"/>
          </a:lvl7pPr>
          <a:lvl8pPr marL="1200150" indent="-171450" algn="r">
            <a:defRPr sz="1700"/>
          </a:lvl8pPr>
          <a:lvl9pPr marL="1371600" indent="-171450" algn="r">
            <a:defRPr sz="1700"/>
          </a:lvl9pPr>
        </a:lstStyle>
        <a:p>
          <a:pPr lvl="0">
            <a:lnSpc>
              <a:spcPct val="100000"/>
            </a:lnSpc>
            <a:spcBef>
              <a:spcPct val="0"/>
            </a:spcBef>
            <a:spcAft>
              <a:spcPct val="35000"/>
            </a:spcAft>
          </a:pPr>
          <a:r>
            <a:rPr lang="en-US" dirty="0">
              <a:solidFill>
                <a:schemeClr val="tx1"/>
              </a:solidFill>
            </a:rPr>
            <a:t>Yashirin</a:t>
          </a:r>
          <a:endParaRPr lang="ru-RU" dirty="0">
            <a:solidFill>
              <a:schemeClr val="tx1"/>
            </a:solidFill>
          </a:endParaRPr>
        </a:p>
      </dsp:txBody>
      <dsp:txXfrm>
        <a:off x="4531350" y="1178729"/>
        <a:ext cx="2189058" cy="2626870"/>
      </dsp:txXfrm>
    </dsp:sp>
    <dsp:sp modelId="{4D9BDAB9-F247-422F-AABB-036128543D52}">
      <dsp:nvSpPr>
        <dsp:cNvPr id="8" name="Блок-схема: извлечение 7"/>
        <dsp:cNvSpPr/>
      </dsp:nvSpPr>
      <dsp:spPr bwMode="white">
        <a:xfrm rot="5400000">
          <a:off x="4378116" y="3126991"/>
          <a:ext cx="328359" cy="328359"/>
        </a:xfrm>
        <a:prstGeom prst="flowChartExtract">
          <a:avLst/>
        </a:prstGeom>
      </dsp:spPr>
      <dsp:style>
        <a:lnRef idx="2">
          <a:schemeClr val="accent1"/>
        </a:lnRef>
        <a:fillRef idx="1">
          <a:schemeClr val="lt1"/>
        </a:fillRef>
        <a:effectRef idx="0">
          <a:scrgbClr r="0" g="0" b="0"/>
        </a:effectRef>
        <a:fontRef idx="minor"/>
      </dsp:style>
      <dsp:txXfrm rot="5400000">
        <a:off x="4378116" y="3126991"/>
        <a:ext cx="328359" cy="328359"/>
      </dsp:txXfrm>
    </dsp:sp>
    <dsp:sp modelId="{8C0C82EA-D767-4D7F-85D9-BAC9DE07A599}">
      <dsp:nvSpPr>
        <dsp:cNvPr id="4" name="Прямоугольная выноска 3"/>
        <dsp:cNvSpPr/>
      </dsp:nvSpPr>
      <dsp:spPr bwMode="white">
        <a:xfrm>
          <a:off x="437812" y="1178729"/>
          <a:ext cx="1630848" cy="2626870"/>
        </a:xfrm>
        <a:prstGeom prst="wedgeRectCallout">
          <a:avLst/>
        </a:prstGeom>
        <a:noFill/>
        <a:ln>
          <a:noFill/>
        </a:ln>
      </dsp:spPr>
      <dsp:style>
        <a:lnRef idx="2">
          <a:scrgbClr r="0" g="0" b="0"/>
        </a:lnRef>
        <a:fillRef idx="1">
          <a:scrgbClr r="0" g="0" b="0"/>
        </a:fillRef>
        <a:effectRef idx="0">
          <a:scrgbClr r="0" g="0" b="0"/>
        </a:effectRef>
        <a:fontRef idx="minor">
          <a:schemeClr val="lt1"/>
        </a:fontRef>
      </dsp:style>
      <dsp:txBody>
        <a:bodyPr lIns="0" tIns="68580" rIns="0" bIns="0" anchor="t"/>
        <a:lstStyle>
          <a:lvl1pPr algn="l">
            <a:defRPr sz="20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pPr lvl="0">
            <a:lnSpc>
              <a:spcPct val="100000"/>
            </a:lnSpc>
            <a:spcBef>
              <a:spcPct val="0"/>
            </a:spcBef>
            <a:spcAft>
              <a:spcPct val="35000"/>
            </a:spcAft>
          </a:pPr>
          <a:r>
            <a:rPr lang="en-US" sz="2000" dirty="0">
              <a:solidFill>
                <a:schemeClr val="tx1"/>
              </a:solidFill>
              <a:latin typeface="Times New Roman" panose="02020603050405020304" pitchFamily="18" charset="0"/>
              <a:cs typeface="Times New Roman" panose="02020603050405020304" pitchFamily="18" charset="0"/>
            </a:rPr>
            <a:t>Subyektlar vaziyatni bir xil tushunib, suhbatdoshiga maqbul holatda harakatlanadi</a:t>
          </a:r>
          <a:endParaRPr lang="ru-RU" sz="2000" dirty="0">
            <a:solidFill>
              <a:schemeClr val="tx1"/>
            </a:solidFill>
            <a:latin typeface="Times New Roman" panose="02020603050405020304" pitchFamily="18" charset="0"/>
            <a:cs typeface="Times New Roman" panose="02020603050405020304" pitchFamily="18" charset="0"/>
          </a:endParaRPr>
        </a:p>
      </dsp:txBody>
      <dsp:txXfrm>
        <a:off x="437812" y="1178729"/>
        <a:ext cx="1630848" cy="2626870"/>
      </dsp:txXfrm>
    </dsp:sp>
    <dsp:sp modelId="{56F3A623-58BE-4126-9B4B-ED4C0878D1A9}">
      <dsp:nvSpPr>
        <dsp:cNvPr id="7" name="Прямоугольник 6"/>
        <dsp:cNvSpPr/>
      </dsp:nvSpPr>
      <dsp:spPr bwMode="white">
        <a:xfrm>
          <a:off x="2703487" y="1178729"/>
          <a:ext cx="1630848" cy="2626870"/>
        </a:xfrm>
        <a:prstGeom prst="rect">
          <a:avLst/>
        </a:prstGeom>
        <a:noFill/>
        <a:ln>
          <a:noFill/>
        </a:ln>
      </dsp:spPr>
      <dsp:style>
        <a:lnRef idx="2">
          <a:scrgbClr r="0" g="0" b="0"/>
        </a:lnRef>
        <a:fillRef idx="1">
          <a:scrgbClr r="0" g="0" b="0"/>
        </a:fillRef>
        <a:effectRef idx="0">
          <a:scrgbClr r="0" g="0" b="0"/>
        </a:effectRef>
        <a:fontRef idx="minor">
          <a:schemeClr val="lt1"/>
        </a:fontRef>
      </dsp:style>
      <dsp:txBody>
        <a:bodyPr lIns="0" tIns="61722" rIns="0" bIns="0" anchor="t"/>
        <a:lstStyle>
          <a:lvl1pPr algn="l">
            <a:defRPr sz="20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pPr lvl="0">
            <a:lnSpc>
              <a:spcPct val="100000"/>
            </a:lnSpc>
            <a:spcBef>
              <a:spcPct val="0"/>
            </a:spcBef>
            <a:spcAft>
              <a:spcPct val="35000"/>
            </a:spcAft>
          </a:pPr>
          <a:r>
            <a:rPr lang="en-US" sz="1800" dirty="0">
              <a:solidFill>
                <a:schemeClr val="tx1"/>
              </a:solidFill>
              <a:latin typeface="Times New Roman" panose="02020603050405020304" pitchFamily="18" charset="0"/>
              <a:cs typeface="Times New Roman" panose="02020603050405020304" pitchFamily="18" charset="0"/>
            </a:rPr>
            <a:t>Muloqotdoshlar o’z istak va harakatlarini ilgari surib, suhbatdoshinikini rad etishga urinadilar</a:t>
          </a:r>
          <a:endParaRPr lang="ru-RU" sz="1800" dirty="0">
            <a:solidFill>
              <a:schemeClr val="tx1"/>
            </a:solidFill>
            <a:latin typeface="Times New Roman" panose="02020603050405020304" pitchFamily="18" charset="0"/>
            <a:cs typeface="Times New Roman" panose="02020603050405020304" pitchFamily="18" charset="0"/>
          </a:endParaRPr>
        </a:p>
      </dsp:txBody>
      <dsp:txXfrm>
        <a:off x="2703487" y="1178729"/>
        <a:ext cx="1630848" cy="2626870"/>
      </dsp:txXfrm>
    </dsp:sp>
    <dsp:sp modelId="{F73DCE3D-5A10-41EB-8B7D-F3D8B8459D12}">
      <dsp:nvSpPr>
        <dsp:cNvPr id="10" name="Прямоугольник 9"/>
        <dsp:cNvSpPr/>
      </dsp:nvSpPr>
      <dsp:spPr bwMode="white">
        <a:xfrm>
          <a:off x="4969162" y="1178729"/>
          <a:ext cx="1630848" cy="2626870"/>
        </a:xfrm>
        <a:prstGeom prst="rect">
          <a:avLst/>
        </a:prstGeom>
        <a:noFill/>
        <a:ln>
          <a:noFill/>
        </a:ln>
      </dsp:spPr>
      <dsp:style>
        <a:lnRef idx="2">
          <a:scrgbClr r="0" g="0" b="0"/>
        </a:lnRef>
        <a:fillRef idx="1">
          <a:scrgbClr r="0" g="0" b="0"/>
        </a:fillRef>
        <a:effectRef idx="0">
          <a:scrgbClr r="0" g="0" b="0"/>
        </a:effectRef>
        <a:fontRef idx="minor">
          <a:schemeClr val="lt1"/>
        </a:fontRef>
      </dsp:style>
      <dsp:txBody>
        <a:bodyPr lIns="0" tIns="68580" rIns="0" bIns="0" anchor="t"/>
        <a:lstStyle>
          <a:lvl1pPr algn="l">
            <a:defRPr sz="20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pPr lvl="0">
            <a:lnSpc>
              <a:spcPct val="100000"/>
            </a:lnSpc>
            <a:spcBef>
              <a:spcPct val="0"/>
            </a:spcBef>
            <a:spcAft>
              <a:spcPct val="35000"/>
            </a:spcAft>
          </a:pPr>
          <a:r>
            <a:rPr lang="en-US" dirty="0">
              <a:solidFill>
                <a:schemeClr val="tx1"/>
              </a:solidFill>
            </a:rPr>
            <a:t>Bir vaqtning o’zida ochiq (verbal ifodalangan) va yashirin (nazarda tutilgan) bo’ladi</a:t>
          </a:r>
          <a:endParaRPr lang="ru-RU" dirty="0">
            <a:solidFill>
              <a:schemeClr val="tx1"/>
            </a:solidFill>
          </a:endParaRPr>
        </a:p>
      </dsp:txBody>
      <dsp:txXfrm>
        <a:off x="4969162" y="1178729"/>
        <a:ext cx="1630848" cy="2626870"/>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7116452" cy="4210327"/>
        <a:chOff x="0" y="0"/>
        <a:chExt cx="7116452" cy="4210327"/>
      </a:xfrm>
    </dsp:grpSpPr>
    <dsp:sp modelId="{8FC318D5-1397-41ED-83A0-57D44B2D1C21}">
      <dsp:nvSpPr>
        <dsp:cNvPr id="5" name="Прямоугольник 4"/>
        <dsp:cNvSpPr/>
      </dsp:nvSpPr>
      <dsp:spPr bwMode="white">
        <a:xfrm>
          <a:off x="0" y="324929"/>
          <a:ext cx="7116452" cy="1092835"/>
        </a:xfrm>
        <a:prstGeom prst="rect">
          <a:avLst/>
        </a:prstGeom>
      </dsp:spPr>
      <dsp:style>
        <a:lnRef idx="2">
          <a:schemeClr val="dk1"/>
        </a:lnRef>
        <a:fillRef idx="1">
          <a:schemeClr val="dk1">
            <a:alpha val="90000"/>
            <a:tint val="40000"/>
          </a:schemeClr>
        </a:fillRef>
        <a:effectRef idx="0">
          <a:scrgbClr r="0" g="0" b="0"/>
        </a:effectRef>
        <a:fontRef idx="minor"/>
      </dsp:style>
      <dsp:txBody>
        <a:bodyPr lIns="552315" tIns="416559" rIns="552315" bIns="128016" anchor="t"/>
        <a:lstStyle>
          <a:lvl1pPr algn="l">
            <a:defRPr sz="20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marL="171450" lvl="1" indent="-171450">
            <a:lnSpc>
              <a:spcPct val="100000"/>
            </a:lnSpc>
            <a:spcBef>
              <a:spcPct val="0"/>
            </a:spcBef>
            <a:spcAft>
              <a:spcPct val="15000"/>
            </a:spcAft>
            <a:buChar char="•"/>
          </a:pPr>
          <a:r>
            <a:rPr lang="en-US" sz="1800" dirty="0">
              <a:solidFill>
                <a:schemeClr val="dk1"/>
              </a:solidFill>
              <a:latin typeface="Times New Roman" panose="02020603050405020304" pitchFamily="18" charset="0"/>
              <a:cs typeface="Times New Roman" panose="02020603050405020304" pitchFamily="18" charset="0"/>
            </a:rPr>
            <a:t>O’z fikr va xatti-harakatlarini, suhbatdoshi va jamoa tomonidan qanday qabul qilinayotganinin nazorat qila olish</a:t>
          </a:r>
          <a:endParaRPr lang="ru-RU" sz="1800" dirty="0">
            <a:solidFill>
              <a:schemeClr val="dk1"/>
            </a:solidFill>
            <a:latin typeface="Times New Roman" panose="02020603050405020304" pitchFamily="18" charset="0"/>
            <a:cs typeface="Times New Roman" panose="02020603050405020304" pitchFamily="18" charset="0"/>
          </a:endParaRPr>
        </a:p>
      </dsp:txBody>
      <dsp:txXfrm>
        <a:off x="0" y="324929"/>
        <a:ext cx="7116452" cy="1092835"/>
      </dsp:txXfrm>
    </dsp:sp>
    <dsp:sp modelId="{8B3181FD-4670-4005-825D-4C196249ADC4}">
      <dsp:nvSpPr>
        <dsp:cNvPr id="4" name="Скругленный прямоугольник 3"/>
        <dsp:cNvSpPr/>
      </dsp:nvSpPr>
      <dsp:spPr bwMode="white">
        <a:xfrm>
          <a:off x="355823" y="29728"/>
          <a:ext cx="4981516" cy="590400"/>
        </a:xfrm>
        <a:prstGeom prst="roundRect">
          <a:avLst/>
        </a:prstGeom>
      </dsp:spPr>
      <dsp:style>
        <a:lnRef idx="2">
          <a:schemeClr val="dk1">
            <a:shade val="80000"/>
          </a:schemeClr>
        </a:lnRef>
        <a:fillRef idx="1">
          <a:schemeClr val="lt1"/>
        </a:fillRef>
        <a:effectRef idx="0">
          <a:scrgbClr r="0" g="0" b="0"/>
        </a:effectRef>
        <a:fontRef idx="minor">
          <a:schemeClr val="lt1"/>
        </a:fontRef>
      </dsp:style>
      <dsp:txBody>
        <a:bodyPr lIns="188289" tIns="0" rIns="188289" bIns="0" anchor="ctr"/>
        <a:lstStyle>
          <a:lvl1pPr algn="l">
            <a:defRPr sz="20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pPr lvl="0">
            <a:lnSpc>
              <a:spcPct val="100000"/>
            </a:lnSpc>
            <a:spcBef>
              <a:spcPct val="0"/>
            </a:spcBef>
            <a:spcAft>
              <a:spcPct val="35000"/>
            </a:spcAft>
          </a:pPr>
          <a:r>
            <a:rPr lang="en-US">
              <a:solidFill>
                <a:schemeClr val="dk1"/>
              </a:solidFill>
            </a:rPr>
            <a:t>Refleksiya</a:t>
          </a:r>
          <a:endParaRPr lang="ru-RU" dirty="0">
            <a:solidFill>
              <a:schemeClr val="dk1"/>
            </a:solidFill>
          </a:endParaRPr>
        </a:p>
      </dsp:txBody>
      <dsp:txXfrm>
        <a:off x="355823" y="29728"/>
        <a:ext cx="4981516" cy="590400"/>
      </dsp:txXfrm>
    </dsp:sp>
    <dsp:sp modelId="{33C202C5-727B-4FC4-A772-72FE802FA91D}">
      <dsp:nvSpPr>
        <dsp:cNvPr id="8" name="Прямоугольник 7"/>
        <dsp:cNvSpPr/>
      </dsp:nvSpPr>
      <dsp:spPr bwMode="white">
        <a:xfrm>
          <a:off x="0" y="1820964"/>
          <a:ext cx="7116452" cy="1092835"/>
        </a:xfrm>
        <a:prstGeom prst="rect">
          <a:avLst/>
        </a:prstGeom>
      </dsp:spPr>
      <dsp:style>
        <a:lnRef idx="2">
          <a:schemeClr val="dk1"/>
        </a:lnRef>
        <a:fillRef idx="1">
          <a:schemeClr val="dk1">
            <a:alpha val="90000"/>
            <a:tint val="40000"/>
          </a:schemeClr>
        </a:fillRef>
        <a:effectRef idx="0">
          <a:scrgbClr r="0" g="0" b="0"/>
        </a:effectRef>
        <a:fontRef idx="minor"/>
      </dsp:style>
      <dsp:txBody>
        <a:bodyPr lIns="552315" tIns="416559" rIns="552315" bIns="128016" anchor="t"/>
        <a:lstStyle>
          <a:lvl1pPr algn="l">
            <a:defRPr sz="20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marL="171450" lvl="1" indent="-171450">
            <a:lnSpc>
              <a:spcPct val="100000"/>
            </a:lnSpc>
            <a:spcBef>
              <a:spcPct val="0"/>
            </a:spcBef>
            <a:spcAft>
              <a:spcPct val="15000"/>
            </a:spcAft>
            <a:buChar char="•"/>
          </a:pPr>
          <a:r>
            <a:rPr lang="en-US" sz="1800" dirty="0">
              <a:solidFill>
                <a:schemeClr val="dk1"/>
              </a:solidFill>
              <a:latin typeface="Times New Roman" panose="02020603050405020304" pitchFamily="18" charset="0"/>
              <a:cs typeface="Times New Roman" panose="02020603050405020304" pitchFamily="18" charset="0"/>
            </a:rPr>
            <a:t>Suhbatdoshning ruhiy holatini tushuna olish mexanizmi. Empatiya miqdor va sifat jihatidan turlicha bo’lishi mumkin.</a:t>
          </a:r>
          <a:endParaRPr lang="ru-RU" sz="1800" dirty="0">
            <a:solidFill>
              <a:schemeClr val="dk1"/>
            </a:solidFill>
            <a:latin typeface="Times New Roman" panose="02020603050405020304" pitchFamily="18" charset="0"/>
            <a:cs typeface="Times New Roman" panose="02020603050405020304" pitchFamily="18" charset="0"/>
          </a:endParaRPr>
        </a:p>
      </dsp:txBody>
      <dsp:txXfrm>
        <a:off x="0" y="1820964"/>
        <a:ext cx="7116452" cy="1092835"/>
      </dsp:txXfrm>
    </dsp:sp>
    <dsp:sp modelId="{25C57F57-06EC-4676-8748-55972DC6F452}">
      <dsp:nvSpPr>
        <dsp:cNvPr id="7" name="Скругленный прямоугольник 6"/>
        <dsp:cNvSpPr/>
      </dsp:nvSpPr>
      <dsp:spPr bwMode="white">
        <a:xfrm>
          <a:off x="355823" y="1525764"/>
          <a:ext cx="4981516" cy="590400"/>
        </a:xfrm>
        <a:prstGeom prst="roundRect">
          <a:avLst/>
        </a:prstGeom>
      </dsp:spPr>
      <dsp:style>
        <a:lnRef idx="2">
          <a:schemeClr val="dk1">
            <a:shade val="80000"/>
          </a:schemeClr>
        </a:lnRef>
        <a:fillRef idx="1">
          <a:schemeClr val="lt1"/>
        </a:fillRef>
        <a:effectRef idx="0">
          <a:scrgbClr r="0" g="0" b="0"/>
        </a:effectRef>
        <a:fontRef idx="minor">
          <a:schemeClr val="lt1"/>
        </a:fontRef>
      </dsp:style>
      <dsp:txBody>
        <a:bodyPr lIns="188289" tIns="0" rIns="188289" bIns="0" anchor="ctr"/>
        <a:lstStyle>
          <a:lvl1pPr algn="l">
            <a:defRPr sz="20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pPr lvl="0">
            <a:lnSpc>
              <a:spcPct val="100000"/>
            </a:lnSpc>
            <a:spcBef>
              <a:spcPct val="0"/>
            </a:spcBef>
            <a:spcAft>
              <a:spcPct val="35000"/>
            </a:spcAft>
          </a:pPr>
          <a:r>
            <a:rPr lang="en-US">
              <a:solidFill>
                <a:schemeClr val="dk1"/>
              </a:solidFill>
            </a:rPr>
            <a:t>Empatiya</a:t>
          </a:r>
          <a:endParaRPr lang="ru-RU" dirty="0">
            <a:solidFill>
              <a:schemeClr val="dk1"/>
            </a:solidFill>
          </a:endParaRPr>
        </a:p>
      </dsp:txBody>
      <dsp:txXfrm>
        <a:off x="355823" y="1525764"/>
        <a:ext cx="4981516" cy="590400"/>
      </dsp:txXfrm>
    </dsp:sp>
    <dsp:sp modelId="{EF8FAF93-860E-4972-BE33-A6E355A1E495}">
      <dsp:nvSpPr>
        <dsp:cNvPr id="11" name="Прямоугольник 10"/>
        <dsp:cNvSpPr/>
      </dsp:nvSpPr>
      <dsp:spPr bwMode="white">
        <a:xfrm>
          <a:off x="0" y="3316999"/>
          <a:ext cx="7116452" cy="863600"/>
        </a:xfrm>
        <a:prstGeom prst="rect">
          <a:avLst/>
        </a:prstGeom>
      </dsp:spPr>
      <dsp:style>
        <a:lnRef idx="2">
          <a:schemeClr val="dk1"/>
        </a:lnRef>
        <a:fillRef idx="1">
          <a:schemeClr val="dk1">
            <a:alpha val="90000"/>
            <a:tint val="40000"/>
          </a:schemeClr>
        </a:fillRef>
        <a:effectRef idx="0">
          <a:scrgbClr r="0" g="0" b="0"/>
        </a:effectRef>
        <a:fontRef idx="minor"/>
      </dsp:style>
      <dsp:txBody>
        <a:bodyPr lIns="552315" tIns="416559" rIns="552315" bIns="142240" anchor="t"/>
        <a:lstStyle>
          <a:lvl1pPr algn="l">
            <a:defRPr sz="20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marL="228600" lvl="1" indent="-228600">
            <a:lnSpc>
              <a:spcPct val="100000"/>
            </a:lnSpc>
            <a:spcBef>
              <a:spcPct val="0"/>
            </a:spcBef>
            <a:spcAft>
              <a:spcPct val="15000"/>
            </a:spcAft>
            <a:buChar char="•"/>
          </a:pPr>
          <a:r>
            <a:rPr lang="en-US" sz="2000" dirty="0">
              <a:solidFill>
                <a:schemeClr val="dk1"/>
              </a:solidFill>
              <a:latin typeface="Times New Roman" panose="02020603050405020304" pitchFamily="18" charset="0"/>
              <a:cs typeface="Times New Roman" panose="02020603050405020304" pitchFamily="18" charset="0"/>
            </a:rPr>
            <a:t>Vaziyatga aniqlik kirita olish</a:t>
          </a:r>
          <a:endParaRPr lang="ru-RU" sz="2000" dirty="0">
            <a:solidFill>
              <a:schemeClr val="dk1"/>
            </a:solidFill>
            <a:latin typeface="Times New Roman" panose="02020603050405020304" pitchFamily="18" charset="0"/>
            <a:cs typeface="Times New Roman" panose="02020603050405020304" pitchFamily="18" charset="0"/>
          </a:endParaRPr>
        </a:p>
      </dsp:txBody>
      <dsp:txXfrm>
        <a:off x="0" y="3316999"/>
        <a:ext cx="7116452" cy="863600"/>
      </dsp:txXfrm>
    </dsp:sp>
    <dsp:sp modelId="{4A75F8FB-1597-494C-B9B6-4CFE35D28A4E}">
      <dsp:nvSpPr>
        <dsp:cNvPr id="10" name="Скругленный прямоугольник 9"/>
        <dsp:cNvSpPr/>
      </dsp:nvSpPr>
      <dsp:spPr bwMode="white">
        <a:xfrm>
          <a:off x="355823" y="3021799"/>
          <a:ext cx="4981516" cy="590400"/>
        </a:xfrm>
        <a:prstGeom prst="roundRect">
          <a:avLst/>
        </a:prstGeom>
      </dsp:spPr>
      <dsp:style>
        <a:lnRef idx="2">
          <a:schemeClr val="dk1">
            <a:shade val="80000"/>
          </a:schemeClr>
        </a:lnRef>
        <a:fillRef idx="1">
          <a:schemeClr val="lt1"/>
        </a:fillRef>
        <a:effectRef idx="0">
          <a:scrgbClr r="0" g="0" b="0"/>
        </a:effectRef>
        <a:fontRef idx="minor">
          <a:schemeClr val="lt1"/>
        </a:fontRef>
      </dsp:style>
      <dsp:txBody>
        <a:bodyPr lIns="188289" tIns="0" rIns="188289" bIns="0" anchor="ctr"/>
        <a:lstStyle>
          <a:lvl1pPr algn="l">
            <a:defRPr sz="20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pPr lvl="0">
            <a:lnSpc>
              <a:spcPct val="100000"/>
            </a:lnSpc>
            <a:spcBef>
              <a:spcPct val="0"/>
            </a:spcBef>
            <a:spcAft>
              <a:spcPct val="35000"/>
            </a:spcAft>
          </a:pPr>
          <a:r>
            <a:rPr lang="en-US">
              <a:solidFill>
                <a:schemeClr val="dk1"/>
              </a:solidFill>
            </a:rPr>
            <a:t>Atributsiya</a:t>
          </a:r>
          <a:endParaRPr lang="ru-RU" dirty="0">
            <a:solidFill>
              <a:schemeClr val="dk1"/>
            </a:solidFill>
          </a:endParaRPr>
        </a:p>
      </dsp:txBody>
      <dsp:txXfrm>
        <a:off x="355823" y="3021799"/>
        <a:ext cx="4981516" cy="590400"/>
      </dsp:txXfrm>
    </dsp:sp>
    <dsp:sp modelId="{09997500-1D67-40E4-87B4-7725D95749B1}">
      <dsp:nvSpPr>
        <dsp:cNvPr id="3" name="Прямоугольник 2" hidden="1"/>
        <dsp:cNvSpPr/>
      </dsp:nvSpPr>
      <dsp:spPr>
        <a:xfrm>
          <a:off x="0" y="29728"/>
          <a:ext cx="355823" cy="590400"/>
        </a:xfrm>
        <a:prstGeom prst="rect">
          <a:avLst/>
        </a:prstGeom>
      </dsp:spPr>
      <dsp:txXfrm>
        <a:off x="0" y="29728"/>
        <a:ext cx="355823" cy="590400"/>
      </dsp:txXfrm>
    </dsp:sp>
    <dsp:sp modelId="{288A5EF0-1ABB-427A-AE78-84CEDFB93840}">
      <dsp:nvSpPr>
        <dsp:cNvPr id="6" name="Прямоугольник 5" hidden="1"/>
        <dsp:cNvSpPr/>
      </dsp:nvSpPr>
      <dsp:spPr>
        <a:xfrm>
          <a:off x="0" y="1525764"/>
          <a:ext cx="355823" cy="590400"/>
        </a:xfrm>
        <a:prstGeom prst="rect">
          <a:avLst/>
        </a:prstGeom>
      </dsp:spPr>
      <dsp:txXfrm>
        <a:off x="0" y="1525764"/>
        <a:ext cx="355823" cy="590400"/>
      </dsp:txXfrm>
    </dsp:sp>
    <dsp:sp modelId="{BC0D8EA0-7A80-44E0-9EE2-A83566F6671F}">
      <dsp:nvSpPr>
        <dsp:cNvPr id="9" name="Прямоугольник 8" hidden="1"/>
        <dsp:cNvSpPr/>
      </dsp:nvSpPr>
      <dsp:spPr>
        <a:xfrm>
          <a:off x="0" y="3021799"/>
          <a:ext cx="355823" cy="590400"/>
        </a:xfrm>
        <a:prstGeom prst="rect">
          <a:avLst/>
        </a:prstGeom>
      </dsp:spPr>
      <dsp:txXfrm>
        <a:off x="0" y="3021799"/>
        <a:ext cx="355823" cy="590400"/>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4064000" cy="4064000"/>
        <a:chOff x="0" y="0"/>
        <a:chExt cx="4064000" cy="4064000"/>
      </a:xfrm>
    </dsp:grpSpPr>
    <dsp:sp modelId="{9AB060DC-BB30-47C2-A088-787FB8FE81DC}">
      <dsp:nvSpPr>
        <dsp:cNvPr id="3" name="Круговая 2"/>
        <dsp:cNvSpPr/>
      </dsp:nvSpPr>
      <dsp:spPr bwMode="white">
        <a:xfrm>
          <a:off x="1380422" y="249818"/>
          <a:ext cx="3413760" cy="3413760"/>
        </a:xfrm>
        <a:prstGeom prst="pie">
          <a:avLst>
            <a:gd name="adj1" fmla="val 16200000"/>
            <a:gd name="adj2" fmla="val 0"/>
          </a:avLst>
        </a:prstGeom>
      </dsp:spPr>
      <dsp:style>
        <a:lnRef idx="0">
          <a:schemeClr val="accent1">
            <a:shade val="80000"/>
          </a:schemeClr>
        </a:lnRef>
        <a:fillRef idx="3">
          <a:schemeClr val="lt1"/>
        </a:fillRef>
        <a:effectRef idx="2">
          <a:scrgbClr r="0" g="0" b="0"/>
        </a:effectRef>
        <a:fontRef idx="minor">
          <a:schemeClr val="lt1"/>
        </a:fontRef>
      </dsp:style>
      <dsp:txBody>
        <a:bodyPr lIns="20320" tIns="20320" rIns="20320" bIns="2032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US" dirty="0">
              <a:solidFill>
                <a:schemeClr val="dk1"/>
              </a:solidFill>
            </a:rPr>
            <a:t>Yomon kayfiyat, g’azab</a:t>
          </a:r>
          <a:endParaRPr lang="ru-RU" dirty="0">
            <a:solidFill>
              <a:schemeClr val="dk1"/>
            </a:solidFill>
          </a:endParaRPr>
        </a:p>
      </dsp:txBody>
      <dsp:txXfrm>
        <a:off x="1380422" y="249818"/>
        <a:ext cx="3413760" cy="3413760"/>
      </dsp:txXfrm>
    </dsp:sp>
    <dsp:sp modelId="{A8B9BB34-E8D6-4B70-A878-316A330D59EB}">
      <dsp:nvSpPr>
        <dsp:cNvPr id="4" name="Круговая 3"/>
        <dsp:cNvSpPr/>
      </dsp:nvSpPr>
      <dsp:spPr bwMode="white">
        <a:xfrm>
          <a:off x="1380422" y="364422"/>
          <a:ext cx="3413760" cy="3413760"/>
        </a:xfrm>
        <a:prstGeom prst="pie">
          <a:avLst>
            <a:gd name="adj1" fmla="val 0"/>
            <a:gd name="adj2" fmla="val 5400000"/>
          </a:avLst>
        </a:prstGeom>
      </dsp:spPr>
      <dsp:style>
        <a:lnRef idx="0">
          <a:schemeClr val="accent1">
            <a:shade val="80000"/>
          </a:schemeClr>
        </a:lnRef>
        <a:fillRef idx="3">
          <a:schemeClr val="lt1"/>
        </a:fillRef>
        <a:effectRef idx="2">
          <a:scrgbClr r="0" g="0" b="0"/>
        </a:effectRef>
        <a:fontRef idx="minor">
          <a:schemeClr val="lt1"/>
        </a:fontRef>
      </dsp:style>
      <dsp:txBody>
        <a:bodyPr lIns="20320" tIns="20320" rIns="20320" bIns="2032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US" dirty="0">
              <a:solidFill>
                <a:schemeClr val="dk1"/>
              </a:solidFill>
            </a:rPr>
            <a:t>Uyalish, qo’rquv, aybdorlik</a:t>
          </a:r>
          <a:endParaRPr lang="ru-RU" dirty="0">
            <a:solidFill>
              <a:schemeClr val="dk1"/>
            </a:solidFill>
          </a:endParaRPr>
        </a:p>
      </dsp:txBody>
      <dsp:txXfrm>
        <a:off x="1380422" y="364422"/>
        <a:ext cx="3413760" cy="3413760"/>
      </dsp:txXfrm>
    </dsp:sp>
    <dsp:sp modelId="{4DC286DE-EBBC-4F20-9F4E-06FD5B4725D1}">
      <dsp:nvSpPr>
        <dsp:cNvPr id="5" name="Круговая 4"/>
        <dsp:cNvSpPr/>
      </dsp:nvSpPr>
      <dsp:spPr bwMode="white">
        <a:xfrm>
          <a:off x="1265818" y="364422"/>
          <a:ext cx="3413760" cy="3413760"/>
        </a:xfrm>
        <a:prstGeom prst="pie">
          <a:avLst>
            <a:gd name="adj1" fmla="val 5400000"/>
            <a:gd name="adj2" fmla="val 10800000"/>
          </a:avLst>
        </a:prstGeom>
      </dsp:spPr>
      <dsp:style>
        <a:lnRef idx="0">
          <a:schemeClr val="accent1">
            <a:shade val="80000"/>
          </a:schemeClr>
        </a:lnRef>
        <a:fillRef idx="3">
          <a:schemeClr val="lt1"/>
        </a:fillRef>
        <a:effectRef idx="2">
          <a:scrgbClr r="0" g="0" b="0"/>
        </a:effectRef>
        <a:fontRef idx="minor">
          <a:schemeClr val="lt1"/>
        </a:fontRef>
      </dsp:style>
      <dsp:txBody>
        <a:bodyPr lIns="20320" tIns="20320" rIns="20320" bIns="2032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US" dirty="0">
              <a:solidFill>
                <a:schemeClr val="dk1"/>
              </a:solidFill>
            </a:rPr>
            <a:t>Ilk taassurot</a:t>
          </a:r>
          <a:endParaRPr lang="ru-RU" dirty="0">
            <a:solidFill>
              <a:schemeClr val="dk1"/>
            </a:solidFill>
          </a:endParaRPr>
        </a:p>
      </dsp:txBody>
      <dsp:txXfrm>
        <a:off x="1265818" y="364422"/>
        <a:ext cx="3413760" cy="3413760"/>
      </dsp:txXfrm>
    </dsp:sp>
    <dsp:sp modelId="{5E600FA3-A5B9-4CCB-B980-6CE5561459EF}">
      <dsp:nvSpPr>
        <dsp:cNvPr id="6" name="Круговая 5"/>
        <dsp:cNvSpPr/>
      </dsp:nvSpPr>
      <dsp:spPr bwMode="white">
        <a:xfrm>
          <a:off x="1265818" y="249818"/>
          <a:ext cx="3413760" cy="3413760"/>
        </a:xfrm>
        <a:prstGeom prst="pie">
          <a:avLst>
            <a:gd name="adj1" fmla="val 10800000"/>
            <a:gd name="adj2" fmla="val 16200000"/>
          </a:avLst>
        </a:prstGeom>
      </dsp:spPr>
      <dsp:style>
        <a:lnRef idx="0">
          <a:schemeClr val="accent1">
            <a:shade val="80000"/>
          </a:schemeClr>
        </a:lnRef>
        <a:fillRef idx="3">
          <a:schemeClr val="lt1"/>
        </a:fillRef>
        <a:effectRef idx="2">
          <a:scrgbClr r="0" g="0" b="0"/>
        </a:effectRef>
        <a:fontRef idx="minor">
          <a:schemeClr val="lt1"/>
        </a:fontRef>
      </dsp:style>
      <dsp:txBody>
        <a:bodyPr lIns="20320" tIns="20320" rIns="20320" bIns="2032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US" dirty="0">
              <a:solidFill>
                <a:schemeClr val="dk1"/>
              </a:solidFill>
            </a:rPr>
            <a:t>Emotsiyalar</a:t>
          </a:r>
          <a:endParaRPr lang="ru-RU" dirty="0">
            <a:solidFill>
              <a:schemeClr val="dk1"/>
            </a:solidFill>
          </a:endParaRPr>
        </a:p>
      </dsp:txBody>
      <dsp:txXfrm>
        <a:off x="1265818" y="249818"/>
        <a:ext cx="3413760" cy="3413760"/>
      </dsp:txXfrm>
    </dsp:sp>
    <dsp:sp modelId="{B6A66540-CA69-4666-A039-172C3F870A2B}">
      <dsp:nvSpPr>
        <dsp:cNvPr id="7" name="Круговая стрелка 6"/>
        <dsp:cNvSpPr/>
      </dsp:nvSpPr>
      <dsp:spPr bwMode="white">
        <a:xfrm>
          <a:off x="1192666" y="62061"/>
          <a:ext cx="3789274" cy="3789274"/>
        </a:xfrm>
        <a:prstGeom prst="circularArrow">
          <a:avLst>
            <a:gd name="adj1" fmla="val 5000"/>
            <a:gd name="adj2" fmla="val 360000"/>
            <a:gd name="adj3" fmla="val -360000"/>
            <a:gd name="adj4" fmla="val 16200000"/>
            <a:gd name="adj5" fmla="val 5500"/>
          </a:avLst>
        </a:prstGeom>
      </dsp:spPr>
      <dsp:style>
        <a:lnRef idx="0">
          <a:schemeClr val="accent1">
            <a:tint val="60000"/>
          </a:schemeClr>
        </a:lnRef>
        <a:fillRef idx="3">
          <a:schemeClr val="accent1">
            <a:tint val="60000"/>
          </a:schemeClr>
        </a:fillRef>
        <a:effectRef idx="2">
          <a:scrgbClr r="0" g="0" b="0"/>
        </a:effectRef>
        <a:fontRef idx="minor">
          <a:schemeClr val="lt1"/>
        </a:fontRef>
      </dsp:style>
      <dsp:txXfrm>
        <a:off x="1192666" y="62061"/>
        <a:ext cx="3789274" cy="3789274"/>
      </dsp:txXfrm>
    </dsp:sp>
    <dsp:sp modelId="{F55C71EB-033B-41D8-9FD7-46FD5DFA60B5}">
      <dsp:nvSpPr>
        <dsp:cNvPr id="8" name="Круговая стрелка 7"/>
        <dsp:cNvSpPr/>
      </dsp:nvSpPr>
      <dsp:spPr bwMode="white">
        <a:xfrm>
          <a:off x="1192666" y="176666"/>
          <a:ext cx="3789274" cy="3789274"/>
        </a:xfrm>
        <a:prstGeom prst="circularArrow">
          <a:avLst>
            <a:gd name="adj1" fmla="val 5000"/>
            <a:gd name="adj2" fmla="val 360000"/>
            <a:gd name="adj3" fmla="val 5040000"/>
            <a:gd name="adj4" fmla="val 0"/>
            <a:gd name="adj5" fmla="val 5500"/>
          </a:avLst>
        </a:prstGeom>
      </dsp:spPr>
      <dsp:style>
        <a:lnRef idx="0">
          <a:schemeClr val="accent1">
            <a:tint val="60000"/>
          </a:schemeClr>
        </a:lnRef>
        <a:fillRef idx="3">
          <a:schemeClr val="accent1">
            <a:tint val="60000"/>
          </a:schemeClr>
        </a:fillRef>
        <a:effectRef idx="2">
          <a:scrgbClr r="0" g="0" b="0"/>
        </a:effectRef>
        <a:fontRef idx="minor">
          <a:schemeClr val="lt1"/>
        </a:fontRef>
      </dsp:style>
      <dsp:txXfrm>
        <a:off x="1192666" y="176666"/>
        <a:ext cx="3789274" cy="3789274"/>
      </dsp:txXfrm>
    </dsp:sp>
    <dsp:sp modelId="{E1F433D5-DB8E-481D-895C-5BB88D434C2B}">
      <dsp:nvSpPr>
        <dsp:cNvPr id="9" name="Круговая стрелка 8"/>
        <dsp:cNvSpPr/>
      </dsp:nvSpPr>
      <dsp:spPr bwMode="white">
        <a:xfrm>
          <a:off x="1078061" y="176666"/>
          <a:ext cx="3789274" cy="3789274"/>
        </a:xfrm>
        <a:prstGeom prst="circularArrow">
          <a:avLst>
            <a:gd name="adj1" fmla="val 5000"/>
            <a:gd name="adj2" fmla="val 360000"/>
            <a:gd name="adj3" fmla="val 10440000"/>
            <a:gd name="adj4" fmla="val 5400000"/>
            <a:gd name="adj5" fmla="val 5500"/>
          </a:avLst>
        </a:prstGeom>
      </dsp:spPr>
      <dsp:style>
        <a:lnRef idx="0">
          <a:schemeClr val="accent1">
            <a:tint val="60000"/>
          </a:schemeClr>
        </a:lnRef>
        <a:fillRef idx="3">
          <a:schemeClr val="accent1">
            <a:tint val="60000"/>
          </a:schemeClr>
        </a:fillRef>
        <a:effectRef idx="2">
          <a:scrgbClr r="0" g="0" b="0"/>
        </a:effectRef>
        <a:fontRef idx="minor">
          <a:schemeClr val="lt1"/>
        </a:fontRef>
      </dsp:style>
      <dsp:txXfrm>
        <a:off x="1078061" y="176666"/>
        <a:ext cx="3789274" cy="3789274"/>
      </dsp:txXfrm>
    </dsp:sp>
    <dsp:sp modelId="{C3F2564B-897C-4D32-ABBA-AA63CEAE0113}">
      <dsp:nvSpPr>
        <dsp:cNvPr id="10" name="Круговая стрелка 9"/>
        <dsp:cNvSpPr/>
      </dsp:nvSpPr>
      <dsp:spPr bwMode="white">
        <a:xfrm>
          <a:off x="1078061" y="62061"/>
          <a:ext cx="3789274" cy="3789274"/>
        </a:xfrm>
        <a:prstGeom prst="circularArrow">
          <a:avLst>
            <a:gd name="adj1" fmla="val 5000"/>
            <a:gd name="adj2" fmla="val 360000"/>
            <a:gd name="adj3" fmla="val 15840000"/>
            <a:gd name="adj4" fmla="val 10800000"/>
            <a:gd name="adj5" fmla="val 5500"/>
          </a:avLst>
        </a:prstGeom>
      </dsp:spPr>
      <dsp:style>
        <a:lnRef idx="0">
          <a:schemeClr val="accent1">
            <a:tint val="60000"/>
          </a:schemeClr>
        </a:lnRef>
        <a:fillRef idx="3">
          <a:schemeClr val="accent1">
            <a:tint val="60000"/>
          </a:schemeClr>
        </a:fillRef>
        <a:effectRef idx="2">
          <a:scrgbClr r="0" g="0" b="0"/>
        </a:effectRef>
        <a:fontRef idx="minor">
          <a:schemeClr val="lt1"/>
        </a:fontRef>
      </dsp:style>
      <dsp:txXfrm>
        <a:off x="1078061" y="62061"/>
        <a:ext cx="3789274" cy="3789274"/>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type="round2SameRect" r:blip="" rot="180">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parTxLTRAlign" val="r"/>
                <dgm:param type="parTxRTLAlign" val="r"/>
                <dgm:param type="txAnchorVert" val="t"/>
              </dgm:alg>
              <dgm:shape xmlns:r="http://schemas.openxmlformats.org/officeDocument/2006/relationships" type="rect" r:blip="" rot="270"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parTxLTRAlign" val="l"/>
                <dgm:param type="parTxRTLAlign" val="l"/>
                <dgm:param type="txAnchorVert" val="t"/>
              </dgm:alg>
              <dgm:shape xmlns:r="http://schemas.openxmlformats.org/officeDocument/2006/relationships" type="rect" r:blip="" rot="90"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type="flowChartExtract" r:blip="" rot="90">
                  <dgm:adjLst/>
                </dgm:shape>
              </dgm:if>
              <dgm:else name="Name17">
                <dgm:shape xmlns:r="http://schemas.openxmlformats.org/officeDocument/2006/relationships" type="flowChartExtract" r:blip="" rot="-90">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ar" val="1"/>
      <dgm:param type="vertAlign" val="mid"/>
      <dgm:param type="horzAlign" val="ctr"/>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srcNode" val="dummy1a"/>
                  <dgm:param type="dstNode" val="dummy1b"/>
                  <dgm:param type="begSty" val="arr"/>
                  <dgm:param type="endSty" val="noArr"/>
                  <dgm:param type="connRout" val="longCurve"/>
                  <dgm:param type="begPts" val="tL"/>
                  <dgm:param type="endPts" val="tR"/>
                </dgm:alg>
              </dgm:if>
              <dgm:else name="Name175">
                <dgm:alg type="conn">
                  <dgm:param type="srcNode" val="dummy1a"/>
                  <dgm:param type="dstNode" val="dummy1b"/>
                  <dgm:param type="begSty" val="noArr"/>
                  <dgm:param type="endSty" val="arr"/>
                  <dgm:param type="connRout" val="longCurve"/>
                  <dgm:param type="begPts" val="tL"/>
                  <dgm:param type="endPts" val="t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srcNode" val="dummy1a"/>
                  <dgm:param type="dstNode" val="dummy1b"/>
                  <dgm:param type="begSty" val="noArr"/>
                  <dgm:param type="endSty" val="arr"/>
                  <dgm:param type="connRout" val="curve"/>
                  <dgm:param type="begPts" val="tL"/>
                  <dgm:param type="endPts" val="tL"/>
                </dgm:alg>
              </dgm:if>
              <dgm:else name="Name180">
                <dgm:alg type="conn">
                  <dgm:param type="srcNode" val="dummy1a"/>
                  <dgm:param type="dstNode" val="dummy1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srcNode" val="dummy2a"/>
              <dgm:param type="dstNode" val="dummy2b"/>
              <dgm:param type="begSty" val="noArr"/>
              <dgm:param type="endSty" val="arr"/>
              <dgm:param type="connRout" val="curve"/>
              <dgm:param type="begPts" val="tL"/>
              <dgm:param type="endPts" val="tL"/>
            </dgm:alg>
          </dgm:if>
          <dgm:else name="Name185">
            <dgm:alg type="conn">
              <dgm:param type="srcNode" val="dummy2a"/>
              <dgm:param type="dstNode" val="dummy2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srcNode" val="dummy3a"/>
              <dgm:param type="dstNode" val="dummy3b"/>
              <dgm:param type="begSty" val="noArr"/>
              <dgm:param type="endSty" val="arr"/>
              <dgm:param type="connRout" val="curve"/>
              <dgm:param type="begPts" val="tL"/>
              <dgm:param type="endPts" val="tL"/>
            </dgm:alg>
          </dgm:if>
          <dgm:else name="Name189">
            <dgm:alg type="conn">
              <dgm:param type="srcNode" val="dummy3a"/>
              <dgm:param type="dstNode" val="dummy3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srcNode" val="dummy4a"/>
              <dgm:param type="dstNode" val="dummy4b"/>
              <dgm:param type="begSty" val="noArr"/>
              <dgm:param type="endSty" val="arr"/>
              <dgm:param type="connRout" val="curve"/>
              <dgm:param type="begPts" val="tL"/>
              <dgm:param type="endPts" val="tL"/>
            </dgm:alg>
          </dgm:if>
          <dgm:else name="Name193">
            <dgm:alg type="conn">
              <dgm:param type="srcNode" val="dummy4a"/>
              <dgm:param type="dstNode" val="dummy4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srcNode" val="dummy5a"/>
              <dgm:param type="dstNode" val="dummy5b"/>
              <dgm:param type="begSty" val="noArr"/>
              <dgm:param type="endSty" val="arr"/>
              <dgm:param type="connRout" val="curve"/>
              <dgm:param type="begPts" val="tL"/>
              <dgm:param type="endPts" val="tL"/>
            </dgm:alg>
          </dgm:if>
          <dgm:else name="Name197">
            <dgm:alg type="conn">
              <dgm:param type="srcNode" val="dummy5a"/>
              <dgm:param type="dstNode" val="dummy5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srcNode" val="dummy6a"/>
              <dgm:param type="dstNode" val="dummy6b"/>
              <dgm:param type="begSty" val="noArr"/>
              <dgm:param type="endSty" val="arr"/>
              <dgm:param type="connRout" val="curve"/>
              <dgm:param type="begPts" val="tL"/>
              <dgm:param type="endPts" val="tL"/>
            </dgm:alg>
          </dgm:if>
          <dgm:else name="Name201">
            <dgm:alg type="conn">
              <dgm:param type="srcNode" val="dummy6a"/>
              <dgm:param type="dstNode" val="dummy6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srcNode" val="dummy7a"/>
              <dgm:param type="dstNode" val="dummy7b"/>
              <dgm:param type="begSty" val="noArr"/>
              <dgm:param type="endSty" val="arr"/>
              <dgm:param type="connRout" val="curve"/>
              <dgm:param type="begPts" val="tL"/>
              <dgm:param type="endPts" val="tL"/>
            </dgm:alg>
          </dgm:if>
          <dgm:else name="Name205">
            <dgm:alg type="conn">
              <dgm:param type="srcNode" val="dummy7a"/>
              <dgm:param type="dstNode" val="dummy7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3">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BF37C7-2F93-4416-A6F4-8D33B1788DE5}" type="datetimeFigureOut">
              <a:rPr lang="ru-RU" smtClean="0"/>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5167CD-1397-4B43-89E0-3B46EB4EA7C3}" type="slidenum">
              <a:rPr lang="ru-RU" smtClean="0"/>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endParaRPr lang="ru-RU"/>
          </a:p>
          <a:p>
            <a:pPr lvl="1" eaLnBrk="1" latinLnBrk="0" hangingPunct="1"/>
            <a:r>
              <a:rPr lang="ru-RU"/>
              <a:t>Второй уровень</a:t>
            </a:r>
            <a:endParaRPr lang="ru-RU"/>
          </a:p>
          <a:p>
            <a:pPr lvl="2" eaLnBrk="1" latinLnBrk="0" hangingPunct="1"/>
            <a:r>
              <a:rPr lang="ru-RU"/>
              <a:t>Третий уровень</a:t>
            </a:r>
            <a:endParaRPr lang="ru-RU"/>
          </a:p>
          <a:p>
            <a:pPr lvl="3" eaLnBrk="1" latinLnBrk="0" hangingPunct="1"/>
            <a:r>
              <a:rPr lang="ru-RU"/>
              <a:t>Четвертый уровень</a:t>
            </a:r>
            <a:endParaRPr lang="ru-RU"/>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endParaRPr lang="ru-RU"/>
          </a:p>
          <a:p>
            <a:pPr lvl="1" eaLnBrk="1" latinLnBrk="0" hangingPunct="1"/>
            <a:r>
              <a:rPr lang="ru-RU"/>
              <a:t>Второй уровень</a:t>
            </a:r>
            <a:endParaRPr lang="ru-RU"/>
          </a:p>
          <a:p>
            <a:pPr lvl="2" eaLnBrk="1" latinLnBrk="0" hangingPunct="1"/>
            <a:r>
              <a:rPr lang="ru-RU"/>
              <a:t>Третий уровень</a:t>
            </a:r>
            <a:endParaRPr lang="ru-RU"/>
          </a:p>
          <a:p>
            <a:pPr lvl="3" eaLnBrk="1" latinLnBrk="0" hangingPunct="1"/>
            <a:r>
              <a:rPr lang="ru-RU"/>
              <a:t>Четвертый уровень</a:t>
            </a:r>
            <a:endParaRPr lang="ru-RU"/>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a:t>Образец текста</a:t>
            </a:r>
            <a:endParaRPr lang="ru-RU"/>
          </a:p>
          <a:p>
            <a:pPr lvl="1" eaLnBrk="1" latinLnBrk="0" hangingPunct="1"/>
            <a:r>
              <a:rPr lang="ru-RU"/>
              <a:t>Второй уровень</a:t>
            </a:r>
            <a:endParaRPr lang="ru-RU"/>
          </a:p>
          <a:p>
            <a:pPr lvl="2" eaLnBrk="1" latinLnBrk="0" hangingPunct="1"/>
            <a:r>
              <a:rPr lang="ru-RU"/>
              <a:t>Третий уровень</a:t>
            </a:r>
            <a:endParaRPr lang="ru-RU"/>
          </a:p>
          <a:p>
            <a:pPr lvl="3" eaLnBrk="1" latinLnBrk="0" hangingPunct="1"/>
            <a:r>
              <a:rPr lang="ru-RU"/>
              <a:t>Четвертый уровень</a:t>
            </a:r>
            <a:endParaRPr lang="ru-RU"/>
          </a:p>
          <a:p>
            <a:pPr lvl="4" eaLnBrk="1" latinLnBrk="0" hangingPunct="1"/>
            <a:r>
              <a:rPr lang="ru-RU"/>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endParaRPr kumimoji="0" lang="ru-RU"/>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a:t>Образец текста</a:t>
            </a:r>
            <a:endParaRPr lang="ru-RU"/>
          </a:p>
          <a:p>
            <a:pPr lvl="1" eaLnBrk="1" latinLnBrk="0" hangingPunct="1"/>
            <a:r>
              <a:rPr lang="ru-RU"/>
              <a:t>Второй уровень</a:t>
            </a:r>
            <a:endParaRPr lang="ru-RU"/>
          </a:p>
          <a:p>
            <a:pPr lvl="2" eaLnBrk="1" latinLnBrk="0" hangingPunct="1"/>
            <a:r>
              <a:rPr lang="ru-RU"/>
              <a:t>Третий уровень</a:t>
            </a:r>
            <a:endParaRPr lang="ru-RU"/>
          </a:p>
          <a:p>
            <a:pPr lvl="3" eaLnBrk="1" latinLnBrk="0" hangingPunct="1"/>
            <a:r>
              <a:rPr lang="ru-RU"/>
              <a:t>Четвертый уровень</a:t>
            </a:r>
            <a:endParaRPr lang="ru-RU"/>
          </a:p>
          <a:p>
            <a:pPr lvl="4" eaLnBrk="1" latinLnBrk="0" hangingPunct="1"/>
            <a:r>
              <a:rPr lang="ru-RU"/>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a:t>Образец текста</a:t>
            </a:r>
            <a:endParaRPr lang="ru-RU"/>
          </a:p>
          <a:p>
            <a:pPr lvl="1" eaLnBrk="1" latinLnBrk="0" hangingPunct="1"/>
            <a:r>
              <a:rPr lang="ru-RU"/>
              <a:t>Второй уровень</a:t>
            </a:r>
            <a:endParaRPr lang="ru-RU"/>
          </a:p>
          <a:p>
            <a:pPr lvl="2" eaLnBrk="1" latinLnBrk="0" hangingPunct="1"/>
            <a:r>
              <a:rPr lang="ru-RU"/>
              <a:t>Третий уровень</a:t>
            </a:r>
            <a:endParaRPr lang="ru-RU"/>
          </a:p>
          <a:p>
            <a:pPr lvl="3" eaLnBrk="1" latinLnBrk="0" hangingPunct="1"/>
            <a:r>
              <a:rPr lang="ru-RU"/>
              <a:t>Четвертый уровень</a:t>
            </a:r>
            <a:endParaRPr lang="ru-RU"/>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a:t>Образец текста</a:t>
            </a:r>
            <a:endParaRPr lang="ru-RU"/>
          </a:p>
          <a:p>
            <a:pPr lvl="1" eaLnBrk="1" latinLnBrk="0" hangingPunct="1"/>
            <a:r>
              <a:rPr lang="ru-RU"/>
              <a:t>Второй уровень</a:t>
            </a:r>
            <a:endParaRPr lang="ru-RU"/>
          </a:p>
          <a:p>
            <a:pPr lvl="2" eaLnBrk="1" latinLnBrk="0" hangingPunct="1"/>
            <a:r>
              <a:rPr lang="ru-RU"/>
              <a:t>Третий уровень</a:t>
            </a:r>
            <a:endParaRPr lang="ru-RU"/>
          </a:p>
          <a:p>
            <a:pPr lvl="3" eaLnBrk="1" latinLnBrk="0" hangingPunct="1"/>
            <a:r>
              <a:rPr lang="ru-RU"/>
              <a:t>Четвертый уровень</a:t>
            </a:r>
            <a:endParaRPr lang="ru-RU"/>
          </a:p>
          <a:p>
            <a:pPr lvl="4" eaLnBrk="1" latinLnBrk="0" hangingPunct="1"/>
            <a:r>
              <a:rPr lang="ru-RU"/>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a:t>Образец текста</a:t>
            </a:r>
            <a:endParaRPr lang="ru-RU"/>
          </a:p>
          <a:p>
            <a:pPr lvl="1" eaLnBrk="1" latinLnBrk="0" hangingPunct="1"/>
            <a:r>
              <a:rPr lang="ru-RU"/>
              <a:t>Второй уровень</a:t>
            </a:r>
            <a:endParaRPr lang="ru-RU"/>
          </a:p>
          <a:p>
            <a:pPr lvl="2" eaLnBrk="1" latinLnBrk="0" hangingPunct="1"/>
            <a:r>
              <a:rPr lang="ru-RU"/>
              <a:t>Третий уровень</a:t>
            </a:r>
            <a:endParaRPr lang="ru-RU"/>
          </a:p>
          <a:p>
            <a:pPr lvl="3" eaLnBrk="1" latinLnBrk="0" hangingPunct="1"/>
            <a:r>
              <a:rPr lang="ru-RU"/>
              <a:t>Четвертый уровень</a:t>
            </a:r>
            <a:endParaRPr lang="ru-RU"/>
          </a:p>
          <a:p>
            <a:pPr lvl="4" eaLnBrk="1" latinLnBrk="0" hangingPunct="1"/>
            <a:r>
              <a:rPr lang="ru-RU"/>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endParaRPr kumimoji="0" lang="ru-RU"/>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endParaRPr kumimoji="0"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endParaRPr kumimoji="0" lang="ru-RU"/>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a:t>Образец текста</a:t>
            </a:r>
            <a:endParaRPr lang="ru-RU"/>
          </a:p>
          <a:p>
            <a:pPr lvl="1" eaLnBrk="1" latinLnBrk="0" hangingPunct="1"/>
            <a:r>
              <a:rPr lang="ru-RU"/>
              <a:t>Второй уровень</a:t>
            </a:r>
            <a:endParaRPr lang="ru-RU"/>
          </a:p>
          <a:p>
            <a:pPr lvl="2" eaLnBrk="1" latinLnBrk="0" hangingPunct="1"/>
            <a:r>
              <a:rPr lang="ru-RU"/>
              <a:t>Третий уровень</a:t>
            </a:r>
            <a:endParaRPr lang="ru-RU"/>
          </a:p>
          <a:p>
            <a:pPr lvl="3" eaLnBrk="1" latinLnBrk="0" hangingPunct="1"/>
            <a:r>
              <a:rPr lang="ru-RU"/>
              <a:t>Четвертый уровень</a:t>
            </a:r>
            <a:endParaRPr lang="ru-RU"/>
          </a:p>
          <a:p>
            <a:pPr lvl="4" eaLnBrk="1" latinLnBrk="0" hangingPunct="1"/>
            <a:r>
              <a:rPr lang="ru-RU"/>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a:t>Образец текста</a:t>
            </a:r>
            <a:endParaRPr kumimoji="0" lang="ru-RU"/>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a:t>Образец текста</a:t>
            </a:r>
            <a:endParaRPr kumimoji="0" lang="ru-RU"/>
          </a:p>
          <a:p>
            <a:pPr lvl="1" eaLnBrk="1" latinLnBrk="0" hangingPunct="1"/>
            <a:r>
              <a:rPr kumimoji="0" lang="ru-RU"/>
              <a:t>Второй уровень</a:t>
            </a:r>
            <a:endParaRPr kumimoji="0" lang="ru-RU"/>
          </a:p>
          <a:p>
            <a:pPr lvl="2" eaLnBrk="1" latinLnBrk="0" hangingPunct="1"/>
            <a:r>
              <a:rPr kumimoji="0" lang="ru-RU"/>
              <a:t>Третий уровень</a:t>
            </a:r>
            <a:endParaRPr kumimoji="0" lang="ru-RU"/>
          </a:p>
          <a:p>
            <a:pPr lvl="3" eaLnBrk="1" latinLnBrk="0" hangingPunct="1"/>
            <a:r>
              <a:rPr kumimoji="0" lang="ru-RU"/>
              <a:t>Четвертый уровень</a:t>
            </a:r>
            <a:endParaRPr kumimoji="0" lang="ru-RU"/>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panose="05000000000000000000"/>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panose="05020102010507070707"/>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panose="05000000000000000000"/>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panose="05000000000000000000"/>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panose="05020102010507070707"/>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panose="05000000000000000000"/>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image" Target="../media/image8.png"/></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image" Target="../media/image8.png"/></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hyperlink" Target="https://humoscience.com/index.php/itse/article/view/44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6.xml"/><Relationship Id="rId7" Type="http://schemas.openxmlformats.org/officeDocument/2006/relationships/image" Target="../media/image4.png"/><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7.png"/><Relationship Id="rId1" Type="http://schemas.openxmlformats.org/officeDocument/2006/relationships/hyperlink" Target="https://fayllar.org/milliy-hisoblar-tizimi-mht-schotlari-tizimi-tarkibi-ularni-tuz.html" TargetMode="Externa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image" Target="../media/image7.png"/><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rot="10800000" flipV="1">
            <a:off x="2483768" y="5021273"/>
            <a:ext cx="4740040" cy="1357322"/>
          </a:xfrm>
        </p:spPr>
        <p:txBody>
          <a:bodyPr>
            <a:normAutofit/>
          </a:bodyPr>
          <a:lstStyle/>
          <a:p>
            <a:pPr algn="ctr"/>
            <a:r>
              <a:rPr lang="en-US" sz="2000" b="1" i="1" dirty="0">
                <a:latin typeface="Times New Roman" panose="02020603050405020304" pitchFamily="18" charset="0"/>
                <a:cs typeface="Times New Roman" panose="02020603050405020304" pitchFamily="18" charset="0"/>
              </a:rPr>
              <a:t>Ma’ruzachi: G.Iskandarova</a:t>
            </a:r>
            <a:endParaRPr lang="ru-RU" sz="2000" b="1" i="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797404" y="4187196"/>
            <a:ext cx="6400800" cy="1512738"/>
          </a:xfrm>
        </p:spPr>
        <p:txBody>
          <a:bodyPr>
            <a:noAutofit/>
          </a:bodyPr>
          <a:lstStyle/>
          <a:p>
            <a:pPr algn="ctr"/>
            <a:r>
              <a:rPr lang="en-US" dirty="0" smtClean="0">
                <a:solidFill>
                  <a:schemeClr val="tx1"/>
                </a:solidFill>
                <a:effectLst>
                  <a:outerShdw blurRad="38100" dist="38100" dir="2700000" algn="tl">
                    <a:srgbClr val="000000">
                      <a:alpha val="43137"/>
                    </a:srgbClr>
                  </a:outerShdw>
                </a:effectLst>
              </a:rPr>
              <a:t>Og‘zaki, yozma va virtual muloqot xususiyatlari</a:t>
            </a:r>
            <a:endParaRPr lang="en-US" dirty="0" smtClean="0">
              <a:solidFill>
                <a:schemeClr val="tx1"/>
              </a:solidFill>
              <a:effectLst>
                <a:outerShdw blurRad="38100" dist="38100" dir="2700000" algn="tl">
                  <a:srgbClr val="000000">
                    <a:alpha val="43137"/>
                  </a:srgbClr>
                </a:outerShdw>
              </a:effectLst>
            </a:endParaRPr>
          </a:p>
          <a:p>
            <a:pPr algn="ctr"/>
            <a:r>
              <a:rPr lang="en-US" dirty="0" smtClean="0">
                <a:solidFill>
                  <a:schemeClr val="tx1"/>
                </a:solidFill>
                <a:effectLst>
                  <a:outerShdw blurRad="38100" dist="38100" dir="2700000" algn="tl">
                    <a:srgbClr val="000000">
                      <a:alpha val="43137"/>
                    </a:srgbClr>
                  </a:outerShdw>
                </a:effectLst>
              </a:rPr>
              <a:t>tanlov fani haqida</a:t>
            </a:r>
            <a:endParaRPr lang="ru-RU" dirty="0">
              <a:solidFill>
                <a:schemeClr val="tx1"/>
              </a:solidFill>
              <a:effectLst>
                <a:outerShdw blurRad="38100" dist="38100" dir="2700000" algn="tl">
                  <a:srgbClr val="000000">
                    <a:alpha val="43137"/>
                  </a:srgbClr>
                </a:outerShdw>
              </a:effectLst>
            </a:endParaRPr>
          </a:p>
        </p:txBody>
      </p:sp>
      <p:sp>
        <p:nvSpPr>
          <p:cNvPr id="4" name="Прямоугольник 3"/>
          <p:cNvSpPr/>
          <p:nvPr/>
        </p:nvSpPr>
        <p:spPr>
          <a:xfrm>
            <a:off x="571472" y="0"/>
            <a:ext cx="7929618" cy="1200329"/>
          </a:xfrm>
          <a:prstGeom prst="rect">
            <a:avLst/>
          </a:prstGeom>
        </p:spPr>
        <p:txBody>
          <a:bodyPr wrap="square">
            <a:spAutoFit/>
          </a:bodyPr>
          <a:lstStyle/>
          <a:p>
            <a:pPr algn="ctr" fontAlgn="auto">
              <a:spcAft>
                <a:spcPts val="0"/>
              </a:spcAft>
              <a:buFont typeface="Arial" panose="020B0604020202020204" pitchFamily="34" charset="0"/>
              <a:buNone/>
              <a:defRPr/>
            </a:pPr>
            <a:r>
              <a:rPr lang="en-US" altLang="ru-RU" sz="2400" b="1" dirty="0">
                <a:solidFill>
                  <a:srgbClr val="002060"/>
                </a:solidFill>
                <a:latin typeface="Times New Roman" panose="02020603050405020304" pitchFamily="18" charset="0"/>
                <a:cs typeface="Times New Roman" panose="02020603050405020304" pitchFamily="18" charset="0"/>
              </a:rPr>
              <a:t>ALISHER NAVOIY NOMIDAGI </a:t>
            </a:r>
            <a:endParaRPr lang="en-US" altLang="ru-RU" sz="2400" b="1" dirty="0">
              <a:solidFill>
                <a:srgbClr val="002060"/>
              </a:solidFill>
              <a:latin typeface="Times New Roman" panose="02020603050405020304" pitchFamily="18" charset="0"/>
              <a:cs typeface="Times New Roman" panose="02020603050405020304" pitchFamily="18" charset="0"/>
            </a:endParaRPr>
          </a:p>
          <a:p>
            <a:pPr algn="ctr" fontAlgn="auto">
              <a:spcAft>
                <a:spcPts val="0"/>
              </a:spcAft>
              <a:buFont typeface="Arial" panose="020B0604020202020204" pitchFamily="34" charset="0"/>
              <a:buNone/>
              <a:defRPr/>
            </a:pPr>
            <a:r>
              <a:rPr lang="en-US" altLang="ru-RU" sz="2400" b="1" dirty="0">
                <a:solidFill>
                  <a:srgbClr val="002060"/>
                </a:solidFill>
                <a:latin typeface="Times New Roman" panose="02020603050405020304" pitchFamily="18" charset="0"/>
                <a:cs typeface="Times New Roman" panose="02020603050405020304" pitchFamily="18" charset="0"/>
              </a:rPr>
              <a:t>TOSHKENT DAVLAT O‘ZBEK TILI VA </a:t>
            </a:r>
            <a:r>
              <a:rPr lang="en-US" altLang="ru-RU" sz="2400" b="1">
                <a:solidFill>
                  <a:srgbClr val="002060"/>
                </a:solidFill>
                <a:latin typeface="Times New Roman" panose="02020603050405020304" pitchFamily="18" charset="0"/>
                <a:cs typeface="Times New Roman" panose="02020603050405020304" pitchFamily="18" charset="0"/>
              </a:rPr>
              <a:t>ADABIYOTI </a:t>
            </a:r>
            <a:r>
              <a:rPr lang="en-US" altLang="ru-RU" sz="2400" b="1" smtClean="0">
                <a:solidFill>
                  <a:srgbClr val="002060"/>
                </a:solidFill>
                <a:latin typeface="Times New Roman" panose="02020603050405020304" pitchFamily="18" charset="0"/>
                <a:cs typeface="Times New Roman" panose="02020603050405020304" pitchFamily="18" charset="0"/>
              </a:rPr>
              <a:t>UNIVERSITETI</a:t>
            </a:r>
            <a:endParaRPr lang="en-US" altLang="ru-RU" sz="2400" b="1" dirty="0">
              <a:solidFill>
                <a:srgbClr val="002060"/>
              </a:solidFill>
              <a:latin typeface="Times New Roman" panose="02020603050405020304" pitchFamily="18" charset="0"/>
              <a:cs typeface="Times New Roman" panose="02020603050405020304" pitchFamily="18" charset="0"/>
            </a:endParaRPr>
          </a:p>
        </p:txBody>
      </p:sp>
      <p:pic>
        <p:nvPicPr>
          <p:cNvPr id="8" name="Picture 2" descr="Картинки по запросу &quot;маданиятлараро коммуникация&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419998" y="1517576"/>
            <a:ext cx="4384250" cy="26696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7544" y="116632"/>
            <a:ext cx="8352928" cy="1440160"/>
          </a:xfrm>
          <a:solidFill>
            <a:srgbClr val="FFFF00"/>
          </a:solidFill>
        </p:spPr>
        <p:txBody>
          <a:bodyPr rtlCol="0">
            <a:normAutofit fontScale="90000"/>
          </a:bodyPr>
          <a:lstStyle/>
          <a:p>
            <a:pPr lvl="0" algn="r">
              <a:tabLst>
                <a:tab pos="5108575" algn="l"/>
              </a:tabLst>
            </a:pPr>
            <a:r>
              <a:rPr lang="en-US" sz="3200" b="1" dirty="0">
                <a:latin typeface="Times New Roman" panose="02020603050405020304" pitchFamily="18" charset="0"/>
                <a:cs typeface="Times New Roman" panose="02020603050405020304" pitchFamily="18" charset="0"/>
              </a:rPr>
              <a:t>3.</a:t>
            </a: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r>
              <a:rPr lang="en-US" sz="3200" dirty="0" smtClean="0">
                <a:solidFill>
                  <a:schemeClr val="tx1"/>
                </a:solidFill>
                <a:latin typeface="Times New Roman" panose="02020603050405020304" pitchFamily="18" charset="0"/>
                <a:cs typeface="Times New Roman" panose="02020603050405020304" pitchFamily="18" charset="0"/>
              </a:rPr>
              <a:t>Ish </a:t>
            </a:r>
            <a:r>
              <a:rPr lang="en-US" sz="3200" dirty="0">
                <a:solidFill>
                  <a:schemeClr val="tx1"/>
                </a:solidFill>
                <a:latin typeface="Times New Roman" panose="02020603050405020304" pitchFamily="18" charset="0"/>
                <a:cs typeface="Times New Roman" panose="02020603050405020304" pitchFamily="18" charset="0"/>
              </a:rPr>
              <a:t>kommunikatsiyasi psixologiyasi</a:t>
            </a:r>
            <a:br>
              <a:rPr lang="ru-RU" sz="3200" dirty="0">
                <a:solidFill>
                  <a:schemeClr val="tx1"/>
                </a:solidFill>
              </a:rPr>
            </a:br>
            <a:br>
              <a:rPr lang="ru-RU" altLang="ru-RU" sz="3200" dirty="0">
                <a:latin typeface="Times New Roman" panose="02020603050405020304" pitchFamily="18" charset="0"/>
                <a:cs typeface="Times New Roman" panose="02020603050405020304" pitchFamily="18" charset="0"/>
              </a:rPr>
            </a:br>
            <a:r>
              <a:rPr lang="en-US" dirty="0"/>
              <a:t> </a:t>
            </a:r>
            <a:endParaRPr lang="ru-RU" sz="2700" b="1" dirty="0">
              <a:solidFill>
                <a:srgbClr val="00206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539552" y="129208"/>
            <a:ext cx="1800200" cy="1283568"/>
          </a:xfrm>
          <a:prstGeom prst="roundRect">
            <a:avLst>
              <a:gd name="adj" fmla="val 10000"/>
            </a:avLst>
          </a:prstGeom>
          <a:blipFill rotWithShape="1">
            <a:blip r:embed="rId1"/>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 name="Прямоугольник 2"/>
          <p:cNvSpPr/>
          <p:nvPr/>
        </p:nvSpPr>
        <p:spPr>
          <a:xfrm>
            <a:off x="1115616" y="1772816"/>
            <a:ext cx="712879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Axborotni uzatish usuliga ko’ra</a:t>
            </a:r>
            <a:endParaRPr lang="ru-RU" dirty="0">
              <a:solidFill>
                <a:schemeClr val="tx1"/>
              </a:solidFill>
            </a:endParaRPr>
          </a:p>
        </p:txBody>
      </p:sp>
      <p:sp>
        <p:nvSpPr>
          <p:cNvPr id="4" name="Прямоугольник 3"/>
          <p:cNvSpPr/>
          <p:nvPr/>
        </p:nvSpPr>
        <p:spPr>
          <a:xfrm>
            <a:off x="539552" y="2356892"/>
            <a:ext cx="7776864" cy="4415632"/>
          </a:xfrm>
          <a:prstGeom prst="rect">
            <a:avLst/>
          </a:prstGeom>
        </p:spPr>
        <p:txBody>
          <a:bodyPr wrap="square">
            <a:spAutoFit/>
          </a:bodyPr>
          <a:lstStyle/>
          <a:p>
            <a:pPr marL="800100" lvl="1" indent="-342900" algn="just">
              <a:lnSpc>
                <a:spcPct val="107000"/>
              </a:lnSpc>
              <a:spcAft>
                <a:spcPts val="800"/>
              </a:spcAft>
              <a:buSzPts val="1000"/>
              <a:buFont typeface="Wingdings" panose="05000000000000000000" pitchFamily="2" charset="2"/>
              <a:buChar char="v"/>
              <a:tabLst>
                <a:tab pos="9144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og’zaki monologik</a:t>
            </a: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tabrik nutqi, savdo nutqi (reklama)</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axborot nutqi</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ma`ruza;</a:t>
            </a:r>
            <a:endParaRPr lang="ru-RU" sz="2800" dirty="0">
              <a:latin typeface="Times New Roman" panose="02020603050405020304" pitchFamily="18" charset="0"/>
              <a:ea typeface="Calibri" panose="020F0502020204030204" charset="0"/>
              <a:cs typeface="Times New Roman" panose="02020603050405020304" pitchFamily="18" charset="0"/>
            </a:endParaRPr>
          </a:p>
          <a:p>
            <a:pPr marL="800100" lvl="1" indent="-342900" algn="just">
              <a:lnSpc>
                <a:spcPct val="107000"/>
              </a:lnSpc>
              <a:spcAft>
                <a:spcPts val="800"/>
              </a:spcAft>
              <a:buSzPts val="1000"/>
              <a:buFont typeface="Wingdings" panose="05000000000000000000" pitchFamily="2" charset="2"/>
              <a:buChar char="v"/>
              <a:tabLst>
                <a:tab pos="9144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og’zaki dialogik: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muzokaralar, intervyu</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munozara, majlis, press-konferensiya</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telefon orqali suhbat, ish yuzasidan suhbat;</a:t>
            </a:r>
            <a:endParaRPr lang="ru-RU" sz="2800" dirty="0">
              <a:latin typeface="Times New Roman" panose="02020603050405020304" pitchFamily="18" charset="0"/>
              <a:ea typeface="Calibri" panose="020F0502020204030204" charset="0"/>
              <a:cs typeface="Times New Roman" panose="02020603050405020304" pitchFamily="18" charset="0"/>
            </a:endParaRPr>
          </a:p>
          <a:p>
            <a:pPr marL="800100" lvl="1" indent="-342900" algn="just">
              <a:lnSpc>
                <a:spcPct val="107000"/>
              </a:lnSpc>
              <a:spcAft>
                <a:spcPts val="800"/>
              </a:spcAft>
              <a:buSzPts val="1000"/>
              <a:buFont typeface="Wingdings" panose="05000000000000000000" pitchFamily="2" charset="2"/>
              <a:buChar char="v"/>
              <a:tabLst>
                <a:tab pos="9144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yozma</a:t>
            </a: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ish xati</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buyruq, bayonnoma, hisobot, dalolatnoma, hisobot qaydi, tushuntirish xati, ma`lumotnoma, shartnoma, yo’riqnoma, ishonchnoma. </a:t>
            </a:r>
            <a:endParaRPr lang="ru-RU" sz="2800" dirty="0">
              <a:effectLst/>
              <a:latin typeface="Times New Roman" panose="02020603050405020304" pitchFamily="18" charset="0"/>
              <a:ea typeface="Calibri" panose="020F050202020403020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7544" y="116632"/>
            <a:ext cx="8352928" cy="1440160"/>
          </a:xfrm>
          <a:solidFill>
            <a:srgbClr val="FFFF00"/>
          </a:solidFill>
        </p:spPr>
        <p:txBody>
          <a:bodyPr rtlCol="0">
            <a:normAutofit fontScale="90000"/>
          </a:bodyPr>
          <a:lstStyle/>
          <a:p>
            <a:pPr lvl="0" algn="r">
              <a:tabLst>
                <a:tab pos="5108575" algn="l"/>
              </a:tabLst>
            </a:pPr>
            <a:r>
              <a:rPr lang="en-US" sz="3200" b="1" dirty="0">
                <a:latin typeface="Times New Roman" panose="02020603050405020304" pitchFamily="18" charset="0"/>
                <a:cs typeface="Times New Roman" panose="02020603050405020304" pitchFamily="18" charset="0"/>
              </a:rPr>
              <a:t>3.</a:t>
            </a: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r>
              <a:rPr lang="en-US" sz="3200" dirty="0" smtClean="0">
                <a:solidFill>
                  <a:schemeClr val="tx1"/>
                </a:solidFill>
                <a:latin typeface="Times New Roman" panose="02020603050405020304" pitchFamily="18" charset="0"/>
                <a:cs typeface="Times New Roman" panose="02020603050405020304" pitchFamily="18" charset="0"/>
              </a:rPr>
              <a:t>Ish </a:t>
            </a:r>
            <a:r>
              <a:rPr lang="en-US" sz="3200" dirty="0">
                <a:solidFill>
                  <a:schemeClr val="tx1"/>
                </a:solidFill>
                <a:latin typeface="Times New Roman" panose="02020603050405020304" pitchFamily="18" charset="0"/>
                <a:cs typeface="Times New Roman" panose="02020603050405020304" pitchFamily="18" charset="0"/>
              </a:rPr>
              <a:t>kommunikatsiyasi psixologiyasi</a:t>
            </a:r>
            <a:br>
              <a:rPr lang="ru-RU" sz="3200" dirty="0">
                <a:solidFill>
                  <a:schemeClr val="tx1"/>
                </a:solidFill>
              </a:rPr>
            </a:br>
            <a:br>
              <a:rPr lang="ru-RU" altLang="ru-RU" sz="3200" dirty="0">
                <a:latin typeface="Times New Roman" panose="02020603050405020304" pitchFamily="18" charset="0"/>
                <a:cs typeface="Times New Roman" panose="02020603050405020304" pitchFamily="18" charset="0"/>
              </a:rPr>
            </a:br>
            <a:r>
              <a:rPr lang="en-US" dirty="0"/>
              <a:t> </a:t>
            </a:r>
            <a:endParaRPr lang="ru-RU" sz="2700" b="1" dirty="0">
              <a:solidFill>
                <a:srgbClr val="00206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539552" y="129208"/>
            <a:ext cx="1800200" cy="1283568"/>
          </a:xfrm>
          <a:prstGeom prst="roundRect">
            <a:avLst>
              <a:gd name="adj" fmla="val 10000"/>
            </a:avLst>
          </a:prstGeom>
          <a:blipFill rotWithShape="1">
            <a:blip r:embed="rId1"/>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 name="Прямоугольник 2"/>
          <p:cNvSpPr/>
          <p:nvPr/>
        </p:nvSpPr>
        <p:spPr>
          <a:xfrm>
            <a:off x="1079612" y="1556792"/>
            <a:ext cx="712879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G.V.Borozdin tomonidan samarali ish kommunikatsiyasi o’rnatish yuzasidan ajratilgan shartlarni keltirib o’tamiz:</a:t>
            </a:r>
            <a:endParaRPr lang="ru-RU" dirty="0">
              <a:solidFill>
                <a:schemeClr val="tx1"/>
              </a:solidFill>
            </a:endParaRPr>
          </a:p>
        </p:txBody>
      </p:sp>
      <p:sp>
        <p:nvSpPr>
          <p:cNvPr id="4" name="Прямоугольник 3"/>
          <p:cNvSpPr/>
          <p:nvPr/>
        </p:nvSpPr>
        <p:spPr>
          <a:xfrm>
            <a:off x="542964" y="2146720"/>
            <a:ext cx="7992888" cy="5295265"/>
          </a:xfrm>
          <a:prstGeom prst="rect">
            <a:avLst/>
          </a:prstGeom>
        </p:spPr>
        <p:txBody>
          <a:bodyPr wrap="square">
            <a:spAutoFit/>
          </a:bodyPr>
          <a:lstStyle/>
          <a:p>
            <a:pPr marL="285750" lvl="1" indent="-285750" algn="just">
              <a:lnSpc>
                <a:spcPct val="107000"/>
              </a:lnSpc>
              <a:buSzPts val="1000"/>
              <a:buFont typeface="Wingdings" panose="05000000000000000000" pitchFamily="2" charset="2"/>
              <a:buChar char="Ø"/>
              <a:tabLst>
                <a:tab pos="914400" algn="l"/>
              </a:tabLst>
            </a:pPr>
            <a:r>
              <a:rPr lang="en-US" dirty="0">
                <a:effectLst/>
                <a:latin typeface="Times New Roman" panose="02020603050405020304" pitchFamily="18" charset="0"/>
                <a:ea typeface="Calibri" panose="020F0502020204030204" charset="0"/>
                <a:cs typeface="Times New Roman" panose="02020603050405020304" pitchFamily="18" charset="0"/>
              </a:rPr>
              <a:t>Ijtimoiy ta`sir subyektlarida muayyan ko’rsatmalarning shakllantirilishi. Ko’rsatma (ustanovka) – insonning biror bir harakatni amalga oshirishga psixologik tayyorligi. Bunda inson shaxsiy hislar, fikrlar, tuyg’ulardan xoli bo’lgan holda suhbatdoshiga diqqatni qaratish;</a:t>
            </a:r>
            <a:endParaRPr lang="en-US" dirty="0">
              <a:effectLst/>
              <a:latin typeface="Times New Roman" panose="02020603050405020304" pitchFamily="18" charset="0"/>
              <a:ea typeface="Calibri" panose="020F0502020204030204" charset="0"/>
              <a:cs typeface="Times New Roman" panose="02020603050405020304" pitchFamily="18" charset="0"/>
            </a:endParaRPr>
          </a:p>
          <a:p>
            <a:pPr marL="285750" lvl="1" indent="-285750" algn="just">
              <a:lnSpc>
                <a:spcPct val="107000"/>
              </a:lnSpc>
              <a:buSzPts val="1000"/>
              <a:buFont typeface="Wingdings" panose="05000000000000000000" pitchFamily="2" charset="2"/>
              <a:buChar char="Ø"/>
              <a:tabLst>
                <a:tab pos="914400" algn="l"/>
              </a:tabLst>
            </a:pPr>
            <a:r>
              <a:rPr lang="en-US" dirty="0">
                <a:latin typeface="Times New Roman" panose="02020603050405020304" pitchFamily="18" charset="0"/>
                <a:ea typeface="Calibri" panose="020F0502020204030204" charset="0"/>
                <a:cs typeface="Times New Roman" panose="02020603050405020304" pitchFamily="18" charset="0"/>
              </a:rPr>
              <a:t>Muloqotdoshining o’ziga xos jihatlarini baholamasdan, shartlarsiz qabul qilish, uning dunyoqarashini hurmat qilish;</a:t>
            </a:r>
            <a:endParaRPr lang="en-US" dirty="0">
              <a:latin typeface="Times New Roman" panose="02020603050405020304" pitchFamily="18" charset="0"/>
              <a:ea typeface="Calibri" panose="020F0502020204030204" charset="0"/>
              <a:cs typeface="Times New Roman" panose="02020603050405020304" pitchFamily="18" charset="0"/>
            </a:endParaRPr>
          </a:p>
          <a:p>
            <a:pPr marL="285750" lvl="1" indent="-285750" algn="just">
              <a:lnSpc>
                <a:spcPct val="107000"/>
              </a:lnSpc>
              <a:buSzPts val="1000"/>
              <a:buFont typeface="Wingdings" panose="05000000000000000000" pitchFamily="2" charset="2"/>
              <a:buChar char="Ø"/>
              <a:tabLst>
                <a:tab pos="914400" algn="l"/>
              </a:tabLst>
            </a:pPr>
            <a:r>
              <a:rPr lang="en-US" dirty="0">
                <a:latin typeface="Times New Roman" panose="02020603050405020304" pitchFamily="18" charset="0"/>
                <a:ea typeface="Calibri" panose="020F0502020204030204" charset="0"/>
                <a:cs typeface="Times New Roman" panose="02020603050405020304" pitchFamily="18" charset="0"/>
              </a:rPr>
              <a:t>Birgalikdagi faoliyatda hamkorlik motivatsiyasi;</a:t>
            </a:r>
            <a:endParaRPr lang="en-US" dirty="0">
              <a:latin typeface="Times New Roman" panose="02020603050405020304" pitchFamily="18" charset="0"/>
              <a:ea typeface="Calibri" panose="020F0502020204030204" charset="0"/>
              <a:cs typeface="Times New Roman" panose="02020603050405020304" pitchFamily="18" charset="0"/>
            </a:endParaRPr>
          </a:p>
          <a:p>
            <a:pPr marL="285750" lvl="1" indent="-285750" algn="just">
              <a:lnSpc>
                <a:spcPct val="107000"/>
              </a:lnSpc>
              <a:buSzPts val="1000"/>
              <a:buFont typeface="Wingdings" panose="05000000000000000000" pitchFamily="2" charset="2"/>
              <a:buChar char="Ø"/>
              <a:tabLst>
                <a:tab pos="914400" algn="l"/>
              </a:tabLst>
            </a:pPr>
            <a:r>
              <a:rPr lang="en-US" dirty="0">
                <a:latin typeface="Times New Roman" panose="02020603050405020304" pitchFamily="18" charset="0"/>
                <a:ea typeface="Calibri" panose="020F0502020204030204" charset="0"/>
                <a:cs typeface="Times New Roman" panose="02020603050405020304" pitchFamily="18" charset="0"/>
              </a:rPr>
              <a:t>Muloqot vaqtida qulay psixologik muhitni yuzaga keltirish. Bunda sherikning quyidagi ijtimoiy ehtiyojlari hisobga olinishi kerak: o’zini dolzarblashtirish ehtiyoji; harakatlariga intellektual va emotsional javob olish ehtiyoji; hurmat ehtiyoji.</a:t>
            </a:r>
            <a:endParaRPr lang="en-US" dirty="0">
              <a:latin typeface="Times New Roman" panose="02020603050405020304" pitchFamily="18" charset="0"/>
              <a:ea typeface="Calibri" panose="020F0502020204030204" charset="0"/>
              <a:cs typeface="Times New Roman" panose="02020603050405020304" pitchFamily="18" charset="0"/>
            </a:endParaRPr>
          </a:p>
          <a:p>
            <a:pPr marL="285750" lvl="1" indent="-285750" algn="just">
              <a:lnSpc>
                <a:spcPct val="107000"/>
              </a:lnSpc>
              <a:buSzPts val="1000"/>
              <a:buFont typeface="Wingdings" panose="05000000000000000000" pitchFamily="2" charset="2"/>
              <a:buChar char="Ø"/>
              <a:tabLst>
                <a:tab pos="914400" algn="l"/>
              </a:tabLst>
            </a:pPr>
            <a:r>
              <a:rPr lang="en-US" dirty="0">
                <a:latin typeface="Times New Roman" panose="02020603050405020304" pitchFamily="18" charset="0"/>
                <a:ea typeface="Calibri" panose="020F0502020204030204" charset="0"/>
                <a:cs typeface="Times New Roman" panose="02020603050405020304" pitchFamily="18" charset="0"/>
              </a:rPr>
              <a:t>Subyekt-subyekt sistemasi: S –S* qoidalariga rioya qilish. (S –kommunikatsiyaning yetakchi, asosiy sub`yekti, S*-kommunikatsiyaning boshqariluvchi sub`yekti). Mazkur sistema sheriklarning faolligini, bir-biriga o’zaro ta`sirini nazarda tutadi.</a:t>
            </a:r>
            <a:endParaRPr lang="en-US" dirty="0">
              <a:latin typeface="Times New Roman" panose="02020603050405020304" pitchFamily="18" charset="0"/>
              <a:ea typeface="Calibri" panose="020F0502020204030204" charset="0"/>
              <a:cs typeface="Times New Roman" panose="02020603050405020304" pitchFamily="18" charset="0"/>
            </a:endParaRPr>
          </a:p>
          <a:p>
            <a:pPr marL="0" lvl="1" indent="457200" algn="just">
              <a:lnSpc>
                <a:spcPct val="107000"/>
              </a:lnSpc>
              <a:spcAft>
                <a:spcPts val="800"/>
              </a:spcAft>
              <a:buSzPts val="1000"/>
              <a:tabLst>
                <a:tab pos="914400" algn="l"/>
              </a:tabLst>
            </a:pPr>
            <a:r>
              <a:rPr lang="en-US" sz="2000" dirty="0">
                <a:latin typeface="Times New Roman" panose="02020603050405020304" pitchFamily="18" charset="0"/>
                <a:ea typeface="Calibri" panose="020F0502020204030204" charset="0"/>
                <a:cs typeface="Times New Roman" panose="02020603050405020304" pitchFamily="18" charset="0"/>
              </a:rPr>
              <a:t> </a:t>
            </a:r>
            <a:endParaRPr lang="en-US" sz="2000" dirty="0">
              <a:latin typeface="Times New Roman" panose="02020603050405020304" pitchFamily="18" charset="0"/>
              <a:ea typeface="Calibri" panose="020F0502020204030204" charset="0"/>
              <a:cs typeface="Times New Roman" panose="02020603050405020304" pitchFamily="18" charset="0"/>
            </a:endParaRPr>
          </a:p>
          <a:p>
            <a:pPr marL="0" lvl="1" indent="457200" algn="just">
              <a:lnSpc>
                <a:spcPct val="107000"/>
              </a:lnSpc>
              <a:spcAft>
                <a:spcPts val="800"/>
              </a:spcAft>
              <a:buSzPts val="1000"/>
              <a:tabLst>
                <a:tab pos="914400" algn="l"/>
              </a:tabLst>
            </a:pPr>
            <a:r>
              <a:rPr lang="en-US" sz="2000" dirty="0">
                <a:latin typeface="Times New Roman" panose="02020603050405020304" pitchFamily="18" charset="0"/>
                <a:ea typeface="Calibri" panose="020F0502020204030204" charset="0"/>
                <a:cs typeface="Times New Roman" panose="02020603050405020304" pitchFamily="18" charset="0"/>
              </a:rPr>
              <a:t> </a:t>
            </a:r>
            <a:r>
              <a:rPr lang="en-US" sz="2000" dirty="0">
                <a:effectLst/>
                <a:latin typeface="Times New Roman" panose="02020603050405020304" pitchFamily="18" charset="0"/>
                <a:ea typeface="Calibri" panose="020F0502020204030204" charset="0"/>
                <a:cs typeface="Times New Roman" panose="02020603050405020304" pitchFamily="18" charset="0"/>
              </a:rPr>
              <a:t>  </a:t>
            </a:r>
            <a:endParaRPr lang="ru-RU" sz="2000" dirty="0">
              <a:effectLst/>
              <a:latin typeface="Times New Roman" panose="02020603050405020304" pitchFamily="18" charset="0"/>
              <a:ea typeface="Calibri" panose="020F050202020403020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7544" y="116632"/>
            <a:ext cx="8352928" cy="1440160"/>
          </a:xfrm>
          <a:solidFill>
            <a:srgbClr val="FFFF00"/>
          </a:solidFill>
        </p:spPr>
        <p:txBody>
          <a:bodyPr rtlCol="0">
            <a:normAutofit fontScale="90000"/>
          </a:bodyPr>
          <a:lstStyle/>
          <a:p>
            <a:pPr lvl="0" algn="r">
              <a:tabLst>
                <a:tab pos="5108575" algn="l"/>
              </a:tabLst>
            </a:pPr>
            <a:r>
              <a:rPr lang="en-US" sz="3200" b="1" dirty="0">
                <a:latin typeface="Times New Roman" panose="02020603050405020304" pitchFamily="18" charset="0"/>
                <a:cs typeface="Times New Roman" panose="02020603050405020304" pitchFamily="18" charset="0"/>
              </a:rPr>
              <a:t>3.</a:t>
            </a: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r>
              <a:rPr lang="en-US" sz="3200" dirty="0" smtClean="0">
                <a:solidFill>
                  <a:schemeClr val="tx1"/>
                </a:solidFill>
                <a:latin typeface="Times New Roman" panose="02020603050405020304" pitchFamily="18" charset="0"/>
                <a:cs typeface="Times New Roman" panose="02020603050405020304" pitchFamily="18" charset="0"/>
              </a:rPr>
              <a:t>Ish </a:t>
            </a:r>
            <a:r>
              <a:rPr lang="en-US" sz="3200" dirty="0">
                <a:solidFill>
                  <a:schemeClr val="tx1"/>
                </a:solidFill>
                <a:latin typeface="Times New Roman" panose="02020603050405020304" pitchFamily="18" charset="0"/>
                <a:cs typeface="Times New Roman" panose="02020603050405020304" pitchFamily="18" charset="0"/>
              </a:rPr>
              <a:t>kommunikatsiyasi psixologiyasi</a:t>
            </a:r>
            <a:br>
              <a:rPr lang="ru-RU" sz="3200" dirty="0">
                <a:solidFill>
                  <a:schemeClr val="tx1"/>
                </a:solidFill>
              </a:rPr>
            </a:br>
            <a:br>
              <a:rPr lang="ru-RU" altLang="ru-RU" sz="3200" dirty="0">
                <a:latin typeface="Times New Roman" panose="02020603050405020304" pitchFamily="18" charset="0"/>
                <a:cs typeface="Times New Roman" panose="02020603050405020304" pitchFamily="18" charset="0"/>
              </a:rPr>
            </a:br>
            <a:r>
              <a:rPr lang="en-US" dirty="0"/>
              <a:t> </a:t>
            </a:r>
            <a:endParaRPr lang="ru-RU" sz="2700" b="1" dirty="0">
              <a:solidFill>
                <a:srgbClr val="00206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539552" y="129208"/>
            <a:ext cx="1800200" cy="1283568"/>
          </a:xfrm>
          <a:prstGeom prst="roundRect">
            <a:avLst>
              <a:gd name="adj" fmla="val 10000"/>
            </a:avLst>
          </a:prstGeom>
          <a:blipFill rotWithShape="1">
            <a:blip r:embed="rId1"/>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 name="Прямоугольник 2"/>
          <p:cNvSpPr/>
          <p:nvPr/>
        </p:nvSpPr>
        <p:spPr>
          <a:xfrm>
            <a:off x="1187624" y="1594937"/>
            <a:ext cx="712879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Tranzakt tahlilni bilish muloqot jarayonida o’zaro ta`sirga kirishishni osonlashtiradi.</a:t>
            </a:r>
            <a:endParaRPr lang="ru-RU" dirty="0">
              <a:solidFill>
                <a:schemeClr val="tx1"/>
              </a:solidFill>
            </a:endParaRPr>
          </a:p>
        </p:txBody>
      </p:sp>
      <p:sp>
        <p:nvSpPr>
          <p:cNvPr id="4" name="Прямоугольник 3"/>
          <p:cNvSpPr/>
          <p:nvPr/>
        </p:nvSpPr>
        <p:spPr>
          <a:xfrm>
            <a:off x="647564" y="2198313"/>
            <a:ext cx="7992888" cy="5661486"/>
          </a:xfrm>
          <a:prstGeom prst="rect">
            <a:avLst/>
          </a:prstGeom>
        </p:spPr>
        <p:txBody>
          <a:bodyPr wrap="square">
            <a:spAutoFit/>
          </a:bodyPr>
          <a:lstStyle/>
          <a:p>
            <a:pPr marL="0" lvl="1" indent="457200" algn="just">
              <a:lnSpc>
                <a:spcPct val="107000"/>
              </a:lnSpc>
              <a:buSzPts val="1000"/>
              <a:tabLst>
                <a:tab pos="914400" algn="l"/>
              </a:tabLst>
            </a:pPr>
            <a:r>
              <a:rPr lang="en-US" sz="2400" dirty="0">
                <a:effectLst/>
                <a:latin typeface="Times New Roman" panose="02020603050405020304" pitchFamily="18" charset="0"/>
                <a:ea typeface="Calibri" panose="020F0502020204030204" charset="0"/>
                <a:cs typeface="Times New Roman" panose="02020603050405020304" pitchFamily="18" charset="0"/>
              </a:rPr>
              <a:t>Tranzaksiya, asosan, muloqot vaqtida o’zining va suhbatdoshning pozitsiyasini o’zgartirishga va nazorat qilishga yo’naltirilgan harakatlardir. Mazkur positsiyalarni aniqlashga qaratilgan bir qancha variantlar mavjud. Amerika psixologi va psixiatori Erik Bern tomonidan ishlab chiqilgan tranzaksiya sxemasi ancha keng tarqalgan. Bernning tranzakt tahlil nazariyasidagi asosiy tushunchalar ego va tranzaksiya holatidir. Ego holatida inson ichki olamidagi o’ziga xos, nisbatan mustaqil hislar, xulq-atvor bo’lib, u har bir odamda anglangan va anglanmagan holatdagi aniq va ahamiyatli xotiralardir. Bunday xulq uslublarini E.Bern uchga ajratadi: </a:t>
            </a:r>
            <a:r>
              <a:rPr lang="en-US" sz="2400" b="1" dirty="0">
                <a:effectLst/>
                <a:latin typeface="Times New Roman" panose="02020603050405020304" pitchFamily="18" charset="0"/>
                <a:ea typeface="Calibri" panose="020F0502020204030204" charset="0"/>
                <a:cs typeface="Times New Roman" panose="02020603050405020304" pitchFamily="18" charset="0"/>
              </a:rPr>
              <a:t>ota-ona, katta inson va bola.</a:t>
            </a:r>
            <a:endParaRPr lang="en-US" sz="2400" b="1" dirty="0">
              <a:latin typeface="Times New Roman" panose="02020603050405020304" pitchFamily="18" charset="0"/>
              <a:ea typeface="Calibri" panose="020F0502020204030204" charset="0"/>
              <a:cs typeface="Times New Roman" panose="02020603050405020304" pitchFamily="18" charset="0"/>
            </a:endParaRPr>
          </a:p>
          <a:p>
            <a:pPr marL="0" lvl="1" indent="457200" algn="just">
              <a:lnSpc>
                <a:spcPct val="107000"/>
              </a:lnSpc>
              <a:spcAft>
                <a:spcPts val="800"/>
              </a:spcAft>
              <a:buSzPts val="1000"/>
              <a:tabLst>
                <a:tab pos="914400" algn="l"/>
              </a:tabLst>
            </a:pPr>
            <a:r>
              <a:rPr lang="en-US" sz="2400" dirty="0">
                <a:latin typeface="Times New Roman" panose="02020603050405020304" pitchFamily="18" charset="0"/>
                <a:ea typeface="Calibri" panose="020F0502020204030204" charset="0"/>
                <a:cs typeface="Times New Roman" panose="02020603050405020304" pitchFamily="18" charset="0"/>
              </a:rPr>
              <a:t> </a:t>
            </a:r>
            <a:endParaRPr lang="en-US" sz="2400" dirty="0">
              <a:latin typeface="Times New Roman" panose="02020603050405020304" pitchFamily="18" charset="0"/>
              <a:ea typeface="Calibri" panose="020F0502020204030204" charset="0"/>
              <a:cs typeface="Times New Roman" panose="02020603050405020304" pitchFamily="18" charset="0"/>
            </a:endParaRPr>
          </a:p>
          <a:p>
            <a:pPr marL="0" lvl="1" indent="457200" algn="just">
              <a:lnSpc>
                <a:spcPct val="107000"/>
              </a:lnSpc>
              <a:spcAft>
                <a:spcPts val="800"/>
              </a:spcAft>
              <a:buSzPts val="1000"/>
              <a:tabLst>
                <a:tab pos="914400" algn="l"/>
              </a:tabLst>
            </a:pPr>
            <a:r>
              <a:rPr lang="en-US" sz="2000" dirty="0">
                <a:latin typeface="Times New Roman" panose="02020603050405020304" pitchFamily="18" charset="0"/>
                <a:ea typeface="Calibri" panose="020F0502020204030204" charset="0"/>
                <a:cs typeface="Times New Roman" panose="02020603050405020304" pitchFamily="18" charset="0"/>
              </a:rPr>
              <a:t> </a:t>
            </a:r>
            <a:r>
              <a:rPr lang="en-US" sz="2000" dirty="0">
                <a:effectLst/>
                <a:latin typeface="Times New Roman" panose="02020603050405020304" pitchFamily="18" charset="0"/>
                <a:ea typeface="Calibri" panose="020F0502020204030204" charset="0"/>
                <a:cs typeface="Times New Roman" panose="02020603050405020304" pitchFamily="18" charset="0"/>
              </a:rPr>
              <a:t>  </a:t>
            </a:r>
            <a:endParaRPr lang="ru-RU" sz="2000" dirty="0">
              <a:effectLst/>
              <a:latin typeface="Times New Roman" panose="02020603050405020304" pitchFamily="18" charset="0"/>
              <a:ea typeface="Calibri" panose="020F050202020403020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7544" y="116632"/>
            <a:ext cx="8352928" cy="1440160"/>
          </a:xfrm>
          <a:solidFill>
            <a:srgbClr val="FFFF00"/>
          </a:solidFill>
        </p:spPr>
        <p:txBody>
          <a:bodyPr rtlCol="0">
            <a:normAutofit fontScale="90000"/>
          </a:bodyPr>
          <a:lstStyle/>
          <a:p>
            <a:pPr lvl="0" algn="r">
              <a:tabLst>
                <a:tab pos="5108575" algn="l"/>
              </a:tabLst>
            </a:pPr>
            <a:r>
              <a:rPr lang="en-US" sz="3200" b="1" dirty="0">
                <a:latin typeface="Times New Roman" panose="02020603050405020304" pitchFamily="18" charset="0"/>
                <a:cs typeface="Times New Roman" panose="02020603050405020304" pitchFamily="18" charset="0"/>
              </a:rPr>
              <a:t>3.</a:t>
            </a: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r>
              <a:rPr lang="en-US" sz="3200" dirty="0" smtClean="0">
                <a:solidFill>
                  <a:schemeClr val="tx1"/>
                </a:solidFill>
                <a:latin typeface="Times New Roman" panose="02020603050405020304" pitchFamily="18" charset="0"/>
                <a:cs typeface="Times New Roman" panose="02020603050405020304" pitchFamily="18" charset="0"/>
              </a:rPr>
              <a:t>Ish </a:t>
            </a:r>
            <a:r>
              <a:rPr lang="en-US" sz="3200" dirty="0">
                <a:solidFill>
                  <a:schemeClr val="tx1"/>
                </a:solidFill>
                <a:latin typeface="Times New Roman" panose="02020603050405020304" pitchFamily="18" charset="0"/>
                <a:cs typeface="Times New Roman" panose="02020603050405020304" pitchFamily="18" charset="0"/>
              </a:rPr>
              <a:t>kommunikatsiyasi psixologiyasi</a:t>
            </a:r>
            <a:br>
              <a:rPr lang="ru-RU" sz="3200" dirty="0">
                <a:solidFill>
                  <a:schemeClr val="tx1"/>
                </a:solidFill>
              </a:rPr>
            </a:br>
            <a:br>
              <a:rPr lang="ru-RU" altLang="ru-RU" sz="3200" dirty="0">
                <a:latin typeface="Times New Roman" panose="02020603050405020304" pitchFamily="18" charset="0"/>
                <a:cs typeface="Times New Roman" panose="02020603050405020304" pitchFamily="18" charset="0"/>
              </a:rPr>
            </a:br>
            <a:r>
              <a:rPr lang="en-US" dirty="0"/>
              <a:t> </a:t>
            </a:r>
            <a:endParaRPr lang="ru-RU" sz="2700" b="1" dirty="0">
              <a:solidFill>
                <a:srgbClr val="00206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539552" y="129208"/>
            <a:ext cx="1800200" cy="1283568"/>
          </a:xfrm>
          <a:prstGeom prst="roundRect">
            <a:avLst>
              <a:gd name="adj" fmla="val 10000"/>
            </a:avLst>
          </a:prstGeom>
          <a:blipFill rotWithShape="1">
            <a:blip r:embed="rId1"/>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 name="Прямоугольник 2"/>
          <p:cNvSpPr/>
          <p:nvPr/>
        </p:nvSpPr>
        <p:spPr>
          <a:xfrm>
            <a:off x="1187624" y="1594937"/>
            <a:ext cx="712879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Tranzakt tahlilni bilish muloqot jarayonida o’zaro ta`sirga kirishishni osonlashtiradi.</a:t>
            </a:r>
            <a:endParaRPr lang="ru-RU" dirty="0">
              <a:solidFill>
                <a:schemeClr val="tx1"/>
              </a:solidFill>
            </a:endParaRPr>
          </a:p>
        </p:txBody>
      </p:sp>
      <p:sp>
        <p:nvSpPr>
          <p:cNvPr id="4" name="Прямоугольник 3"/>
          <p:cNvSpPr/>
          <p:nvPr/>
        </p:nvSpPr>
        <p:spPr>
          <a:xfrm>
            <a:off x="647564" y="2198313"/>
            <a:ext cx="7992888" cy="4081054"/>
          </a:xfrm>
          <a:prstGeom prst="rect">
            <a:avLst/>
          </a:prstGeom>
        </p:spPr>
        <p:txBody>
          <a:bodyPr wrap="square">
            <a:spAutoFit/>
          </a:bodyPr>
          <a:lstStyle/>
          <a:p>
            <a:pPr marL="0" lvl="1" indent="457200" algn="just">
              <a:lnSpc>
                <a:spcPct val="107000"/>
              </a:lnSpc>
              <a:buSzPts val="1000"/>
            </a:pPr>
            <a:r>
              <a:rPr lang="en-US" sz="3200" b="1" dirty="0">
                <a:effectLst/>
                <a:latin typeface="Times New Roman" panose="02020603050405020304" pitchFamily="18" charset="0"/>
                <a:ea typeface="Calibri" panose="020F0502020204030204" charset="0"/>
                <a:cs typeface="Times New Roman" panose="02020603050405020304" pitchFamily="18" charset="0"/>
              </a:rPr>
              <a:t>Ota-ona </a:t>
            </a:r>
            <a:r>
              <a:rPr lang="en-US" sz="3200" dirty="0">
                <a:effectLst/>
                <a:latin typeface="Times New Roman" panose="02020603050405020304" pitchFamily="18" charset="0"/>
                <a:ea typeface="Calibri" panose="020F0502020204030204" charset="0"/>
                <a:cs typeface="Times New Roman" panose="02020603050405020304" pitchFamily="18" charset="0"/>
              </a:rPr>
              <a:t>bu shunday egoning shunday bir holati bo’lib, unda odatlar, xulq-atvor va ko’rsatmalar, ota-onalarning odatiy roliga muvofiq keladi.</a:t>
            </a:r>
            <a:endParaRPr lang="en-US" sz="3200" dirty="0">
              <a:effectLst/>
              <a:latin typeface="Times New Roman" panose="02020603050405020304" pitchFamily="18" charset="0"/>
              <a:ea typeface="Calibri" panose="020F0502020204030204" charset="0"/>
              <a:cs typeface="Times New Roman" panose="02020603050405020304" pitchFamily="18" charset="0"/>
            </a:endParaRPr>
          </a:p>
          <a:p>
            <a:pPr marL="0" lvl="1" indent="457200" algn="just">
              <a:lnSpc>
                <a:spcPct val="107000"/>
              </a:lnSpc>
              <a:buSzPts val="1000"/>
            </a:pPr>
            <a:r>
              <a:rPr lang="en-US" sz="3200" b="1" dirty="0">
                <a:effectLst/>
                <a:latin typeface="Times New Roman" panose="02020603050405020304" pitchFamily="18" charset="0"/>
                <a:ea typeface="Calibri" panose="020F0502020204030204" charset="0"/>
                <a:cs typeface="Times New Roman" panose="02020603050405020304" pitchFamily="18" charset="0"/>
              </a:rPr>
              <a:t>Katta inson </a:t>
            </a:r>
            <a:r>
              <a:rPr lang="en-US" sz="3200" dirty="0">
                <a:effectLst/>
                <a:latin typeface="Times New Roman" panose="02020603050405020304" pitchFamily="18" charset="0"/>
                <a:ea typeface="Calibri" panose="020F0502020204030204" charset="0"/>
                <a:cs typeface="Times New Roman" panose="02020603050405020304" pitchFamily="18" charset="0"/>
              </a:rPr>
              <a:t>holati</a:t>
            </a:r>
            <a:r>
              <a:rPr lang="en-US" sz="3200" b="1" dirty="0">
                <a:effectLst/>
                <a:latin typeface="Times New Roman" panose="02020603050405020304" pitchFamily="18" charset="0"/>
                <a:ea typeface="Calibri" panose="020F0502020204030204" charset="0"/>
                <a:cs typeface="Times New Roman" panose="02020603050405020304" pitchFamily="18" charset="0"/>
              </a:rPr>
              <a:t> </a:t>
            </a:r>
            <a:r>
              <a:rPr lang="en-US" sz="3200" dirty="0">
                <a:effectLst/>
                <a:latin typeface="Times New Roman" panose="02020603050405020304" pitchFamily="18" charset="0"/>
                <a:ea typeface="Calibri" panose="020F0502020204030204" charset="0"/>
                <a:cs typeface="Times New Roman" panose="02020603050405020304" pitchFamily="18" charset="0"/>
              </a:rPr>
              <a:t>real borliqqa qaratilgan.</a:t>
            </a:r>
            <a:endParaRPr lang="en-US" sz="3200" dirty="0">
              <a:effectLst/>
              <a:latin typeface="Times New Roman" panose="02020603050405020304" pitchFamily="18" charset="0"/>
              <a:ea typeface="Calibri" panose="020F0502020204030204" charset="0"/>
              <a:cs typeface="Times New Roman" panose="02020603050405020304" pitchFamily="18" charset="0"/>
            </a:endParaRPr>
          </a:p>
          <a:p>
            <a:pPr marL="0" lvl="1" indent="457200" algn="just">
              <a:lnSpc>
                <a:spcPct val="107000"/>
              </a:lnSpc>
              <a:buSzPts val="1000"/>
            </a:pPr>
            <a:r>
              <a:rPr lang="en-US" sz="3200" b="1" dirty="0">
                <a:latin typeface="Times New Roman" panose="02020603050405020304" pitchFamily="18" charset="0"/>
                <a:ea typeface="Calibri" panose="020F0502020204030204" charset="0"/>
                <a:cs typeface="Times New Roman" panose="02020603050405020304" pitchFamily="18" charset="0"/>
              </a:rPr>
              <a:t>Bola holati </a:t>
            </a:r>
            <a:r>
              <a:rPr lang="en-US" sz="3200" dirty="0">
                <a:latin typeface="Times New Roman" panose="02020603050405020304" pitchFamily="18" charset="0"/>
                <a:ea typeface="Calibri" panose="020F0502020204030204" charset="0"/>
                <a:cs typeface="Times New Roman" panose="02020603050405020304" pitchFamily="18" charset="0"/>
              </a:rPr>
              <a:t>– bu bolalikdagi xulq-atvor. </a:t>
            </a:r>
            <a:endParaRPr lang="en-US" sz="3200" dirty="0">
              <a:latin typeface="Times New Roman" panose="02020603050405020304" pitchFamily="18" charset="0"/>
              <a:ea typeface="Calibri" panose="020F0502020204030204" charset="0"/>
              <a:cs typeface="Times New Roman" panose="02020603050405020304" pitchFamily="18" charset="0"/>
            </a:endParaRPr>
          </a:p>
          <a:p>
            <a:pPr marL="0" lvl="1" indent="457200" algn="just">
              <a:lnSpc>
                <a:spcPct val="107000"/>
              </a:lnSpc>
              <a:spcAft>
                <a:spcPts val="800"/>
              </a:spcAft>
              <a:buSzPts val="1000"/>
              <a:tabLst>
                <a:tab pos="914400" algn="l"/>
              </a:tabLst>
            </a:pPr>
            <a:r>
              <a:rPr lang="en-US" sz="2400" dirty="0">
                <a:latin typeface="Times New Roman" panose="02020603050405020304" pitchFamily="18" charset="0"/>
                <a:ea typeface="Calibri" panose="020F0502020204030204" charset="0"/>
                <a:cs typeface="Times New Roman" panose="02020603050405020304" pitchFamily="18" charset="0"/>
              </a:rPr>
              <a:t> </a:t>
            </a:r>
            <a:endParaRPr lang="en-US" sz="2400" dirty="0">
              <a:latin typeface="Times New Roman" panose="02020603050405020304" pitchFamily="18" charset="0"/>
              <a:ea typeface="Calibri" panose="020F0502020204030204" charset="0"/>
              <a:cs typeface="Times New Roman" panose="02020603050405020304" pitchFamily="18" charset="0"/>
            </a:endParaRPr>
          </a:p>
          <a:p>
            <a:pPr marL="0" lvl="1" indent="457200" algn="just">
              <a:lnSpc>
                <a:spcPct val="107000"/>
              </a:lnSpc>
              <a:spcAft>
                <a:spcPts val="800"/>
              </a:spcAft>
              <a:buSzPts val="1000"/>
              <a:tabLst>
                <a:tab pos="914400" algn="l"/>
              </a:tabLst>
            </a:pPr>
            <a:r>
              <a:rPr lang="en-US" sz="2000" dirty="0">
                <a:latin typeface="Times New Roman" panose="02020603050405020304" pitchFamily="18" charset="0"/>
                <a:ea typeface="Calibri" panose="020F0502020204030204" charset="0"/>
                <a:cs typeface="Times New Roman" panose="02020603050405020304" pitchFamily="18" charset="0"/>
              </a:rPr>
              <a:t> </a:t>
            </a:r>
            <a:r>
              <a:rPr lang="en-US" sz="2000" dirty="0">
                <a:effectLst/>
                <a:latin typeface="Times New Roman" panose="02020603050405020304" pitchFamily="18" charset="0"/>
                <a:ea typeface="Calibri" panose="020F0502020204030204" charset="0"/>
                <a:cs typeface="Times New Roman" panose="02020603050405020304" pitchFamily="18" charset="0"/>
              </a:rPr>
              <a:t>  </a:t>
            </a:r>
            <a:endParaRPr lang="ru-RU" sz="2000" dirty="0">
              <a:effectLst/>
              <a:latin typeface="Times New Roman" panose="02020603050405020304" pitchFamily="18" charset="0"/>
              <a:ea typeface="Calibri" panose="020F050202020403020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381"/>
          <a:ext cx="9528161" cy="6967363"/>
        </p:xfrm>
        <a:graphic>
          <a:graphicData uri="http://schemas.openxmlformats.org/drawingml/2006/table">
            <a:tbl>
              <a:tblPr firstRow="1" firstCol="1" bandRow="1">
                <a:tableStyleId>{9DCAF9ED-07DC-4A11-8D7F-57B35C25682E}</a:tableStyleId>
              </a:tblPr>
              <a:tblGrid>
                <a:gridCol w="2493913"/>
                <a:gridCol w="2517520"/>
                <a:gridCol w="2230728"/>
                <a:gridCol w="2286000"/>
              </a:tblGrid>
              <a:tr h="350171">
                <a:tc>
                  <a:txBody>
                    <a:bodyPr/>
                    <a:lstStyle/>
                    <a:p>
                      <a:pPr>
                        <a:lnSpc>
                          <a:spcPct val="107000"/>
                        </a:lnSpc>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Asosiy xarakteristikalar</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Ota-ona</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Katta inson</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solidFill>
                            <a:schemeClr val="tx1"/>
                          </a:solidFill>
                          <a:effectLst/>
                          <a:latin typeface="Times New Roman" panose="02020603050405020304" pitchFamily="18" charset="0"/>
                          <a:cs typeface="Times New Roman" panose="02020603050405020304" pitchFamily="18" charset="0"/>
                        </a:rPr>
                        <a:t>Bola</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r>
              <a:tr h="1412299">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Xarakterli so’z va ifodalar</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Hamma biladi</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Sen qilmasliging kerak</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Sen qilishing kerak</a:t>
                      </a:r>
                      <a:r>
                        <a:rPr lang="ru-RU" sz="1600" dirty="0">
                          <a:effectLst/>
                          <a:latin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Hech qachon</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Bunga qanday yo’l qo’yishyapti, tushunmayman</a:t>
                      </a:r>
                      <a:r>
                        <a:rPr lang="ru-RU" sz="1600" dirty="0">
                          <a:effectLst/>
                          <a:latin typeface="Times New Roman" panose="02020603050405020304" pitchFamily="18" charset="0"/>
                          <a:cs typeface="Times New Roman" panose="02020603050405020304" pitchFamily="18" charset="0"/>
                        </a:rPr>
                        <a:t>...</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Qanday?</a:t>
                      </a:r>
                      <a:r>
                        <a:rPr lang="ru-RU" sz="1600" dirty="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Nima</a:t>
                      </a:r>
                      <a:r>
                        <a:rPr lang="ru-RU" sz="1600" dirty="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Qachon</a:t>
                      </a:r>
                      <a:r>
                        <a:rPr lang="ru-RU" sz="1600" dirty="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Qayerda</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Nega</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Balki</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Ehtimol</a:t>
                      </a:r>
                      <a:r>
                        <a:rPr lang="ru-RU" sz="1600" dirty="0">
                          <a:effectLst/>
                          <a:latin typeface="Times New Roman" panose="02020603050405020304" pitchFamily="18" charset="0"/>
                          <a:cs typeface="Times New Roman" panose="02020603050405020304" pitchFamily="18" charset="0"/>
                        </a:rPr>
                        <a:t>...</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Men sendan xafaman</a:t>
                      </a:r>
                      <a:r>
                        <a:rPr lang="ru-RU" sz="1600" dirty="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Bo’ldi</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Zo’r</a:t>
                      </a:r>
                      <a:r>
                        <a:rPr lang="ru-RU" sz="1600" dirty="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Ajoyib</a:t>
                      </a:r>
                      <a:r>
                        <a:rPr lang="ru-RU" sz="1600" dirty="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Yomon</a:t>
                      </a:r>
                      <a:r>
                        <a:rPr lang="ru-RU" sz="1600" dirty="0">
                          <a:effectLst/>
                          <a:latin typeface="Times New Roman" panose="02020603050405020304" pitchFamily="18" charset="0"/>
                          <a:cs typeface="Times New Roman" panose="02020603050405020304" pitchFamily="18" charset="0"/>
                        </a:rPr>
                        <a:t>!</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r>
              <a:tr h="1236628">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Intonatsiya</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Ayblovchi</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Marhamatli</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Tanqidiy</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Keskin</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Borliq bilan, reallik bilan bog’liq</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Juda emotsional</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r>
              <a:tr h="1236628">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Holat</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Gerdaygan</a:t>
                      </a:r>
                      <a:r>
                        <a:rPr lang="ru-RU" sz="1600" dirty="0">
                          <a:effectLst/>
                          <a:latin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Juda to’g’ri</a:t>
                      </a:r>
                      <a:r>
                        <a:rPr lang="ru-RU" sz="1600" dirty="0">
                          <a:effectLst/>
                          <a:latin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Juda odobli</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E`tiborli, axborot izlovchan</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Beo’xshov</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O’yinqaroq</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Tushkun </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Ruhan</a:t>
                      </a:r>
                      <a:r>
                        <a:rPr lang="en-US" sz="1600" baseline="0" dirty="0">
                          <a:effectLst/>
                          <a:latin typeface="Times New Roman" panose="02020603050405020304" pitchFamily="18" charset="0"/>
                          <a:cs typeface="Times New Roman" panose="02020603050405020304" pitchFamily="18" charset="0"/>
                        </a:rPr>
                        <a:t> ezilgan</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r>
              <a:tr h="939334">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Yuz ifodasi</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Xo’mraygan</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Qoniqmagan</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Bezovta</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Ochiq ko’zlar</a:t>
                      </a:r>
                      <a:endParaRPr lang="en-US"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Maksimal darajadagi diqqat</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Xunob </a:t>
                      </a:r>
                      <a:endParaRPr lang="ru-RU"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G’ayratlanish</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r>
              <a:tr h="871756">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Turish holati (poza)</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Qo’llar yonda</a:t>
                      </a:r>
                      <a:endParaRPr lang="en-US"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Ko’rsatkich barmoq</a:t>
                      </a:r>
                      <a:endParaRPr lang="en-US" sz="16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Qo’llar ko’krak</a:t>
                      </a:r>
                      <a:r>
                        <a:rPr lang="en-US" sz="1600" baseline="0" dirty="0">
                          <a:effectLst/>
                          <a:latin typeface="Times New Roman" panose="02020603050405020304" pitchFamily="18" charset="0"/>
                          <a:cs typeface="Times New Roman" panose="02020603050405020304" pitchFamily="18" charset="0"/>
                        </a:rPr>
                        <a:t> oldida qovushtirilgan</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Suhbatdosh tomonga egilgan</a:t>
                      </a:r>
                      <a:r>
                        <a:rPr lang="ru-RU" sz="1600" dirty="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bosh uning orqasidan</a:t>
                      </a:r>
                      <a:r>
                        <a:rPr lang="en-US" sz="1600" baseline="0" dirty="0">
                          <a:effectLst/>
                          <a:latin typeface="Times New Roman" panose="02020603050405020304" pitchFamily="18" charset="0"/>
                          <a:cs typeface="Times New Roman" panose="02020603050405020304" pitchFamily="18" charset="0"/>
                        </a:rPr>
                        <a:t> buriladi</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c>
                  <a:txBody>
                    <a:bodyPr/>
                    <a:lstStyle/>
                    <a:p>
                      <a:pPr>
                        <a:lnSpc>
                          <a:spcPct val="107000"/>
                        </a:lnSpc>
                        <a:spcAft>
                          <a:spcPts val="0"/>
                        </a:spcAft>
                      </a:pPr>
                      <a:r>
                        <a:rPr lang="en-US" sz="1600" dirty="0">
                          <a:effectLst/>
                          <a:latin typeface="Times New Roman" panose="02020603050405020304" pitchFamily="18" charset="0"/>
                          <a:cs typeface="Times New Roman" panose="02020603050405020304" pitchFamily="18" charset="0"/>
                        </a:rPr>
                        <a:t>Kutilmagan harakatlar</a:t>
                      </a:r>
                      <a:r>
                        <a:rPr lang="ru-RU" sz="1600" dirty="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mushtini qisadi</a:t>
                      </a:r>
                      <a:r>
                        <a:rPr lang="ru-RU" sz="1600" dirty="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oyoqdan oyoqqa sakraydi</a:t>
                      </a:r>
                      <a:r>
                        <a:rPr lang="ru-RU" sz="1600" dirty="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tugmasini o’ynaydi</a:t>
                      </a:r>
                      <a:r>
                        <a:rPr lang="ru-RU" sz="1600" dirty="0">
                          <a:effectLst/>
                          <a:latin typeface="Times New Roman" panose="02020603050405020304" pitchFamily="18" charset="0"/>
                          <a:cs typeface="Times New Roman" panose="02020603050405020304" pitchFamily="18" charset="0"/>
                        </a:rPr>
                        <a:t>)</a:t>
                      </a:r>
                      <a:endParaRPr lang="ru-RU" sz="16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70619" marR="70619" marT="70619" marB="70619" anchor="ct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7544" y="116632"/>
            <a:ext cx="8352928" cy="1440160"/>
          </a:xfrm>
          <a:solidFill>
            <a:srgbClr val="FFFF00"/>
          </a:solidFill>
        </p:spPr>
        <p:txBody>
          <a:bodyPr rtlCol="0">
            <a:normAutofit fontScale="90000"/>
          </a:bodyPr>
          <a:lstStyle/>
          <a:p>
            <a:pPr lvl="0" algn="r">
              <a:tabLst>
                <a:tab pos="5108575" algn="l"/>
              </a:tabLst>
            </a:pPr>
            <a:r>
              <a:rPr lang="en-US" sz="3200" b="1" dirty="0">
                <a:latin typeface="Times New Roman" panose="02020603050405020304" pitchFamily="18" charset="0"/>
                <a:cs typeface="Times New Roman" panose="02020603050405020304" pitchFamily="18" charset="0"/>
              </a:rPr>
              <a:t>3.</a:t>
            </a: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r>
              <a:rPr lang="en-US" sz="3200" dirty="0" smtClean="0">
                <a:solidFill>
                  <a:schemeClr val="tx1"/>
                </a:solidFill>
                <a:latin typeface="Times New Roman" panose="02020603050405020304" pitchFamily="18" charset="0"/>
                <a:cs typeface="Times New Roman" panose="02020603050405020304" pitchFamily="18" charset="0"/>
              </a:rPr>
              <a:t>Ish </a:t>
            </a:r>
            <a:r>
              <a:rPr lang="en-US" sz="3200" dirty="0">
                <a:solidFill>
                  <a:schemeClr val="tx1"/>
                </a:solidFill>
                <a:latin typeface="Times New Roman" panose="02020603050405020304" pitchFamily="18" charset="0"/>
                <a:cs typeface="Times New Roman" panose="02020603050405020304" pitchFamily="18" charset="0"/>
              </a:rPr>
              <a:t>kommunikatsiyasi psixologiyasi</a:t>
            </a:r>
            <a:br>
              <a:rPr lang="ru-RU" sz="3200" dirty="0">
                <a:solidFill>
                  <a:schemeClr val="tx1"/>
                </a:solidFill>
              </a:rPr>
            </a:br>
            <a:br>
              <a:rPr lang="ru-RU" altLang="ru-RU" sz="3200" dirty="0">
                <a:latin typeface="Times New Roman" panose="02020603050405020304" pitchFamily="18" charset="0"/>
                <a:cs typeface="Times New Roman" panose="02020603050405020304" pitchFamily="18" charset="0"/>
              </a:rPr>
            </a:br>
            <a:r>
              <a:rPr lang="en-US" dirty="0"/>
              <a:t> </a:t>
            </a:r>
            <a:endParaRPr lang="ru-RU" sz="2700" b="1" dirty="0">
              <a:solidFill>
                <a:srgbClr val="00206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539552" y="129208"/>
            <a:ext cx="1800200" cy="1283568"/>
          </a:xfrm>
          <a:prstGeom prst="roundRect">
            <a:avLst>
              <a:gd name="adj" fmla="val 10000"/>
            </a:avLst>
          </a:prstGeom>
          <a:blipFill rotWithShape="1">
            <a:blip r:embed="rId1"/>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 name="Прямоугольник 2"/>
          <p:cNvSpPr/>
          <p:nvPr/>
        </p:nvSpPr>
        <p:spPr>
          <a:xfrm>
            <a:off x="1187624" y="1594937"/>
            <a:ext cx="712879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Tranzaksiyaning uch turi ajratiladi</a:t>
            </a:r>
            <a:endParaRPr lang="ru-RU" dirty="0">
              <a:solidFill>
                <a:schemeClr val="tx1"/>
              </a:solidFill>
            </a:endParaRPr>
          </a:p>
        </p:txBody>
      </p:sp>
      <p:sp>
        <p:nvSpPr>
          <p:cNvPr id="4" name="Прямоугольник 3"/>
          <p:cNvSpPr/>
          <p:nvPr/>
        </p:nvSpPr>
        <p:spPr>
          <a:xfrm>
            <a:off x="647564" y="2198313"/>
            <a:ext cx="7992888" cy="399405"/>
          </a:xfrm>
          <a:prstGeom prst="rect">
            <a:avLst/>
          </a:prstGeom>
        </p:spPr>
        <p:txBody>
          <a:bodyPr wrap="square">
            <a:spAutoFit/>
          </a:bodyPr>
          <a:lstStyle/>
          <a:p>
            <a:pPr marL="0" lvl="1" indent="457200" algn="just">
              <a:lnSpc>
                <a:spcPct val="107000"/>
              </a:lnSpc>
              <a:spcAft>
                <a:spcPts val="800"/>
              </a:spcAft>
              <a:buSzPts val="1000"/>
              <a:tabLst>
                <a:tab pos="914400" algn="l"/>
              </a:tabLst>
            </a:pPr>
            <a:r>
              <a:rPr lang="en-US" sz="2000" dirty="0">
                <a:latin typeface="Times New Roman" panose="02020603050405020304" pitchFamily="18" charset="0"/>
                <a:ea typeface="Calibri" panose="020F0502020204030204" charset="0"/>
                <a:cs typeface="Times New Roman" panose="02020603050405020304" pitchFamily="18" charset="0"/>
              </a:rPr>
              <a:t> </a:t>
            </a:r>
            <a:r>
              <a:rPr lang="en-US" sz="2000" dirty="0">
                <a:effectLst/>
                <a:latin typeface="Times New Roman" panose="02020603050405020304" pitchFamily="18" charset="0"/>
                <a:ea typeface="Calibri" panose="020F0502020204030204" charset="0"/>
                <a:cs typeface="Times New Roman" panose="02020603050405020304" pitchFamily="18" charset="0"/>
              </a:rPr>
              <a:t>  </a:t>
            </a:r>
            <a:endParaRPr lang="ru-RU" sz="2000" dirty="0">
              <a:effectLst/>
              <a:latin typeface="Times New Roman" panose="02020603050405020304" pitchFamily="18" charset="0"/>
              <a:ea typeface="Calibri" panose="020F0502020204030204" charset="0"/>
              <a:cs typeface="Times New Roman" panose="02020603050405020304" pitchFamily="18" charset="0"/>
            </a:endParaRPr>
          </a:p>
        </p:txBody>
      </p:sp>
      <p:graphicFrame>
        <p:nvGraphicFramePr>
          <p:cNvPr id="2" name="Схема 1"/>
          <p:cNvGraphicFramePr/>
          <p:nvPr/>
        </p:nvGraphicFramePr>
        <p:xfrm>
          <a:off x="1524000" y="1397000"/>
          <a:ext cx="6720408" cy="4984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1576698" y="5314332"/>
            <a:ext cx="936104" cy="936104"/>
          </a:xfrm>
          <a:prstGeom prst="rect">
            <a:avLst/>
          </a:prstGeom>
          <a:solidFill>
            <a:srgbClr val="99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Teng</a:t>
            </a:r>
            <a:endParaRPr lang="ru-RU" dirty="0">
              <a:solidFill>
                <a:schemeClr val="tx1"/>
              </a:solidFill>
            </a:endParaRPr>
          </a:p>
        </p:txBody>
      </p:sp>
      <p:sp>
        <p:nvSpPr>
          <p:cNvPr id="8" name="Прямоугольник 7"/>
          <p:cNvSpPr/>
          <p:nvPr/>
        </p:nvSpPr>
        <p:spPr>
          <a:xfrm>
            <a:off x="2680990" y="5337212"/>
            <a:ext cx="936104" cy="936104"/>
          </a:xfrm>
          <a:prstGeom prst="rect">
            <a:avLst/>
          </a:prstGeom>
          <a:solidFill>
            <a:srgbClr val="99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Teng bo’lmagan</a:t>
            </a:r>
            <a:endParaRPr lang="ru-RU" dirty="0">
              <a:solidFill>
                <a:schemeClr val="tx1"/>
              </a:solidFill>
            </a:endParaRPr>
          </a:p>
        </p:txBody>
      </p:sp>
      <p:sp>
        <p:nvSpPr>
          <p:cNvPr id="9" name="Прямоугольник 8"/>
          <p:cNvSpPr/>
          <p:nvPr/>
        </p:nvSpPr>
        <p:spPr>
          <a:xfrm>
            <a:off x="3942568" y="5314332"/>
            <a:ext cx="1881600" cy="9361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cs typeface="Times New Roman" panose="02020603050405020304" pitchFamily="18" charset="0"/>
              </a:rPr>
              <a:t>Qo’shimcha tranzaksiyaga aylanmasa ziddiyat kelib chiqishi mumkin</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6156176" y="5337212"/>
            <a:ext cx="1881600" cy="9361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Times New Roman" panose="02020603050405020304" pitchFamily="18" charset="0"/>
                <a:cs typeface="Times New Roman" panose="02020603050405020304" pitchFamily="18" charset="0"/>
              </a:rPr>
              <a:t>Bir-birini suhbatdoshlar juda yaxshi bilganida qo’llanadi. Aks holda bir-birini tushunmaydilar, yoki ziddiyat kelib chiqadi</a:t>
            </a:r>
            <a:endParaRPr lang="ru-RU" sz="10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7544" y="116632"/>
            <a:ext cx="8352928" cy="1440160"/>
          </a:xfrm>
          <a:solidFill>
            <a:srgbClr val="FFFF00"/>
          </a:solidFill>
        </p:spPr>
        <p:txBody>
          <a:bodyPr rtlCol="0">
            <a:normAutofit fontScale="90000"/>
          </a:bodyPr>
          <a:lstStyle/>
          <a:p>
            <a:pPr lvl="0" algn="r">
              <a:tabLst>
                <a:tab pos="5108575" algn="l"/>
              </a:tabLst>
            </a:pPr>
            <a:r>
              <a:rPr lang="en-US" sz="3200" b="1" dirty="0">
                <a:latin typeface="Times New Roman" panose="02020603050405020304" pitchFamily="18" charset="0"/>
                <a:cs typeface="Times New Roman" panose="02020603050405020304" pitchFamily="18" charset="0"/>
              </a:rPr>
              <a:t>3.</a:t>
            </a: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r>
              <a:rPr lang="en-US" sz="3200" dirty="0" smtClean="0">
                <a:solidFill>
                  <a:schemeClr val="tx1"/>
                </a:solidFill>
                <a:latin typeface="Times New Roman" panose="02020603050405020304" pitchFamily="18" charset="0"/>
                <a:cs typeface="Times New Roman" panose="02020603050405020304" pitchFamily="18" charset="0"/>
              </a:rPr>
              <a:t>Ish </a:t>
            </a:r>
            <a:r>
              <a:rPr lang="en-US" sz="3200" dirty="0">
                <a:solidFill>
                  <a:schemeClr val="tx1"/>
                </a:solidFill>
                <a:latin typeface="Times New Roman" panose="02020603050405020304" pitchFamily="18" charset="0"/>
                <a:cs typeface="Times New Roman" panose="02020603050405020304" pitchFamily="18" charset="0"/>
              </a:rPr>
              <a:t>kommunikatsiyasi psixologiyasi</a:t>
            </a:r>
            <a:br>
              <a:rPr lang="ru-RU" sz="3200" dirty="0">
                <a:solidFill>
                  <a:schemeClr val="tx1"/>
                </a:solidFill>
              </a:rPr>
            </a:br>
            <a:br>
              <a:rPr lang="ru-RU" altLang="ru-RU" sz="3200" dirty="0">
                <a:latin typeface="Times New Roman" panose="02020603050405020304" pitchFamily="18" charset="0"/>
                <a:cs typeface="Times New Roman" panose="02020603050405020304" pitchFamily="18" charset="0"/>
              </a:rPr>
            </a:br>
            <a:r>
              <a:rPr lang="en-US" dirty="0"/>
              <a:t> </a:t>
            </a:r>
            <a:endParaRPr lang="ru-RU" sz="2700" b="1" dirty="0">
              <a:solidFill>
                <a:srgbClr val="00206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539552" y="129208"/>
            <a:ext cx="1800200" cy="1283568"/>
          </a:xfrm>
          <a:prstGeom prst="roundRect">
            <a:avLst>
              <a:gd name="adj" fmla="val 10000"/>
            </a:avLst>
          </a:prstGeom>
          <a:blipFill rotWithShape="1">
            <a:blip r:embed="rId1"/>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 name="Прямоугольник 2"/>
          <p:cNvSpPr/>
          <p:nvPr/>
        </p:nvSpPr>
        <p:spPr>
          <a:xfrm>
            <a:off x="1187624" y="1594937"/>
            <a:ext cx="7128792" cy="576064"/>
          </a:xfrm>
          <a:prstGeom prst="rect">
            <a:avLst/>
          </a:prstGeom>
          <a:solidFill>
            <a:srgbClr val="99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Muloqotda ijtimoiy persepsiya katta rol o’ynaydi. Ijtimoiy persepsiya ko’rinishlari:</a:t>
            </a:r>
            <a:endParaRPr lang="ru-RU" dirty="0">
              <a:solidFill>
                <a:schemeClr val="tx1"/>
              </a:solidFill>
            </a:endParaRPr>
          </a:p>
        </p:txBody>
      </p:sp>
      <p:sp>
        <p:nvSpPr>
          <p:cNvPr id="4" name="Прямоугольник 3"/>
          <p:cNvSpPr/>
          <p:nvPr/>
        </p:nvSpPr>
        <p:spPr>
          <a:xfrm>
            <a:off x="647564" y="2198313"/>
            <a:ext cx="7992888" cy="399405"/>
          </a:xfrm>
          <a:prstGeom prst="rect">
            <a:avLst/>
          </a:prstGeom>
        </p:spPr>
        <p:txBody>
          <a:bodyPr wrap="square">
            <a:spAutoFit/>
          </a:bodyPr>
          <a:lstStyle/>
          <a:p>
            <a:pPr marL="0" lvl="1" indent="457200" algn="just">
              <a:lnSpc>
                <a:spcPct val="107000"/>
              </a:lnSpc>
              <a:spcAft>
                <a:spcPts val="800"/>
              </a:spcAft>
              <a:buSzPts val="1000"/>
              <a:tabLst>
                <a:tab pos="914400" algn="l"/>
              </a:tabLst>
            </a:pPr>
            <a:r>
              <a:rPr lang="en-US" sz="2000" dirty="0">
                <a:latin typeface="Times New Roman" panose="02020603050405020304" pitchFamily="18" charset="0"/>
                <a:ea typeface="Calibri" panose="020F0502020204030204" charset="0"/>
                <a:cs typeface="Times New Roman" panose="02020603050405020304" pitchFamily="18" charset="0"/>
              </a:rPr>
              <a:t> </a:t>
            </a:r>
            <a:r>
              <a:rPr lang="en-US" sz="2000" dirty="0">
                <a:effectLst/>
                <a:latin typeface="Times New Roman" panose="02020603050405020304" pitchFamily="18" charset="0"/>
                <a:ea typeface="Calibri" panose="020F0502020204030204" charset="0"/>
                <a:cs typeface="Times New Roman" panose="02020603050405020304" pitchFamily="18" charset="0"/>
              </a:rPr>
              <a:t>  </a:t>
            </a:r>
            <a:endParaRPr lang="ru-RU" sz="2000" dirty="0">
              <a:effectLst/>
              <a:latin typeface="Times New Roman" panose="02020603050405020304" pitchFamily="18" charset="0"/>
              <a:ea typeface="Calibri" panose="020F0502020204030204" charset="0"/>
              <a:cs typeface="Times New Roman" panose="02020603050405020304" pitchFamily="18" charset="0"/>
            </a:endParaRPr>
          </a:p>
        </p:txBody>
      </p:sp>
      <p:graphicFrame>
        <p:nvGraphicFramePr>
          <p:cNvPr id="2" name="Схема 1"/>
          <p:cNvGraphicFramePr/>
          <p:nvPr/>
        </p:nvGraphicFramePr>
        <p:xfrm>
          <a:off x="1187604" y="2212899"/>
          <a:ext cx="7116452" cy="42103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7544" y="116632"/>
            <a:ext cx="8352928" cy="1440160"/>
          </a:xfrm>
          <a:solidFill>
            <a:srgbClr val="FFFF00"/>
          </a:solidFill>
        </p:spPr>
        <p:txBody>
          <a:bodyPr rtlCol="0">
            <a:normAutofit fontScale="90000"/>
          </a:bodyPr>
          <a:lstStyle/>
          <a:p>
            <a:pPr lvl="0" algn="r">
              <a:tabLst>
                <a:tab pos="5108575" algn="l"/>
              </a:tabLst>
            </a:pPr>
            <a:r>
              <a:rPr lang="en-US" sz="3200" b="1" dirty="0">
                <a:latin typeface="Times New Roman" panose="02020603050405020304" pitchFamily="18" charset="0"/>
                <a:cs typeface="Times New Roman" panose="02020603050405020304" pitchFamily="18" charset="0"/>
              </a:rPr>
              <a:t>3.</a:t>
            </a: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br>
              <a:rPr lang="en-US" sz="3200" b="1" dirty="0">
                <a:latin typeface="Times New Roman" panose="02020603050405020304" pitchFamily="18" charset="0"/>
                <a:cs typeface="Times New Roman" panose="02020603050405020304" pitchFamily="18" charset="0"/>
              </a:rPr>
            </a:br>
            <a:r>
              <a:rPr lang="en-US" sz="3200" dirty="0" smtClean="0">
                <a:solidFill>
                  <a:schemeClr val="tx1"/>
                </a:solidFill>
                <a:latin typeface="Times New Roman" panose="02020603050405020304" pitchFamily="18" charset="0"/>
                <a:cs typeface="Times New Roman" panose="02020603050405020304" pitchFamily="18" charset="0"/>
              </a:rPr>
              <a:t>Ish </a:t>
            </a:r>
            <a:r>
              <a:rPr lang="en-US" sz="3200" dirty="0">
                <a:solidFill>
                  <a:schemeClr val="tx1"/>
                </a:solidFill>
                <a:latin typeface="Times New Roman" panose="02020603050405020304" pitchFamily="18" charset="0"/>
                <a:cs typeface="Times New Roman" panose="02020603050405020304" pitchFamily="18" charset="0"/>
              </a:rPr>
              <a:t>kommunikatsiyasi psixologiyasi</a:t>
            </a:r>
            <a:br>
              <a:rPr lang="ru-RU" sz="3200" dirty="0">
                <a:solidFill>
                  <a:schemeClr val="tx1"/>
                </a:solidFill>
              </a:rPr>
            </a:br>
            <a:br>
              <a:rPr lang="ru-RU" altLang="ru-RU" sz="3200" dirty="0">
                <a:latin typeface="Times New Roman" panose="02020603050405020304" pitchFamily="18" charset="0"/>
                <a:cs typeface="Times New Roman" panose="02020603050405020304" pitchFamily="18" charset="0"/>
              </a:rPr>
            </a:br>
            <a:r>
              <a:rPr lang="en-US" dirty="0"/>
              <a:t> </a:t>
            </a:r>
            <a:endParaRPr lang="ru-RU" sz="2700" b="1" dirty="0">
              <a:solidFill>
                <a:srgbClr val="002060"/>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539552" y="129208"/>
            <a:ext cx="1800200" cy="1283568"/>
          </a:xfrm>
          <a:prstGeom prst="roundRect">
            <a:avLst>
              <a:gd name="adj" fmla="val 10000"/>
            </a:avLst>
          </a:prstGeom>
          <a:blipFill rotWithShape="1">
            <a:blip r:embed="rId1"/>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 name="Прямоугольник 2"/>
          <p:cNvSpPr/>
          <p:nvPr/>
        </p:nvSpPr>
        <p:spPr>
          <a:xfrm>
            <a:off x="539552" y="1478233"/>
            <a:ext cx="820891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latin typeface="Times New Roman" panose="02020603050405020304" pitchFamily="18" charset="0"/>
                <a:cs typeface="Times New Roman" panose="02020603050405020304" pitchFamily="18" charset="0"/>
              </a:rPr>
              <a:t>Muloqotga zarar yetkazuvchi to’siqlar ham kommunikatsiyaning psixologik aspektlari sifatida qaraladi.</a:t>
            </a:r>
            <a:endParaRPr lang="ru-RU"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Схема 4"/>
          <p:cNvGraphicFramePr/>
          <p:nvPr/>
        </p:nvGraphicFramePr>
        <p:xfrm>
          <a:off x="1331640" y="227687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251520" y="1752601"/>
            <a:ext cx="8496944" cy="3138170"/>
          </a:xfrm>
          <a:prstGeom prst="rect">
            <a:avLst/>
          </a:prstGeom>
          <a:solidFill>
            <a:schemeClr val="accent2">
              <a:lumMod val="20000"/>
              <a:lumOff val="80000"/>
            </a:schemeClr>
          </a:solidFill>
          <a:ln w="9525">
            <a:noFill/>
            <a:miter lim="800000"/>
          </a:ln>
        </p:spPr>
        <p:txBody>
          <a:bodyPr wrap="square">
            <a:spAutoFit/>
          </a:bodyPr>
          <a:lstStyle/>
          <a:p>
            <a:pPr algn="ctr"/>
            <a:r>
              <a:rPr lang="en-US" sz="6600" b="1" i="1" dirty="0">
                <a:solidFill>
                  <a:srgbClr val="002060"/>
                </a:solidFill>
                <a:latin typeface="Monotype Corsiva" panose="03010101010201010101" pitchFamily="66" charset="0"/>
              </a:rPr>
              <a:t>E`tiboringiz uchun tashakkur</a:t>
            </a:r>
            <a:r>
              <a:rPr lang="en-US" sz="6600" b="1" i="1" dirty="0">
                <a:solidFill>
                  <a:srgbClr val="002060"/>
                </a:solidFill>
                <a:latin typeface="Monotype Corsiva" panose="03010101010201010101" pitchFamily="66" charset="0"/>
              </a:rPr>
              <a:t>!</a:t>
            </a:r>
            <a:endParaRPr lang="en-US" sz="6600" b="1" i="1" dirty="0">
              <a:solidFill>
                <a:srgbClr val="002060"/>
              </a:solidFill>
              <a:latin typeface="Monotype Corsiva" panose="03010101010201010101" pitchFamily="66" charset="0"/>
            </a:endParaRPr>
          </a:p>
          <a:p>
            <a:pPr algn="ctr"/>
            <a:r>
              <a:rPr lang="ru-RU" sz="6600" b="1" i="1" dirty="0">
                <a:solidFill>
                  <a:srgbClr val="002060"/>
                </a:solidFill>
                <a:latin typeface="Monotype Corsiva" panose="03010101010201010101" pitchFamily="66" charset="0"/>
              </a:rPr>
              <a:t>Спасибо за внимание!</a:t>
            </a:r>
            <a:endParaRPr lang="ru-RU" sz="6600" b="1" i="1" dirty="0">
              <a:solidFill>
                <a:srgbClr val="002060"/>
              </a:solidFill>
              <a:latin typeface="Monotype Corsiva" panose="03010101010201010101"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1800" decel="100000" fill="hold"/>
                                        <p:tgtEl>
                                          <p:spTgt spid="3"/>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720080"/>
          </a:xfrm>
          <a:solidFill>
            <a:schemeClr val="accent2">
              <a:lumMod val="20000"/>
              <a:lumOff val="80000"/>
            </a:schemeClr>
          </a:solidFill>
        </p:spPr>
        <p:txBody>
          <a:bodyPr>
            <a:normAutofit/>
          </a:bodyPr>
          <a:lstStyle/>
          <a:p>
            <a:pPr algn="ctr"/>
            <a:r>
              <a:rPr lang="en-US" sz="32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Fanga</a:t>
            </a:r>
            <a:r>
              <a:rPr lang="en-US" sz="28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doir</a:t>
            </a:r>
            <a:r>
              <a:rPr lang="en-US" sz="28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ADABIYOTLAR</a:t>
            </a:r>
            <a:endParaRPr lang="ru-RU" sz="28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467544" y="1124744"/>
            <a:ext cx="8280920" cy="5107940"/>
          </a:xfrm>
          <a:prstGeom prst="rect">
            <a:avLst/>
          </a:prstGeom>
          <a:noFill/>
        </p:spPr>
        <p:txBody>
          <a:bodyPr wrap="square" rtlCol="0">
            <a:spAutoFit/>
          </a:bodyPr>
          <a:lstStyle/>
          <a:p>
            <a:pPr algn="ctr"/>
            <a:r>
              <a:rPr lang="en-US" b="1" dirty="0"/>
              <a:t>Asosiy adabiyotlar:</a:t>
            </a:r>
            <a:endParaRPr lang="ru-RU" dirty="0"/>
          </a:p>
          <a:p>
            <a:pPr lvl="0"/>
            <a:r>
              <a:rPr lang="ru-RU" sz="1400" dirty="0" err="1"/>
              <a:t>Фатхуллина</a:t>
            </a:r>
            <a:r>
              <a:rPr lang="ru-RU" sz="1400" dirty="0"/>
              <a:t> Л. З., Никитина Т. Н.</a:t>
            </a:r>
            <a:r>
              <a:rPr lang="ru-RU" sz="1400" b="1" dirty="0"/>
              <a:t> </a:t>
            </a:r>
            <a:r>
              <a:rPr lang="ru-RU" sz="1400" dirty="0"/>
              <a:t>Теория и практика коммуникаций: учебное пособие. – Казань: Отечество, 2021. – 86 с.</a:t>
            </a:r>
            <a:endParaRPr lang="ru-RU" sz="1400" dirty="0"/>
          </a:p>
          <a:p>
            <a:pPr algn="ctr"/>
            <a:r>
              <a:rPr lang="en-US" sz="1400" b="1" dirty="0"/>
              <a:t>Q‘oshimcha adabiyotlar:</a:t>
            </a:r>
            <a:endParaRPr lang="ru-RU" sz="1400" dirty="0"/>
          </a:p>
          <a:p>
            <a:pPr lvl="0"/>
            <a:r>
              <a:rPr lang="ru-RU" sz="1400" dirty="0" err="1"/>
              <a:t>Чарыкова</a:t>
            </a:r>
            <a:r>
              <a:rPr lang="ru-RU" sz="1400" dirty="0"/>
              <a:t> О.Н., Попова З.Д., </a:t>
            </a:r>
            <a:r>
              <a:rPr lang="ru-RU" sz="1400" dirty="0" err="1"/>
              <a:t>Стернин</a:t>
            </a:r>
            <a:r>
              <a:rPr lang="ru-RU" sz="1400" dirty="0"/>
              <a:t> И.А. Основы теории языка и коммуникации. Учебное пособие. – М.: Флинта, 2010. – 97 с. </a:t>
            </a:r>
            <a:endParaRPr lang="ru-RU" sz="1400" dirty="0"/>
          </a:p>
          <a:p>
            <a:pPr lvl="0"/>
            <a:r>
              <a:rPr lang="ru-RU" sz="1400" dirty="0"/>
              <a:t>Старостина Е.В., </a:t>
            </a:r>
            <a:r>
              <a:rPr lang="ru-RU" sz="1400" dirty="0" err="1"/>
              <a:t>Шаповалова</a:t>
            </a:r>
            <a:r>
              <a:rPr lang="ru-RU" sz="1400" dirty="0"/>
              <a:t> Н.Г. Основы теории коммуникации: лекции и практика. Учебно-методическое пособие. – Саратов, 2014. – 55 с.</a:t>
            </a:r>
            <a:endParaRPr lang="ru-RU" sz="1400" dirty="0"/>
          </a:p>
          <a:p>
            <a:pPr lvl="0"/>
            <a:r>
              <a:rPr lang="en-US" sz="1400" dirty="0"/>
              <a:t>Антиглопова Л.В. Практические занятия по дисциплине “Теория коммуникации”: методические указания. </a:t>
            </a:r>
            <a:r>
              <a:rPr lang="ru-RU" sz="1400" dirty="0"/>
              <a:t>Оренбургский гос. ун-т. - Оренбург: ОГУ, 2019. – 40 с.</a:t>
            </a:r>
            <a:endParaRPr lang="ru-RU" sz="1400" dirty="0"/>
          </a:p>
          <a:p>
            <a:pPr lvl="0"/>
            <a:r>
              <a:rPr lang="ru-RU" sz="1400" dirty="0"/>
              <a:t>Теория и практика профессиональной коммуникации на русском языке: методические указания к практическим занятиям / Сост. Е.П. Попова, </a:t>
            </a:r>
            <a:r>
              <a:rPr lang="ru-RU" sz="1400" dirty="0" err="1"/>
              <a:t>О.В.Бондаренко</a:t>
            </a:r>
            <a:r>
              <a:rPr lang="ru-RU" sz="1400" dirty="0"/>
              <a:t>, </a:t>
            </a:r>
            <a:r>
              <a:rPr lang="ru-RU" sz="1400" dirty="0" err="1"/>
              <a:t>И.В.Кострулева</a:t>
            </a:r>
            <a:r>
              <a:rPr lang="ru-RU" sz="1400" dirty="0"/>
              <a:t>. – Ставрополь: СКФУ, 2017. – 54 с.</a:t>
            </a:r>
            <a:endParaRPr lang="ru-RU" sz="1400" dirty="0"/>
          </a:p>
          <a:p>
            <a:pPr lvl="0"/>
            <a:r>
              <a:rPr lang="en-US" sz="1400" dirty="0"/>
              <a:t> Гузикова М.О. Основы теории межкультурной коммуникации: учебное пособие. – Екатеринбург: Изд‑во Урал.ун-та, 2015. – 124 с.</a:t>
            </a:r>
            <a:endParaRPr lang="ru-RU" sz="1400" dirty="0"/>
          </a:p>
          <a:p>
            <a:pPr lvl="0"/>
            <a:r>
              <a:rPr lang="en-US" sz="1400" dirty="0"/>
              <a:t>Садохин А. П. Введение в теорию межкультурной коммуникации /А. П. Садохин. – М.: Высш. шк., 2005. – 310 с.</a:t>
            </a:r>
            <a:endParaRPr lang="ru-RU" sz="1400" dirty="0"/>
          </a:p>
          <a:p>
            <a:pPr lvl="0"/>
            <a:r>
              <a:rPr lang="en-US" sz="1400" dirty="0"/>
              <a:t>Usmonova Sh., Rixsiyeva G. Madaniyatlararo muloqot: o‘quv qo‘llanma.  – Toshkent, 2017. – 135 b.</a:t>
            </a:r>
            <a:endParaRPr lang="ru-RU" sz="1400" dirty="0"/>
          </a:p>
          <a:p>
            <a:pPr lvl="0"/>
            <a:r>
              <a:rPr lang="en-US" sz="1400" dirty="0"/>
              <a:t>Shirinova Yekaterina Turakulovna. (2023). Kommunikatsiyaning ijtimoiy va psixologik jihatlariga doir. Innovations in Technology and Science Education, 2 (7), 924–931. Retrieved from </a:t>
            </a:r>
            <a:r>
              <a:rPr lang="en-US" sz="1400" u="sng" dirty="0">
                <a:hlinkClick r:id="rId1"/>
              </a:rPr>
              <a:t>https://humoscience.com/index.php/itse/article/view/441</a:t>
            </a:r>
            <a:endParaRPr lang="ru-RU" sz="1400" dirty="0"/>
          </a:p>
          <a:p>
            <a:endParaRPr lang="ru-RU"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391306" cy="785818"/>
          </a:xfrm>
          <a:solidFill>
            <a:schemeClr val="accent2">
              <a:lumMod val="20000"/>
              <a:lumOff val="80000"/>
            </a:schemeClr>
          </a:solidFill>
        </p:spPr>
        <p:txBody>
          <a:bodyPr>
            <a:normAutofit/>
          </a:bodyPr>
          <a:lstStyle/>
          <a:p>
            <a:pPr algn="ctr"/>
            <a:r>
              <a:rPr lang="en-US" b="1" dirty="0">
                <a:latin typeface="Times New Roman" panose="02020603050405020304" pitchFamily="18" charset="0"/>
                <a:cs typeface="Times New Roman" panose="02020603050405020304" pitchFamily="18" charset="0"/>
              </a:rPr>
              <a:t>Fanning maqsad va vazifalari</a:t>
            </a:r>
            <a:endParaRPr lang="ru-RU" b="1" dirty="0">
              <a:latin typeface="Times New Roman" panose="02020603050405020304" pitchFamily="18" charset="0"/>
              <a:cs typeface="Times New Roman" panose="02020603050405020304" pitchFamily="18" charset="0"/>
            </a:endParaRPr>
          </a:p>
        </p:txBody>
      </p:sp>
      <p:sp>
        <p:nvSpPr>
          <p:cNvPr id="1025" name="Rectangle 1"/>
          <p:cNvSpPr>
            <a:spLocks noChangeArrowheads="1"/>
          </p:cNvSpPr>
          <p:nvPr/>
        </p:nvSpPr>
        <p:spPr bwMode="auto">
          <a:xfrm>
            <a:off x="357158" y="405976"/>
            <a:ext cx="8501090" cy="6739255"/>
          </a:xfrm>
          <a:prstGeom prst="rect">
            <a:avLst/>
          </a:prstGeom>
          <a:noFill/>
          <a:ln w="9525">
            <a:noFill/>
            <a:miter lim="800000"/>
          </a:ln>
          <a:effectLst/>
        </p:spPr>
        <p:txBody>
          <a:bodyPr vert="horz" wrap="square" lIns="91440" tIns="45720" rIns="91440" bIns="45720" numCol="1" anchor="ctr" anchorCtr="0" compatLnSpc="1">
            <a:spAutoFit/>
          </a:bodyPr>
          <a:lstStyle/>
          <a:p>
            <a:pPr algn="just" fontAlgn="base">
              <a:spcBef>
                <a:spcPct val="0"/>
              </a:spcBef>
              <a:spcAft>
                <a:spcPct val="0"/>
              </a:spcAft>
            </a:pPr>
            <a:endParaRPr kumimoji="0" lang="en-US" sz="32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spcBef>
                <a:spcPct val="0"/>
              </a:spcBef>
              <a:spcAft>
                <a:spcPct val="0"/>
              </a:spcAft>
            </a:pPr>
            <a:endParaRPr lang="en-US" sz="32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spcBef>
                <a:spcPct val="0"/>
              </a:spcBef>
              <a:spcAft>
                <a:spcPct val="0"/>
              </a:spcAft>
            </a:pPr>
            <a:endParaRPr kumimoji="0" lang="en-US" sz="32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spcBef>
                <a:spcPct val="0"/>
              </a:spcBef>
              <a:spcAft>
                <a:spcPct val="0"/>
              </a:spcAft>
            </a:pPr>
            <a:r>
              <a:rPr kumimoji="0" lang="en-US"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Fanni </a:t>
            </a:r>
            <a:r>
              <a:rPr kumimoji="0" lang="en-US" sz="28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o‘qitishdan maqsad – </a:t>
            </a:r>
            <a:r>
              <a:rPr lang="en-US" sz="2800" dirty="0" smtClean="0"/>
              <a:t>“</a:t>
            </a:r>
            <a:r>
              <a:rPr lang="tr-TR" sz="2800" dirty="0"/>
              <a:t>Og‘zaki, yozma va virtual muloqot xususiyatlari</a:t>
            </a:r>
            <a:r>
              <a:rPr lang="en-US" sz="2800" dirty="0"/>
              <a:t>” fanining maqsadi talabalarni </a:t>
            </a:r>
            <a:r>
              <a:rPr lang="en-US" sz="2800" dirty="0"/>
              <a:t>muloqot modellari, muloqot samaradorligi, kommunikativ moslashuv nazariyasi, muloqotning psixologik jihatlari, o‘z-o‘zini anglash, o‘ziga xoslik, ijtimoiy maqom, xushmuomalalik nazariyasi, muloqotning og‘zaki kanali, proksemikalar, tak</a:t>
            </a:r>
            <a:r>
              <a:rPr lang="en-US" sz="2800" dirty="0"/>
              <a:t>esikalar, kinesikalar, muloqot va o‘zaro ziddiyat kabi masalalar va tushunchalar bilan tanishtirish; o</a:t>
            </a:r>
            <a:r>
              <a:rPr lang="tr-TR" sz="2800" dirty="0"/>
              <a:t>g‘zaki, yozma va virtual muloqot xususiyatlari</a:t>
            </a:r>
            <a:r>
              <a:rPr lang="en-US" sz="2800" dirty="0"/>
              <a:t>ni o‘rgatish</a:t>
            </a:r>
            <a:r>
              <a:rPr lang="en-US" sz="2800" dirty="0" smtClean="0"/>
              <a:t>.</a:t>
            </a:r>
            <a:endParaRPr lang="ru-RU" sz="2800" dirty="0">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spcBef>
                <a:spcPct val="0"/>
              </a:spcBef>
              <a:spcAft>
                <a:spcPct val="0"/>
              </a:spcAft>
              <a:buClrTx/>
              <a:buSzTx/>
              <a:buFontTx/>
              <a:buNone/>
            </a:pPr>
            <a:endParaRPr kumimoji="0" lang="en-US" sz="28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274638"/>
            <a:ext cx="8605620" cy="582594"/>
          </a:xfrm>
          <a:solidFill>
            <a:schemeClr val="accent2">
              <a:lumMod val="20000"/>
              <a:lumOff val="80000"/>
            </a:schemeClr>
          </a:solidFill>
        </p:spPr>
        <p:txBody>
          <a:bodyPr>
            <a:normAutofit/>
          </a:bodyPr>
          <a:lstStyle/>
          <a:p>
            <a:pPr algn="ctr"/>
            <a:r>
              <a:rPr lang="en-US" dirty="0">
                <a:latin typeface="Times New Roman" panose="02020603050405020304" pitchFamily="18" charset="0"/>
                <a:cs typeface="Times New Roman" panose="02020603050405020304" pitchFamily="18" charset="0"/>
              </a:rPr>
              <a:t>Fanning maqsad va vazifalari</a:t>
            </a:r>
            <a:endParaRPr lang="ru-RU" dirty="0">
              <a:latin typeface="Times New Roman" panose="02020603050405020304" pitchFamily="18" charset="0"/>
              <a:cs typeface="Times New Roman" panose="02020603050405020304" pitchFamily="18" charset="0"/>
            </a:endParaRPr>
          </a:p>
        </p:txBody>
      </p:sp>
      <p:sp>
        <p:nvSpPr>
          <p:cNvPr id="1025" name="Rectangle 1"/>
          <p:cNvSpPr>
            <a:spLocks noChangeArrowheads="1"/>
          </p:cNvSpPr>
          <p:nvPr/>
        </p:nvSpPr>
        <p:spPr bwMode="auto">
          <a:xfrm>
            <a:off x="142844" y="1661827"/>
            <a:ext cx="8501090" cy="3847207"/>
          </a:xfrm>
          <a:prstGeom prst="rect">
            <a:avLst/>
          </a:prstGeom>
          <a:noFill/>
          <a:ln w="9525">
            <a:noFill/>
            <a:miter lim="800000"/>
          </a:ln>
          <a:effectLst/>
        </p:spPr>
        <p:txBody>
          <a:bodyPr vert="horz" wrap="square" lIns="91440" tIns="45720" rIns="91440" bIns="45720" numCol="1" anchor="ctr" anchorCtr="0" compatLnSpc="1">
            <a:spAutoFit/>
          </a:bodyPr>
          <a:lstStyle/>
          <a:p>
            <a:pPr algn="just"/>
            <a:endParaRPr kumimoji="0" lang="en-US"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447675" algn="just"/>
            <a:r>
              <a:rPr kumimoji="0" lang="en-US"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Fanni </a:t>
            </a:r>
            <a:r>
              <a:rPr kumimoji="0" lang="en-US"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o‘qitishning vazifasi</a:t>
            </a:r>
            <a:r>
              <a:rPr kumimoji="0" lang="en-US"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O‘quv fanini o‘zlashtirish natijasida talaba:</a:t>
            </a:r>
            <a:endParaRPr lang="ru-RU" dirty="0">
              <a:latin typeface="Times New Roman" panose="02020603050405020304" pitchFamily="18" charset="0"/>
              <a:cs typeface="Times New Roman" panose="02020603050405020304" pitchFamily="18" charset="0"/>
            </a:endParaRPr>
          </a:p>
          <a:p>
            <a:pPr lvl="0" indent="447675" algn="just"/>
            <a:r>
              <a:rPr lang="tr-TR" dirty="0">
                <a:latin typeface="Times New Roman" panose="02020603050405020304" pitchFamily="18" charset="0"/>
                <a:cs typeface="Times New Roman" panose="02020603050405020304" pitchFamily="18" charset="0"/>
              </a:rPr>
              <a:t>og‘zaki, yozma va virtual muloqot</a:t>
            </a:r>
            <a:r>
              <a:rPr lang="en-US" dirty="0">
                <a:latin typeface="Times New Roman" panose="02020603050405020304" pitchFamily="18" charset="0"/>
                <a:cs typeface="Times New Roman" panose="02020603050405020304" pitchFamily="18" charset="0"/>
              </a:rPr>
              <a:t>, ushbu sohalarda olib borilayotgan tadqiqotlar va o‘quv fanining asosiy nazariy tushunchalari haqida </a:t>
            </a:r>
            <a:r>
              <a:rPr lang="en-US" b="1" dirty="0">
                <a:latin typeface="Times New Roman" panose="02020603050405020304" pitchFamily="18" charset="0"/>
                <a:cs typeface="Times New Roman" panose="02020603050405020304" pitchFamily="18" charset="0"/>
              </a:rPr>
              <a:t>tushuncha</a:t>
            </a:r>
            <a:r>
              <a:rPr lang="en-US" dirty="0">
                <a:latin typeface="Times New Roman" panose="02020603050405020304" pitchFamily="18" charset="0"/>
                <a:cs typeface="Times New Roman" panose="02020603050405020304" pitchFamily="18" charset="0"/>
              </a:rPr>
              <a:t>ga ega bo‘lishi kerak;</a:t>
            </a:r>
            <a:endParaRPr lang="ru-RU" dirty="0">
              <a:latin typeface="Times New Roman" panose="02020603050405020304" pitchFamily="18" charset="0"/>
              <a:cs typeface="Times New Roman" panose="02020603050405020304" pitchFamily="18" charset="0"/>
            </a:endParaRPr>
          </a:p>
          <a:p>
            <a:pPr lvl="0" indent="447675" algn="just"/>
            <a:r>
              <a:rPr lang="en-US" dirty="0">
                <a:latin typeface="Times New Roman" panose="02020603050405020304" pitchFamily="18" charset="0"/>
                <a:cs typeface="Times New Roman" panose="02020603050405020304" pitchFamily="18" charset="0"/>
              </a:rPr>
              <a:t>muloqot</a:t>
            </a:r>
            <a:r>
              <a:rPr lang="en-US" dirty="0">
                <a:latin typeface="Times New Roman" panose="02020603050405020304" pitchFamily="18" charset="0"/>
                <a:cs typeface="Times New Roman" panose="02020603050405020304" pitchFamily="18" charset="0"/>
              </a:rPr>
              <a:t> modellari, muloqot samaradorligi, kommunikativ moslashuv nazariyasi, muloqotning psixologik jihatlari, o'z-o'zini anglash, o'ziga xoslik, ijtimoiy maqom, xushmuomalalik nazariyasi</a:t>
            </a:r>
            <a:r>
              <a:rPr lang="en-US" dirty="0">
                <a:latin typeface="Times New Roman" panose="02020603050405020304" pitchFamily="18" charset="0"/>
                <a:cs typeface="Times New Roman" panose="02020603050405020304" pitchFamily="18" charset="0"/>
              </a:rPr>
              <a:t>ni</a:t>
            </a:r>
            <a:r>
              <a:rPr lang="en-US"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bilishi</a:t>
            </a:r>
            <a:r>
              <a:rPr lang="en-US" dirty="0">
                <a:latin typeface="Times New Roman" panose="02020603050405020304" pitchFamily="18" charset="0"/>
                <a:cs typeface="Times New Roman" panose="02020603050405020304" pitchFamily="18" charset="0"/>
              </a:rPr>
              <a:t> kerak;</a:t>
            </a:r>
            <a:endParaRPr lang="ru-RU" dirty="0">
              <a:latin typeface="Times New Roman" panose="02020603050405020304" pitchFamily="18" charset="0"/>
              <a:cs typeface="Times New Roman" panose="02020603050405020304" pitchFamily="18" charset="0"/>
            </a:endParaRPr>
          </a:p>
          <a:p>
            <a:pPr lvl="0" indent="447675" algn="just"/>
            <a:r>
              <a:rPr lang="en-US" dirty="0">
                <a:latin typeface="Times New Roman" panose="02020603050405020304" pitchFamily="18" charset="0"/>
                <a:cs typeface="Times New Roman" panose="02020603050405020304" pitchFamily="18" charset="0"/>
              </a:rPr>
              <a:t>o‘zlashtirilgan nazariy tushunchalardan foydalangan holda, </a:t>
            </a:r>
            <a:r>
              <a:rPr lang="en-US" dirty="0">
                <a:latin typeface="Times New Roman" panose="02020603050405020304" pitchFamily="18" charset="0"/>
                <a:cs typeface="Times New Roman" panose="02020603050405020304" pitchFamily="18" charset="0"/>
              </a:rPr>
              <a:t>muloqot </a:t>
            </a:r>
            <a:r>
              <a:rPr lang="en-US" dirty="0">
                <a:latin typeface="Times New Roman" panose="02020603050405020304" pitchFamily="18" charset="0"/>
                <a:cs typeface="Times New Roman" panose="02020603050405020304" pitchFamily="18" charset="0"/>
              </a:rPr>
              <a:t>o‘r</a:t>
            </a:r>
            <a:r>
              <a:rPr lang="en-US"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atish samaradorligini oshirish; </a:t>
            </a:r>
            <a:r>
              <a:rPr lang="en-US" dirty="0">
                <a:latin typeface="Times New Roman" panose="02020603050405020304" pitchFamily="18" charset="0"/>
                <a:cs typeface="Times New Roman" panose="02020603050405020304" pitchFamily="18" charset="0"/>
              </a:rPr>
              <a:t>ta’lim jarayonida</a:t>
            </a:r>
            <a:r>
              <a:rPr lang="en-US" dirty="0">
                <a:latin typeface="Times New Roman" panose="02020603050405020304" pitchFamily="18" charset="0"/>
                <a:cs typeface="Times New Roman" panose="02020603050405020304" pitchFamily="18" charset="0"/>
              </a:rPr>
              <a:t> dars maqsadiga mos keladigan </a:t>
            </a:r>
            <a:r>
              <a:rPr lang="en-US" dirty="0">
                <a:latin typeface="Times New Roman" panose="02020603050405020304" pitchFamily="18" charset="0"/>
                <a:cs typeface="Times New Roman" panose="02020603050405020304" pitchFamily="18" charset="0"/>
              </a:rPr>
              <a:t>muloqotni o‘rnatish</a:t>
            </a:r>
            <a:r>
              <a:rPr lang="en-US" dirty="0">
                <a:latin typeface="Times New Roman" panose="02020603050405020304" pitchFamily="18" charset="0"/>
                <a:cs typeface="Times New Roman" panose="02020603050405020304" pitchFamily="18" charset="0"/>
              </a:rPr>
              <a:t>; muloqotning og'zaki kanali, </a:t>
            </a:r>
            <a:r>
              <a:rPr lang="en-US" dirty="0">
                <a:latin typeface="Times New Roman" panose="02020603050405020304" pitchFamily="18" charset="0"/>
                <a:cs typeface="Times New Roman" panose="02020603050405020304" pitchFamily="18" charset="0"/>
              </a:rPr>
              <a:t>yozma kanali</a:t>
            </a:r>
            <a:r>
              <a:rPr 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virtual vositalar yordamida </a:t>
            </a:r>
            <a:r>
              <a:rPr lang="en-US" dirty="0">
                <a:latin typeface="Times New Roman" panose="02020603050405020304" pitchFamily="18" charset="0"/>
                <a:cs typeface="Times New Roman" panose="02020603050405020304" pitchFamily="18" charset="0"/>
              </a:rPr>
              <a:t>muloqot</a:t>
            </a:r>
            <a:r>
              <a:rPr lang="en-US" dirty="0">
                <a:latin typeface="Times New Roman" panose="02020603050405020304" pitchFamily="18" charset="0"/>
                <a:cs typeface="Times New Roman" panose="02020603050405020304" pitchFamily="18" charset="0"/>
              </a:rPr>
              <a:t>ni samarali o‘rnatish </a:t>
            </a:r>
            <a:r>
              <a:rPr lang="en-US" b="1" dirty="0">
                <a:latin typeface="Times New Roman" panose="02020603050405020304" pitchFamily="18" charset="0"/>
                <a:cs typeface="Times New Roman" panose="02020603050405020304" pitchFamily="18" charset="0"/>
              </a:rPr>
              <a:t>ko‘nikma</a:t>
            </a:r>
            <a:r>
              <a:rPr lang="en-US" b="1" dirty="0">
                <a:latin typeface="Times New Roman" panose="02020603050405020304" pitchFamily="18" charset="0"/>
                <a:cs typeface="Times New Roman" panose="02020603050405020304" pitchFamily="18" charset="0"/>
              </a:rPr>
              <a:t> va malaka</a:t>
            </a:r>
            <a:r>
              <a:rPr lang="en-US" dirty="0">
                <a:latin typeface="Times New Roman" panose="02020603050405020304" pitchFamily="18" charset="0"/>
                <a:cs typeface="Times New Roman" panose="02020603050405020304" pitchFamily="18" charset="0"/>
              </a:rPr>
              <a:t>lar</a:t>
            </a:r>
            <a:r>
              <a:rPr lang="en-US" dirty="0">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ga ega bo‘lishi kerak.</a:t>
            </a:r>
            <a:endParaRPr lang="ru-RU" dirty="0">
              <a:latin typeface="Times New Roman" panose="02020603050405020304" pitchFamily="18" charset="0"/>
              <a:cs typeface="Times New Roman" panose="02020603050405020304" pitchFamily="18" charset="0"/>
            </a:endParaRPr>
          </a:p>
          <a:p>
            <a:pPr indent="447675" algn="just"/>
            <a:r>
              <a:rPr lang="en-US" dirty="0">
                <a:latin typeface="Times New Roman" panose="02020603050405020304" pitchFamily="18" charset="0"/>
                <a:cs typeface="Times New Roman" panose="02020603050405020304" pitchFamily="18" charset="0"/>
              </a:rPr>
              <a:t>muloqotning maxsus shakllarini bilish, axborot almashish </a:t>
            </a:r>
            <a:r>
              <a:rPr lang="en-US" dirty="0">
                <a:latin typeface="Times New Roman" panose="02020603050405020304" pitchFamily="18" charset="0"/>
                <a:cs typeface="Times New Roman" panose="02020603050405020304" pitchFamily="18" charset="0"/>
              </a:rPr>
              <a:t>jarayonida kommunikatsiya strategiyalarni qo‘llash </a:t>
            </a:r>
            <a:r>
              <a:rPr lang="en-US" dirty="0">
                <a:latin typeface="Times New Roman" panose="02020603050405020304" pitchFamily="18" charset="0"/>
                <a:cs typeface="Times New Roman" panose="02020603050405020304" pitchFamily="18" charset="0"/>
              </a:rPr>
              <a:t>bo‘yicha umumiy </a:t>
            </a:r>
            <a:r>
              <a:rPr lang="en-US" b="1" dirty="0">
                <a:latin typeface="Times New Roman" panose="02020603050405020304" pitchFamily="18" charset="0"/>
                <a:cs typeface="Times New Roman" panose="02020603050405020304" pitchFamily="18" charset="0"/>
              </a:rPr>
              <a:t>kompetensiyalar</a:t>
            </a:r>
            <a:r>
              <a:rPr lang="en-US" dirty="0">
                <a:latin typeface="Times New Roman" panose="02020603050405020304" pitchFamily="18" charset="0"/>
                <a:cs typeface="Times New Roman" panose="02020603050405020304" pitchFamily="18" charset="0"/>
              </a:rPr>
              <a:t> shakllanadi. </a:t>
            </a:r>
            <a:endParaRPr kumimoji="0" 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en-US" altLang="ru-RU"/>
              <a:t>Ma’ruza mavzulari:</a:t>
            </a:r>
            <a:endParaRPr lang="en-US" altLang="ru-RU"/>
          </a:p>
        </p:txBody>
      </p:sp>
      <p:sp>
        <p:nvSpPr>
          <p:cNvPr id="3" name="Текстовое поле 2"/>
          <p:cNvSpPr txBox="1"/>
          <p:nvPr/>
        </p:nvSpPr>
        <p:spPr>
          <a:xfrm>
            <a:off x="790575" y="1474470"/>
            <a:ext cx="7556500" cy="4667885"/>
          </a:xfrm>
          <a:prstGeom prst="rect">
            <a:avLst/>
          </a:prstGeom>
        </p:spPr>
        <p:txBody>
          <a:bodyPr>
            <a:noAutofit/>
          </a:bodyPr>
          <a:p>
            <a:pPr marL="0" indent="0" defTabSz="444500">
              <a:lnSpc>
                <a:spcPct val="107000"/>
              </a:lnSpc>
              <a:spcBef>
                <a:spcPct val="0"/>
              </a:spcBef>
              <a:spcAft>
                <a:spcPts val="800"/>
              </a:spcAft>
            </a:pPr>
            <a:r>
              <a:rPr lang="en-US">
                <a:latin typeface="Bahnschrift SemiLight" panose="020B0502040204020203" charset="0"/>
                <a:ea typeface="Calibri" panose="020F0502020204030204"/>
                <a:cs typeface="Bahnschrift SemiLight" panose="020B0502040204020203" charset="0"/>
              </a:rPr>
              <a:t>Aloqa nazariyasi va amaliyotiga kirish. Kurs maqsadi va vazifalari. </a:t>
            </a:r>
            <a:endParaRPr lang="en-US">
              <a:latin typeface="Bahnschrift SemiLight" panose="020B0502040204020203" charset="0"/>
              <a:ea typeface="Calibri" panose="020F0502020204030204"/>
              <a:cs typeface="Bahnschrift SemiLight" panose="020B0502040204020203" charset="0"/>
            </a:endParaRPr>
          </a:p>
          <a:p>
            <a:pPr marL="0" indent="0" defTabSz="444500">
              <a:lnSpc>
                <a:spcPct val="107000"/>
              </a:lnSpc>
              <a:spcBef>
                <a:spcPct val="0"/>
              </a:spcBef>
              <a:spcAft>
                <a:spcPts val="800"/>
              </a:spcAft>
            </a:pPr>
            <a:r>
              <a:rPr lang="en-US">
                <a:latin typeface="Bahnschrift SemiLight" panose="020B0502040204020203" charset="0"/>
                <a:ea typeface="Calibri" panose="020F0502020204030204"/>
                <a:cs typeface="Bahnschrift SemiLight" panose="020B0502040204020203" charset="0"/>
              </a:rPr>
              <a:t>Muloqotning ilmiy va nazariy asoslari</a:t>
            </a:r>
            <a:endParaRPr lang="en-US">
              <a:latin typeface="Bahnschrift SemiLight" panose="020B0502040204020203" charset="0"/>
              <a:ea typeface="Calibri" panose="020F0502020204030204"/>
              <a:cs typeface="Bahnschrift SemiLight" panose="020B0502040204020203" charset="0"/>
            </a:endParaRPr>
          </a:p>
          <a:p>
            <a:pPr marL="0" indent="0" defTabSz="444500">
              <a:lnSpc>
                <a:spcPct val="107000"/>
              </a:lnSpc>
              <a:spcBef>
                <a:spcPct val="0"/>
              </a:spcBef>
              <a:spcAft>
                <a:spcPts val="800"/>
              </a:spcAft>
            </a:pPr>
            <a:r>
              <a:rPr lang="en-US">
                <a:latin typeface="Bahnschrift SemiLight" panose="020B0502040204020203" charset="0"/>
                <a:ea typeface="Calibri" panose="020F0502020204030204"/>
                <a:cs typeface="Bahnschrift SemiLight" panose="020B0502040204020203" charset="0"/>
              </a:rPr>
              <a:t>Aloqa tushunchasi. Kommunikatsiya va muloqot </a:t>
            </a:r>
            <a:endParaRPr lang="en-US">
              <a:latin typeface="Bahnschrift SemiLight" panose="020B0502040204020203" charset="0"/>
              <a:ea typeface="Calibri" panose="020F0502020204030204"/>
              <a:cs typeface="Bahnschrift SemiLight" panose="020B0502040204020203" charset="0"/>
            </a:endParaRPr>
          </a:p>
          <a:p>
            <a:pPr marL="0" indent="0" defTabSz="444500">
              <a:lnSpc>
                <a:spcPct val="107000"/>
              </a:lnSpc>
              <a:spcBef>
                <a:spcPct val="0"/>
              </a:spcBef>
              <a:spcAft>
                <a:spcPts val="800"/>
              </a:spcAft>
            </a:pPr>
            <a:r>
              <a:rPr lang="en-US">
                <a:latin typeface="Bahnschrift SemiLight" panose="020B0502040204020203" charset="0"/>
                <a:ea typeface="Calibri" panose="020F0502020204030204"/>
                <a:cs typeface="Bahnschrift SemiLight" panose="020B0502040204020203" charset="0"/>
              </a:rPr>
              <a:t>Kommunikatsiyaning asosiy modellari. Aloqa modellari.</a:t>
            </a:r>
            <a:endParaRPr lang="en-US">
              <a:latin typeface="Bahnschrift SemiLight" panose="020B0502040204020203" charset="0"/>
              <a:ea typeface="Calibri" panose="020F0502020204030204"/>
              <a:cs typeface="Bahnschrift SemiLight" panose="020B0502040204020203" charset="0"/>
            </a:endParaRPr>
          </a:p>
          <a:p>
            <a:pPr marL="0" indent="0" defTabSz="444500">
              <a:lnSpc>
                <a:spcPct val="107000"/>
              </a:lnSpc>
              <a:spcBef>
                <a:spcPct val="0"/>
              </a:spcBef>
              <a:spcAft>
                <a:spcPts val="800"/>
              </a:spcAft>
            </a:pPr>
            <a:r>
              <a:rPr lang="en-US">
                <a:latin typeface="Bahnschrift SemiLight" panose="020B0502040204020203" charset="0"/>
                <a:ea typeface="Calibri" panose="020F0502020204030204"/>
                <a:cs typeface="Bahnschrift SemiLight" panose="020B0502040204020203" charset="0"/>
              </a:rPr>
              <a:t>Muloqot turlari</a:t>
            </a:r>
            <a:endParaRPr lang="en-US">
              <a:latin typeface="Bahnschrift SemiLight" panose="020B0502040204020203" charset="0"/>
              <a:ea typeface="Calibri" panose="020F0502020204030204"/>
              <a:cs typeface="Bahnschrift SemiLight" panose="020B0502040204020203" charset="0"/>
            </a:endParaRPr>
          </a:p>
          <a:p>
            <a:pPr marL="0" indent="0" defTabSz="444500">
              <a:lnSpc>
                <a:spcPct val="107000"/>
              </a:lnSpc>
              <a:spcBef>
                <a:spcPct val="0"/>
              </a:spcBef>
              <a:spcAft>
                <a:spcPts val="800"/>
              </a:spcAft>
            </a:pPr>
            <a:r>
              <a:rPr lang="en-US">
                <a:latin typeface="Bahnschrift SemiLight" panose="020B0502040204020203" charset="0"/>
                <a:ea typeface="Calibri" panose="020F0502020204030204"/>
                <a:cs typeface="Bahnschrift SemiLight" panose="020B0502040204020203" charset="0"/>
              </a:rPr>
              <a:t>Muloqotning psixologik jihatlari</a:t>
            </a:r>
            <a:endParaRPr lang="en-US">
              <a:latin typeface="Bahnschrift SemiLight" panose="020B0502040204020203" charset="0"/>
              <a:ea typeface="Calibri" panose="020F0502020204030204"/>
              <a:cs typeface="Bahnschrift SemiLight" panose="020B0502040204020203" charset="0"/>
            </a:endParaRPr>
          </a:p>
          <a:p>
            <a:pPr marL="0" indent="0" defTabSz="444500">
              <a:lnSpc>
                <a:spcPct val="107000"/>
              </a:lnSpc>
              <a:spcBef>
                <a:spcPct val="0"/>
              </a:spcBef>
              <a:spcAft>
                <a:spcPts val="800"/>
              </a:spcAft>
            </a:pPr>
            <a:r>
              <a:rPr lang="en-US">
                <a:latin typeface="Bahnschrift SemiLight" panose="020B0502040204020203" charset="0"/>
                <a:ea typeface="Calibri" panose="020F0502020204030204"/>
                <a:cs typeface="Bahnschrift SemiLight" panose="020B0502040204020203" charset="0"/>
              </a:rPr>
              <a:t>Verbal va noverbal muloqot. Og'zaki, yozma va virtual muloqot </a:t>
            </a:r>
            <a:endParaRPr lang="en-US">
              <a:latin typeface="Bahnschrift SemiLight" panose="020B0502040204020203" charset="0"/>
              <a:ea typeface="Calibri" panose="020F0502020204030204"/>
              <a:cs typeface="Bahnschrift SemiLight" panose="020B0502040204020203" charset="0"/>
            </a:endParaRPr>
          </a:p>
          <a:p>
            <a:pPr marL="0" indent="0" defTabSz="444500">
              <a:lnSpc>
                <a:spcPct val="107000"/>
              </a:lnSpc>
              <a:spcBef>
                <a:spcPct val="0"/>
              </a:spcBef>
              <a:spcAft>
                <a:spcPts val="800"/>
              </a:spcAft>
            </a:pPr>
            <a:r>
              <a:rPr lang="en-US">
                <a:latin typeface="Bahnschrift SemiLight" panose="020B0502040204020203" charset="0"/>
                <a:ea typeface="Calibri" panose="020F0502020204030204"/>
                <a:cs typeface="Bahnschrift SemiLight" panose="020B0502040204020203" charset="0"/>
              </a:rPr>
              <a:t>Til va nutq funksiyalari. </a:t>
            </a:r>
            <a:endParaRPr lang="en-US">
              <a:latin typeface="Bahnschrift SemiLight" panose="020B0502040204020203" charset="0"/>
              <a:ea typeface="Calibri" panose="020F0502020204030204"/>
              <a:cs typeface="Bahnschrift SemiLight" panose="020B0502040204020203" charset="0"/>
            </a:endParaRPr>
          </a:p>
          <a:p>
            <a:pPr marL="0" indent="0" defTabSz="444500">
              <a:lnSpc>
                <a:spcPct val="107000"/>
              </a:lnSpc>
              <a:spcBef>
                <a:spcPct val="0"/>
              </a:spcBef>
              <a:spcAft>
                <a:spcPts val="800"/>
              </a:spcAft>
            </a:pPr>
            <a:r>
              <a:rPr lang="en-US">
                <a:latin typeface="Bahnschrift SemiLight" panose="020B0502040204020203" charset="0"/>
                <a:ea typeface="Calibri" panose="020F0502020204030204"/>
                <a:cs typeface="Bahnschrift SemiLight" panose="020B0502040204020203" charset="0"/>
              </a:rPr>
              <a:t>Shaxslararo va ommaviy aloqa xususiyatlari. Elita nazariyasi. Omma nazariyasi. Yetakchilik nazariyasi. Xarizma nazariyasi.</a:t>
            </a:r>
            <a:endParaRPr lang="en-US">
              <a:latin typeface="Bahnschrift SemiLight" panose="020B0502040204020203" charset="0"/>
              <a:ea typeface="Calibri" panose="020F0502020204030204"/>
              <a:cs typeface="Bahnschrift SemiLight" panose="020B0502040204020203" charset="0"/>
            </a:endParaRPr>
          </a:p>
          <a:p>
            <a:pPr marL="0" indent="0" defTabSz="444500">
              <a:lnSpc>
                <a:spcPct val="107000"/>
              </a:lnSpc>
              <a:spcBef>
                <a:spcPct val="0"/>
              </a:spcBef>
              <a:spcAft>
                <a:spcPts val="800"/>
              </a:spcAft>
            </a:pPr>
            <a:r>
              <a:rPr lang="en-US">
                <a:latin typeface="Bahnschrift SemiLight" panose="020B0502040204020203" charset="0"/>
                <a:ea typeface="Calibri" panose="020F0502020204030204"/>
                <a:cs typeface="Bahnschrift SemiLight" panose="020B0502040204020203" charset="0"/>
              </a:rPr>
              <a:t>Aloqa tizimlarining darajalari. Zamonaviy sharoitda kommunikativ jarayonlarning globallashuvi</a:t>
            </a:r>
            <a:endParaRPr lang="en-US">
              <a:latin typeface="Bahnschrift SemiLight" panose="020B0502040204020203" charset="0"/>
              <a:ea typeface="Calibri" panose="020F0502020204030204"/>
              <a:cs typeface="Bahnschrift SemiLight" panose="020B0502040204020203"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391306" cy="785818"/>
          </a:xfrm>
          <a:solidFill>
            <a:schemeClr val="accent1"/>
          </a:solidFill>
        </p:spPr>
        <p:txBody>
          <a:bodyPr>
            <a:normAutofit/>
          </a:bodyPr>
          <a:lstStyle/>
          <a:p>
            <a:r>
              <a:rPr lang="en-US" b="1" dirty="0">
                <a:latin typeface="Times New Roman" panose="02020603050405020304" pitchFamily="18" charset="0"/>
                <a:cs typeface="Times New Roman" panose="02020603050405020304" pitchFamily="18" charset="0"/>
              </a:rPr>
              <a:t>1. Kommunikatsiya tushunchasi</a:t>
            </a:r>
            <a:endParaRPr lang="ru-RU" b="1"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7308304" y="142852"/>
            <a:ext cx="1437878" cy="785818"/>
          </a:xfrm>
          <a:prstGeom prst="roundRect">
            <a:avLst>
              <a:gd name="adj" fmla="val 10000"/>
            </a:avLst>
          </a:prstGeom>
          <a:blipFill rotWithShape="1">
            <a:blip r:embed="rId1"/>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 name="TextBox 5"/>
          <p:cNvSpPr txBox="1"/>
          <p:nvPr/>
        </p:nvSpPr>
        <p:spPr>
          <a:xfrm>
            <a:off x="395536" y="942318"/>
            <a:ext cx="8352928" cy="5077460"/>
          </a:xfrm>
          <a:prstGeom prst="rect">
            <a:avLst/>
          </a:prstGeom>
          <a:noFill/>
        </p:spPr>
        <p:txBody>
          <a:bodyPr wrap="square">
            <a:spAutoFit/>
          </a:bodyPr>
          <a:lstStyle/>
          <a:p>
            <a:pPr algn="just"/>
            <a:r>
              <a:rPr lang="en-US" b="0" i="0" dirty="0">
                <a:solidFill>
                  <a:srgbClr val="202122"/>
                </a:solidFill>
                <a:effectLst/>
                <a:latin typeface="Times New Roman" panose="02020603050405020304" pitchFamily="18" charset="0"/>
                <a:cs typeface="Times New Roman" panose="02020603050405020304" pitchFamily="18" charset="0"/>
              </a:rPr>
              <a:t>Inson yaratgan texnikaviy tizimlarda quyidagi 4 ta asosiy </a:t>
            </a:r>
            <a:r>
              <a:rPr lang="en-US" dirty="0">
                <a:solidFill>
                  <a:srgbClr val="202122"/>
                </a:solidFill>
                <a:latin typeface="Times New Roman" panose="02020603050405020304" pitchFamily="18" charset="0"/>
                <a:cs typeface="Times New Roman" panose="02020603050405020304" pitchFamily="18" charset="0"/>
              </a:rPr>
              <a:t>kommunikatsiya</a:t>
            </a:r>
            <a:r>
              <a:rPr lang="en-US" b="0" i="0" dirty="0">
                <a:solidFill>
                  <a:srgbClr val="202122"/>
                </a:solidFill>
                <a:effectLst/>
                <a:latin typeface="Times New Roman" panose="02020603050405020304" pitchFamily="18" charset="0"/>
                <a:cs typeface="Times New Roman" panose="02020603050405020304" pitchFamily="18" charset="0"/>
              </a:rPr>
              <a:t> turi bor:</a:t>
            </a:r>
            <a:endParaRPr lang="en-US" b="0" i="0" dirty="0">
              <a:solidFill>
                <a:srgbClr val="202122"/>
              </a:solidFill>
              <a:effectLst/>
              <a:latin typeface="Times New Roman" panose="02020603050405020304" pitchFamily="18" charset="0"/>
              <a:cs typeface="Times New Roman" panose="02020603050405020304" pitchFamily="18" charset="0"/>
            </a:endParaRPr>
          </a:p>
          <a:p>
            <a:pPr algn="just"/>
            <a:endParaRPr lang="en-US" dirty="0">
              <a:solidFill>
                <a:srgbClr val="202122"/>
              </a:solidFill>
              <a:latin typeface="Times New Roman" panose="02020603050405020304" pitchFamily="18" charset="0"/>
              <a:cs typeface="Times New Roman" panose="02020603050405020304" pitchFamily="18" charset="0"/>
            </a:endParaRPr>
          </a:p>
          <a:p>
            <a:pPr algn="just"/>
            <a:endParaRPr lang="en-US" b="0" i="0" dirty="0">
              <a:solidFill>
                <a:srgbClr val="202122"/>
              </a:solidFill>
              <a:effectLst/>
              <a:latin typeface="Times New Roman" panose="02020603050405020304" pitchFamily="18" charset="0"/>
              <a:cs typeface="Times New Roman" panose="02020603050405020304" pitchFamily="18" charset="0"/>
            </a:endParaRPr>
          </a:p>
          <a:p>
            <a:pPr algn="just"/>
            <a:endParaRPr lang="en-US" dirty="0">
              <a:solidFill>
                <a:srgbClr val="202122"/>
              </a:solidFill>
              <a:latin typeface="Times New Roman" panose="02020603050405020304" pitchFamily="18" charset="0"/>
              <a:cs typeface="Times New Roman" panose="02020603050405020304" pitchFamily="18" charset="0"/>
            </a:endParaRPr>
          </a:p>
          <a:p>
            <a:pPr algn="just"/>
            <a:endParaRPr lang="en-US" b="0" i="0" dirty="0">
              <a:solidFill>
                <a:srgbClr val="202122"/>
              </a:solidFill>
              <a:effectLst/>
              <a:latin typeface="Times New Roman" panose="02020603050405020304" pitchFamily="18" charset="0"/>
              <a:cs typeface="Times New Roman" panose="02020603050405020304" pitchFamily="18" charset="0"/>
            </a:endParaRPr>
          </a:p>
          <a:p>
            <a:pPr algn="just"/>
            <a:endParaRPr lang="en-US" dirty="0">
              <a:solidFill>
                <a:srgbClr val="202122"/>
              </a:solidFill>
              <a:latin typeface="Times New Roman" panose="02020603050405020304" pitchFamily="18" charset="0"/>
              <a:cs typeface="Times New Roman" panose="02020603050405020304" pitchFamily="18" charset="0"/>
            </a:endParaRPr>
          </a:p>
          <a:p>
            <a:pPr algn="just"/>
            <a:endParaRPr lang="en-US" b="0" i="0" dirty="0">
              <a:solidFill>
                <a:srgbClr val="202122"/>
              </a:solidFill>
              <a:effectLst/>
              <a:latin typeface="Times New Roman" panose="02020603050405020304" pitchFamily="18" charset="0"/>
              <a:cs typeface="Times New Roman" panose="02020603050405020304" pitchFamily="18" charset="0"/>
            </a:endParaRPr>
          </a:p>
          <a:p>
            <a:pPr algn="just"/>
            <a:endParaRPr lang="ru-RU" dirty="0">
              <a:solidFill>
                <a:srgbClr val="202122"/>
              </a:solidFill>
              <a:latin typeface="Times New Roman" panose="02020603050405020304" pitchFamily="18" charset="0"/>
              <a:cs typeface="Times New Roman" panose="02020603050405020304" pitchFamily="18" charset="0"/>
            </a:endParaRPr>
          </a:p>
          <a:p>
            <a:pPr algn="just"/>
            <a:endParaRPr lang="ru-RU" dirty="0">
              <a:solidFill>
                <a:srgbClr val="202122"/>
              </a:solidFill>
              <a:latin typeface="Times New Roman" panose="02020603050405020304" pitchFamily="18" charset="0"/>
              <a:cs typeface="Times New Roman" panose="02020603050405020304" pitchFamily="18" charset="0"/>
            </a:endParaRPr>
          </a:p>
          <a:p>
            <a:pPr algn="just"/>
            <a:endParaRPr lang="ru-RU" dirty="0">
              <a:solidFill>
                <a:srgbClr val="202122"/>
              </a:solidFill>
              <a:latin typeface="Times New Roman" panose="02020603050405020304" pitchFamily="18" charset="0"/>
              <a:cs typeface="Times New Roman" panose="02020603050405020304" pitchFamily="18" charset="0"/>
            </a:endParaRPr>
          </a:p>
          <a:p>
            <a:pPr algn="just"/>
            <a:endParaRPr lang="ru-RU" dirty="0">
              <a:solidFill>
                <a:srgbClr val="202122"/>
              </a:solidFill>
              <a:latin typeface="Times New Roman" panose="02020603050405020304" pitchFamily="18" charset="0"/>
              <a:cs typeface="Times New Roman" panose="02020603050405020304" pitchFamily="18" charset="0"/>
            </a:endParaRPr>
          </a:p>
          <a:p>
            <a:pPr algn="just"/>
            <a:endParaRPr lang="ru-RU" dirty="0">
              <a:solidFill>
                <a:srgbClr val="202122"/>
              </a:solidFill>
              <a:latin typeface="Times New Roman" panose="02020603050405020304" pitchFamily="18" charset="0"/>
              <a:cs typeface="Times New Roman" panose="02020603050405020304" pitchFamily="18" charset="0"/>
            </a:endParaRPr>
          </a:p>
          <a:p>
            <a:pPr algn="just"/>
            <a:endParaRPr lang="ru-RU" dirty="0">
              <a:solidFill>
                <a:srgbClr val="202122"/>
              </a:solidFill>
              <a:latin typeface="Times New Roman" panose="02020603050405020304" pitchFamily="18" charset="0"/>
              <a:cs typeface="Times New Roman" panose="02020603050405020304" pitchFamily="18" charset="0"/>
            </a:endParaRPr>
          </a:p>
          <a:p>
            <a:pPr algn="just"/>
            <a:endParaRPr lang="ru-RU" dirty="0">
              <a:solidFill>
                <a:srgbClr val="202122"/>
              </a:solidFill>
              <a:latin typeface="Times New Roman" panose="02020603050405020304" pitchFamily="18" charset="0"/>
              <a:cs typeface="Times New Roman" panose="02020603050405020304" pitchFamily="18" charset="0"/>
            </a:endParaRPr>
          </a:p>
          <a:p>
            <a:pPr algn="just"/>
            <a:r>
              <a:rPr lang="en-US" b="0" i="0" dirty="0">
                <a:solidFill>
                  <a:srgbClr val="202122"/>
                </a:solidFill>
                <a:effectLst/>
                <a:latin typeface="Times New Roman" panose="02020603050405020304" pitchFamily="18" charset="0"/>
                <a:cs typeface="Times New Roman" panose="02020603050405020304" pitchFamily="18" charset="0"/>
              </a:rPr>
              <a:t>Texnikaviy darajadagi kommunikatsiya jarayonlarida turli xil sunʼiy tillar (mas, </a:t>
            </a:r>
            <a:r>
              <a:rPr lang="en-US" b="0" i="0" dirty="0">
                <a:solidFill>
                  <a:srgbClr val="FF0000"/>
                </a:solidFill>
                <a:effectLst/>
                <a:latin typeface="Times New Roman" panose="02020603050405020304" pitchFamily="18" charset="0"/>
                <a:cs typeface="Times New Roman" panose="02020603050405020304" pitchFamily="18" charset="0"/>
              </a:rPr>
              <a:t>algol, kobol</a:t>
            </a:r>
            <a:r>
              <a:rPr lang="en-US" b="0" i="0" dirty="0">
                <a:solidFill>
                  <a:srgbClr val="202122"/>
                </a:solidFill>
                <a:effectLst/>
                <a:latin typeface="Times New Roman" panose="02020603050405020304" pitchFamily="18" charset="0"/>
                <a:cs typeface="Times New Roman" panose="02020603050405020304" pitchFamily="18" charset="0"/>
              </a:rPr>
              <a:t> va axborotlarni avtomatik qayta ishlash uchun moʻljallangan boshqa tillar)dan foydalaniladi.</a:t>
            </a:r>
            <a:endParaRPr lang="ru-RU" b="0" i="0" dirty="0">
              <a:solidFill>
                <a:srgbClr val="202122"/>
              </a:solidFill>
              <a:effectLst/>
              <a:latin typeface="Times New Roman" panose="02020603050405020304" pitchFamily="18" charset="0"/>
              <a:cs typeface="Times New Roman" panose="02020603050405020304" pitchFamily="18" charset="0"/>
            </a:endParaRPr>
          </a:p>
          <a:p>
            <a:pPr algn="just"/>
            <a:r>
              <a:rPr lang="en-US" b="0" i="0" dirty="0">
                <a:solidFill>
                  <a:srgbClr val="202122"/>
                </a:solidFill>
                <a:effectLst/>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graphicFrame>
        <p:nvGraphicFramePr>
          <p:cNvPr id="5" name="Схема 4"/>
          <p:cNvGraphicFramePr/>
          <p:nvPr/>
        </p:nvGraphicFramePr>
        <p:xfrm>
          <a:off x="755576" y="1412776"/>
          <a:ext cx="7632848" cy="3240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Заголовок 1"/>
          <p:cNvSpPr txBox="1"/>
          <p:nvPr/>
        </p:nvSpPr>
        <p:spPr>
          <a:xfrm>
            <a:off x="357158" y="142852"/>
            <a:ext cx="8391306" cy="785818"/>
          </a:xfrm>
          <a:prstGeom prst="rect">
            <a:avLst/>
          </a:prstGeom>
          <a:solidFill>
            <a:schemeClr val="accent1"/>
          </a:solidFill>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b="1" dirty="0" smtClean="0">
                <a:latin typeface="Times New Roman" panose="02020603050405020304" pitchFamily="18" charset="0"/>
                <a:cs typeface="Times New Roman" panose="02020603050405020304" pitchFamily="18" charset="0"/>
              </a:rPr>
              <a:t>Kommunikatsiya </a:t>
            </a:r>
            <a:r>
              <a:rPr lang="en-US" b="1" dirty="0">
                <a:latin typeface="Times New Roman" panose="02020603050405020304" pitchFamily="18" charset="0"/>
                <a:cs typeface="Times New Roman" panose="02020603050405020304" pitchFamily="18" charset="0"/>
              </a:rPr>
              <a:t>tushunchasi</a:t>
            </a:r>
            <a:endParaRPr lang="ru-RU" b="1" dirty="0">
              <a:latin typeface="Times New Roman" panose="02020603050405020304" pitchFamily="18" charset="0"/>
              <a:cs typeface="Times New Roman" panose="02020603050405020304" pitchFamily="18" charset="0"/>
            </a:endParaRPr>
          </a:p>
        </p:txBody>
      </p:sp>
      <p:sp>
        <p:nvSpPr>
          <p:cNvPr id="16" name="Прямоугольник: скругленные углы 15"/>
          <p:cNvSpPr/>
          <p:nvPr/>
        </p:nvSpPr>
        <p:spPr>
          <a:xfrm>
            <a:off x="7164287" y="142852"/>
            <a:ext cx="1493937" cy="785818"/>
          </a:xfrm>
          <a:prstGeom prst="roundRect">
            <a:avLst>
              <a:gd name="adj" fmla="val 10000"/>
            </a:avLst>
          </a:prstGeom>
          <a:blipFill rotWithShape="1">
            <a:blip r:embed="rId7"/>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Группа 13"/>
          <p:cNvGrpSpPr/>
          <p:nvPr/>
        </p:nvGrpSpPr>
        <p:grpSpPr>
          <a:xfrm>
            <a:off x="746386" y="116632"/>
            <a:ext cx="7890100" cy="1221745"/>
            <a:chOff x="0" y="4031758"/>
            <a:chExt cx="7890100" cy="1221745"/>
          </a:xfrm>
        </p:grpSpPr>
        <p:sp>
          <p:nvSpPr>
            <p:cNvPr id="15" name="Скругленный прямоугольник 14"/>
            <p:cNvSpPr/>
            <p:nvPr/>
          </p:nvSpPr>
          <p:spPr>
            <a:xfrm>
              <a:off x="0" y="4031758"/>
              <a:ext cx="7890100" cy="1221745"/>
            </a:xfrm>
            <a:prstGeom prst="roundRect">
              <a:avLst>
                <a:gd name="adj" fmla="val 10000"/>
              </a:avLst>
            </a:prstGeom>
            <a:solidFill>
              <a:srgbClr val="99FF66"/>
            </a:solidFill>
            <a:ln>
              <a:solidFill>
                <a:srgbClr val="00206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6" name="Скругленный прямоугольник 4"/>
            <p:cNvSpPr txBox="1"/>
            <p:nvPr/>
          </p:nvSpPr>
          <p:spPr>
            <a:xfrm>
              <a:off x="1700194" y="4031758"/>
              <a:ext cx="6189905" cy="12217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solidFill>
                    <a:schemeClr val="tx1"/>
                  </a:solidFill>
                  <a:latin typeface="Times New Roman" panose="02020603050405020304" pitchFamily="18" charset="0"/>
                  <a:cs typeface="Times New Roman" panose="02020603050405020304" pitchFamily="18" charset="0"/>
                </a:rPr>
                <a:t>Kommunikativ </a:t>
              </a:r>
              <a:r>
                <a:rPr lang="en-US" sz="3500" kern="1200" dirty="0">
                  <a:solidFill>
                    <a:schemeClr val="tx1"/>
                  </a:solidFill>
                  <a:latin typeface="Times New Roman" panose="02020603050405020304" pitchFamily="18" charset="0"/>
                  <a:cs typeface="Times New Roman" panose="02020603050405020304" pitchFamily="18" charset="0"/>
                </a:rPr>
                <a:t>faoliyat darajalari</a:t>
              </a:r>
              <a:endParaRPr lang="ru-RU" sz="3500" kern="1200" dirty="0">
                <a:solidFill>
                  <a:schemeClr val="tx1"/>
                </a:solidFill>
              </a:endParaRPr>
            </a:p>
          </p:txBody>
        </p:sp>
      </p:grpSp>
      <p:sp>
        <p:nvSpPr>
          <p:cNvPr id="17" name="Скругленный прямоугольник 16"/>
          <p:cNvSpPr/>
          <p:nvPr/>
        </p:nvSpPr>
        <p:spPr>
          <a:xfrm>
            <a:off x="868599" y="238806"/>
            <a:ext cx="1578020" cy="977396"/>
          </a:xfrm>
          <a:prstGeom prst="roundRect">
            <a:avLst>
              <a:gd name="adj" fmla="val 10000"/>
            </a:avLst>
          </a:prstGeom>
          <a:blipFill rotWithShape="1">
            <a:blip r:embed="rId1"/>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3" name="Рисунок 2"/>
          <p:cNvPicPr>
            <a:picLocks noChangeAspect="1"/>
          </p:cNvPicPr>
          <p:nvPr/>
        </p:nvPicPr>
        <p:blipFill>
          <a:blip r:embed="rId2"/>
          <a:stretch>
            <a:fillRect/>
          </a:stretch>
        </p:blipFill>
        <p:spPr>
          <a:xfrm>
            <a:off x="537735" y="1460551"/>
            <a:ext cx="7562658" cy="484876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1877" y="1556792"/>
            <a:ext cx="7848872" cy="738664"/>
          </a:xfrm>
          <a:prstGeom prst="rect">
            <a:avLst/>
          </a:prstGeom>
        </p:spPr>
        <p:txBody>
          <a:bodyPr wrap="square">
            <a:spAutoFit/>
          </a:bodyPr>
          <a:lstStyle/>
          <a:p>
            <a:pPr indent="354330" algn="just"/>
            <a:r>
              <a:rPr lang="en-US" sz="1400" b="1" i="1" dirty="0">
                <a:latin typeface="Times New Roman" panose="02020603050405020304" pitchFamily="18" charset="0"/>
                <a:cs typeface="Times New Roman" panose="02020603050405020304" pitchFamily="18" charset="0"/>
              </a:rPr>
              <a:t>Muloqot vositalarini</a:t>
            </a:r>
            <a:r>
              <a:rPr lang="en-US" sz="1400" dirty="0">
                <a:latin typeface="Times New Roman" panose="02020603050405020304" pitchFamily="18" charset="0"/>
                <a:cs typeface="Times New Roman" panose="02020603050405020304" pitchFamily="18" charset="0"/>
              </a:rPr>
              <a:t> muloqot jarayonida bir tirik jonzotdan boshqasiga etkaziladigan axborotni kodlashtirish, uzatish, qayta ishlash va ochib berish vositalari sifatida ta’riflash mumkin.</a:t>
            </a:r>
            <a:endParaRPr lang="ru-RU" sz="1400" dirty="0">
              <a:latin typeface="Times New Roman" panose="02020603050405020304" pitchFamily="18" charset="0"/>
              <a:cs typeface="Times New Roman" panose="02020603050405020304" pitchFamily="18" charset="0"/>
            </a:endParaRPr>
          </a:p>
          <a:p>
            <a:pPr indent="354330" algn="just"/>
            <a:r>
              <a:rPr lang="en-US" sz="1400" dirty="0">
                <a:latin typeface="Times New Roman" panose="02020603050405020304" pitchFamily="18" charset="0"/>
                <a:cs typeface="Times New Roman" panose="02020603050405020304" pitchFamily="18" charset="0"/>
              </a:rPr>
              <a:t>Muloqot vositalariga quyidagilar kiradi:</a:t>
            </a:r>
            <a:endParaRPr lang="en-US" sz="14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980556" y="932624"/>
            <a:ext cx="7211515" cy="5040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i="1" dirty="0">
                <a:latin typeface="Times New Roman" panose="02020603050405020304" pitchFamily="18" charset="0"/>
                <a:cs typeface="Times New Roman" panose="02020603050405020304" pitchFamily="18" charset="0"/>
              </a:rPr>
              <a:t>MULOQOT VOSITALARI</a:t>
            </a:r>
            <a:endParaRPr lang="ru-RU" b="1" i="1" dirty="0"/>
          </a:p>
        </p:txBody>
      </p:sp>
      <p:graphicFrame>
        <p:nvGraphicFramePr>
          <p:cNvPr id="5" name="Таблица 4"/>
          <p:cNvGraphicFramePr>
            <a:graphicFrameLocks noGrp="1"/>
          </p:cNvGraphicFramePr>
          <p:nvPr/>
        </p:nvGraphicFramePr>
        <p:xfrm>
          <a:off x="334244" y="2295456"/>
          <a:ext cx="8323981" cy="4082153"/>
        </p:xfrm>
        <a:graphic>
          <a:graphicData uri="http://schemas.openxmlformats.org/drawingml/2006/table">
            <a:tbl>
              <a:tblPr firstRow="1" bandRow="1">
                <a:tableStyleId>{5C22544A-7EE6-4342-B048-85BDC9FD1C3A}</a:tableStyleId>
              </a:tblPr>
              <a:tblGrid>
                <a:gridCol w="2638078"/>
                <a:gridCol w="1212090"/>
                <a:gridCol w="1539716"/>
                <a:gridCol w="1512168"/>
                <a:gridCol w="1421929"/>
              </a:tblGrid>
              <a:tr h="876591">
                <a:tc>
                  <a:txBody>
                    <a:bodyPr/>
                    <a:lstStyle/>
                    <a:p>
                      <a:r>
                        <a:rPr kumimoji="0" lang="en-US" sz="1400" b="1" kern="1200" dirty="0">
                          <a:solidFill>
                            <a:schemeClr val="tx1"/>
                          </a:solidFill>
                          <a:effectLst/>
                          <a:latin typeface="Times New Roman" panose="02020603050405020304" pitchFamily="18" charset="0"/>
                          <a:ea typeface="+mn-ea"/>
                          <a:cs typeface="Times New Roman" panose="02020603050405020304" pitchFamily="18" charset="0"/>
                        </a:rPr>
                        <a:t>1. Til </a:t>
                      </a:r>
                      <a:endParaRPr lang="ru-RU"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kumimoji="0" lang="en-US" sz="1400" b="1" kern="1200" dirty="0">
                          <a:solidFill>
                            <a:schemeClr val="tx1"/>
                          </a:solidFill>
                          <a:effectLst/>
                          <a:latin typeface="Times New Roman" panose="02020603050405020304" pitchFamily="18" charset="0"/>
                          <a:ea typeface="+mn-ea"/>
                          <a:cs typeface="Times New Roman" panose="02020603050405020304" pitchFamily="18" charset="0"/>
                        </a:rPr>
                        <a:t>2. </a:t>
                      </a:r>
                      <a:r>
                        <a:rPr kumimoji="0" lang="en-US" sz="1400" b="1" i="1" kern="1200" dirty="0">
                          <a:solidFill>
                            <a:schemeClr val="tx1"/>
                          </a:solidFill>
                          <a:effectLst/>
                          <a:latin typeface="Times New Roman" panose="02020603050405020304" pitchFamily="18" charset="0"/>
                          <a:ea typeface="+mn-ea"/>
                          <a:cs typeface="Times New Roman" panose="02020603050405020304" pitchFamily="18" charset="0"/>
                        </a:rPr>
                        <a:t>Ohang, emotsional ifodalanganlik</a:t>
                      </a:r>
                      <a:endParaRPr lang="ru-RU"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just"/>
                      <a:r>
                        <a:rPr kumimoji="0" lang="en-US" sz="1400" b="1" kern="1200" dirty="0">
                          <a:solidFill>
                            <a:schemeClr val="tx1"/>
                          </a:solidFill>
                          <a:effectLst/>
                          <a:latin typeface="Times New Roman" panose="02020603050405020304" pitchFamily="18" charset="0"/>
                          <a:ea typeface="+mn-ea"/>
                          <a:cs typeface="Times New Roman" panose="02020603050405020304" pitchFamily="18" charset="0"/>
                        </a:rPr>
                        <a:t>3. Suhbatdoshning </a:t>
                      </a:r>
                      <a:r>
                        <a:rPr kumimoji="0" lang="en-US" sz="1400" b="1" i="1" kern="1200" dirty="0">
                          <a:solidFill>
                            <a:schemeClr val="tx1"/>
                          </a:solidFill>
                          <a:effectLst/>
                          <a:latin typeface="Times New Roman" panose="02020603050405020304" pitchFamily="18" charset="0"/>
                          <a:ea typeface="+mn-ea"/>
                          <a:cs typeface="Times New Roman" panose="02020603050405020304" pitchFamily="18" charset="0"/>
                        </a:rPr>
                        <a:t>mimikasi, gavda holati, nigohi </a:t>
                      </a:r>
                      <a:endParaRPr lang="ru-RU"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kumimoji="0" lang="en-US" sz="1400" b="1" kern="1200" dirty="0">
                          <a:solidFill>
                            <a:schemeClr val="tx1"/>
                          </a:solidFill>
                          <a:effectLst/>
                          <a:latin typeface="Times New Roman" panose="02020603050405020304" pitchFamily="18" charset="0"/>
                          <a:ea typeface="+mn-ea"/>
                          <a:cs typeface="Times New Roman" panose="02020603050405020304" pitchFamily="18" charset="0"/>
                        </a:rPr>
                        <a:t>4. </a:t>
                      </a:r>
                      <a:r>
                        <a:rPr kumimoji="0" lang="en-US" sz="1400" b="1" i="1" kern="1200" dirty="0">
                          <a:solidFill>
                            <a:schemeClr val="tx1"/>
                          </a:solidFill>
                          <a:effectLst/>
                          <a:latin typeface="Times New Roman" panose="02020603050405020304" pitchFamily="18" charset="0"/>
                          <a:ea typeface="+mn-ea"/>
                          <a:cs typeface="Times New Roman" panose="02020603050405020304" pitchFamily="18" charset="0"/>
                        </a:rPr>
                        <a:t>Imo-ishoralar </a:t>
                      </a:r>
                      <a:endParaRPr lang="ru-RU"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kumimoji="0" lang="en-US" sz="1400" b="1" i="1" kern="1200" dirty="0">
                          <a:solidFill>
                            <a:schemeClr val="tx1"/>
                          </a:solidFill>
                          <a:effectLst/>
                          <a:latin typeface="Times New Roman" panose="02020603050405020304" pitchFamily="18" charset="0"/>
                          <a:ea typeface="+mn-ea"/>
                          <a:cs typeface="Times New Roman" panose="02020603050405020304" pitchFamily="18" charset="0"/>
                        </a:rPr>
                        <a:t>5. masofa</a:t>
                      </a:r>
                      <a:endParaRPr lang="ru-RU" sz="1400" dirty="0">
                        <a:solidFill>
                          <a:schemeClr val="tx1"/>
                        </a:solidFill>
                        <a:latin typeface="Times New Roman" panose="02020603050405020304" pitchFamily="18" charset="0"/>
                        <a:cs typeface="Times New Roman" panose="02020603050405020304" pitchFamily="18" charset="0"/>
                      </a:endParaRPr>
                    </a:p>
                  </a:txBody>
                  <a:tcPr/>
                </a:tc>
              </a:tr>
              <a:tr h="3137273">
                <a:tc>
                  <a:txBody>
                    <a:bodyPr/>
                    <a:lstStyle/>
                    <a:p>
                      <a:pPr marL="0" marR="0" indent="0" algn="l" defTabSz="914400" rtl="0" eaLnBrk="1" fontAlgn="auto" latinLnBrk="0" hangingPunct="1">
                        <a:lnSpc>
                          <a:spcPct val="100000"/>
                        </a:lnSpc>
                        <a:spcBef>
                          <a:spcPts val="0"/>
                        </a:spcBef>
                        <a:spcAft>
                          <a:spcPts val="0"/>
                        </a:spcAft>
                        <a:buClrTx/>
                        <a:buSzTx/>
                        <a:buFontTx/>
                        <a:buNone/>
                        <a:defRPr/>
                      </a:pPr>
                      <a:r>
                        <a:rPr kumimoji="0" lang="en-US" sz="1400" kern="1200" dirty="0">
                          <a:solidFill>
                            <a:schemeClr val="dk1"/>
                          </a:solidFill>
                          <a:effectLst/>
                          <a:latin typeface="Times New Roman" panose="02020603050405020304" pitchFamily="18" charset="0"/>
                          <a:ea typeface="+mn-ea"/>
                          <a:cs typeface="Times New Roman" panose="02020603050405020304" pitchFamily="18" charset="0"/>
                        </a:rPr>
                        <a:t>muloqot uchun qo‘llaniladigan so‘zlar, ifodalar va ularni muloqotda qo‘llash uchun ma’noli iboralarga </a:t>
                      </a:r>
                      <a:r>
                        <a:rPr kumimoji="0" lang="en-US" sz="1400" u="sng" kern="1200" dirty="0">
                          <a:solidFill>
                            <a:schemeClr val="dk1"/>
                          </a:solidFill>
                          <a:effectLst/>
                          <a:latin typeface="Times New Roman" panose="02020603050405020304" pitchFamily="18" charset="0"/>
                          <a:ea typeface="+mn-ea"/>
                          <a:cs typeface="Times New Roman" panose="02020603050405020304" pitchFamily="18" charset="0"/>
                          <a:hlinkClick r:id="rId1"/>
                        </a:rPr>
                        <a:t>birlashtirish qoidalari tizimi</a:t>
                      </a:r>
                      <a:r>
                        <a:rPr kumimoji="0" lang="en-US" sz="1400" kern="1200" dirty="0">
                          <a:solidFill>
                            <a:schemeClr val="dk1"/>
                          </a:solidFill>
                          <a:effectLst/>
                          <a:latin typeface="Times New Roman" panose="02020603050405020304" pitchFamily="18" charset="0"/>
                          <a:ea typeface="+mn-ea"/>
                          <a:cs typeface="Times New Roman" panose="02020603050405020304" pitchFamily="18" charset="0"/>
                        </a:rPr>
                        <a:t>, shuningdek, turli ko‘rinish va shakllardagi (matnlar, chizmalar, suratlar), axborot yozish, etkazish va saqlashning texnik vositalari (radio- va videotexnika, yozuvning mexanik, magnitli, lazerli va boshqa shakllari) dagi belgilar tizimlari va yozuvdan iborat.</a:t>
                      </a:r>
                      <a:endParaRPr kumimoji="0" lang="ru-RU" sz="1400" kern="1200" dirty="0">
                        <a:solidFill>
                          <a:schemeClr val="dk1"/>
                        </a:solidFill>
                        <a:effectLst/>
                        <a:latin typeface="Times New Roman" panose="02020603050405020304" pitchFamily="18" charset="0"/>
                        <a:ea typeface="+mn-ea"/>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txBody>
                  <a:tcPr/>
                </a:tc>
                <a:tc>
                  <a:txBody>
                    <a:bodyPr/>
                    <a:lstStyle/>
                    <a:p>
                      <a:r>
                        <a:rPr kumimoji="0" lang="en-US" sz="1400" kern="1200" dirty="0">
                          <a:solidFill>
                            <a:schemeClr val="dk1"/>
                          </a:solidFill>
                          <a:effectLst/>
                          <a:latin typeface="Times New Roman" panose="02020603050405020304" pitchFamily="18" charset="0"/>
                          <a:ea typeface="+mn-ea"/>
                          <a:cs typeface="Times New Roman" panose="02020603050405020304" pitchFamily="18" charset="0"/>
                        </a:rPr>
                        <a:t>bir xil iboraga turlicha ma’no berishga qodir</a:t>
                      </a:r>
                      <a:endParaRPr lang="ru-RU" sz="1400"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kumimoji="0" lang="en-US" sz="1400" kern="1200" dirty="0">
                          <a:solidFill>
                            <a:schemeClr val="dk1"/>
                          </a:solidFill>
                          <a:effectLst/>
                          <a:latin typeface="Times New Roman" panose="02020603050405020304" pitchFamily="18" charset="0"/>
                          <a:ea typeface="+mn-ea"/>
                          <a:cs typeface="Times New Roman" panose="02020603050405020304" pitchFamily="18" charset="0"/>
                        </a:rPr>
                        <a:t>Suhbatdoshning </a:t>
                      </a:r>
                      <a:r>
                        <a:rPr kumimoji="0" lang="en-US" sz="1400" b="1" i="1" kern="1200" dirty="0">
                          <a:solidFill>
                            <a:schemeClr val="dk1"/>
                          </a:solidFill>
                          <a:effectLst/>
                          <a:latin typeface="Times New Roman" panose="02020603050405020304" pitchFamily="18" charset="0"/>
                          <a:ea typeface="+mn-ea"/>
                          <a:cs typeface="Times New Roman" panose="02020603050405020304" pitchFamily="18" charset="0"/>
                        </a:rPr>
                        <a:t>mimikasi, gavda holati, nigohi </a:t>
                      </a:r>
                      <a:r>
                        <a:rPr kumimoji="0" lang="en-US" sz="1400" kern="1200" dirty="0">
                          <a:solidFill>
                            <a:schemeClr val="dk1"/>
                          </a:solidFill>
                          <a:effectLst/>
                          <a:latin typeface="Times New Roman" panose="02020603050405020304" pitchFamily="18" charset="0"/>
                          <a:ea typeface="+mn-ea"/>
                          <a:cs typeface="Times New Roman" panose="02020603050405020304" pitchFamily="18" charset="0"/>
                        </a:rPr>
                        <a:t>ibora ma’nosini kuchaytirishi, to‘ldirishi yoki rad etishi mumkin.</a:t>
                      </a:r>
                      <a:endParaRPr kumimoji="0" lang="ru-RU" sz="1400" kern="1200" dirty="0">
                        <a:solidFill>
                          <a:schemeClr val="dk1"/>
                        </a:solidFill>
                        <a:effectLst/>
                        <a:latin typeface="Times New Roman" panose="02020603050405020304" pitchFamily="18" charset="0"/>
                        <a:ea typeface="+mn-ea"/>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kumimoji="0" lang="en-US" sz="1400" b="1" i="1" kern="1200" dirty="0">
                          <a:solidFill>
                            <a:schemeClr val="dk1"/>
                          </a:solidFill>
                          <a:effectLst/>
                          <a:latin typeface="Times New Roman" panose="02020603050405020304" pitchFamily="18" charset="0"/>
                          <a:ea typeface="+mn-ea"/>
                          <a:cs typeface="Times New Roman" panose="02020603050405020304" pitchFamily="18" charset="0"/>
                        </a:rPr>
                        <a:t>Imo-ishoralar </a:t>
                      </a:r>
                      <a:r>
                        <a:rPr kumimoji="0" lang="en-US" sz="1400" kern="1200" dirty="0">
                          <a:solidFill>
                            <a:schemeClr val="dk1"/>
                          </a:solidFill>
                          <a:effectLst/>
                          <a:latin typeface="Times New Roman" panose="02020603050405020304" pitchFamily="18" charset="0"/>
                          <a:ea typeface="+mn-ea"/>
                          <a:cs typeface="Times New Roman" panose="02020603050405020304" pitchFamily="18" charset="0"/>
                        </a:rPr>
                        <a:t>muloqot vositasi sifatida umumiy qabul qilingan, ya’ni, belgilangan ma’noga ega bo‘lishi yoki ekspressiv, ya’ni, nutqning ifodaliligini yanada oshirishi mumkin.</a:t>
                      </a:r>
                      <a:endParaRPr kumimoji="0" lang="ru-RU" sz="1400" kern="1200" dirty="0">
                        <a:solidFill>
                          <a:schemeClr val="dk1"/>
                        </a:solidFill>
                        <a:effectLst/>
                        <a:latin typeface="Times New Roman" panose="02020603050405020304" pitchFamily="18" charset="0"/>
                        <a:ea typeface="+mn-ea"/>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kumimoji="0" lang="en-US" sz="1400" kern="1200" dirty="0">
                          <a:solidFill>
                            <a:schemeClr val="dk1"/>
                          </a:solidFill>
                          <a:effectLst/>
                          <a:latin typeface="Times New Roman" panose="02020603050405020304" pitchFamily="18" charset="0"/>
                          <a:ea typeface="+mn-ea"/>
                          <a:cs typeface="Times New Roman" panose="02020603050405020304" pitchFamily="18" charset="0"/>
                        </a:rPr>
                        <a:t>Suhbatdoshlar muloqotidagi </a:t>
                      </a:r>
                      <a:r>
                        <a:rPr kumimoji="0" lang="en-US" sz="1400" b="1" i="1" kern="1200" dirty="0">
                          <a:solidFill>
                            <a:schemeClr val="dk1"/>
                          </a:solidFill>
                          <a:effectLst/>
                          <a:latin typeface="Times New Roman" panose="02020603050405020304" pitchFamily="18" charset="0"/>
                          <a:ea typeface="+mn-ea"/>
                          <a:cs typeface="Times New Roman" panose="02020603050405020304" pitchFamily="18" charset="0"/>
                        </a:rPr>
                        <a:t>masofa</a:t>
                      </a:r>
                      <a:r>
                        <a:rPr kumimoji="0" lang="en-US" sz="1400" kern="1200" dirty="0">
                          <a:solidFill>
                            <a:schemeClr val="dk1"/>
                          </a:solidFill>
                          <a:effectLst/>
                          <a:latin typeface="Times New Roman" panose="02020603050405020304" pitchFamily="18" charset="0"/>
                          <a:ea typeface="+mn-ea"/>
                          <a:cs typeface="Times New Roman" panose="02020603050405020304" pitchFamily="18" charset="0"/>
                        </a:rPr>
                        <a:t> madaniy, milliy an’analarga, suhbatdoshga bo‘lgan ishonch darajasiga bog‘liq bo‘ladi.</a:t>
                      </a:r>
                      <a:endParaRPr kumimoji="0" lang="ru-RU" sz="1400" kern="1200" dirty="0">
                        <a:solidFill>
                          <a:schemeClr val="dk1"/>
                        </a:solidFill>
                        <a:effectLst/>
                        <a:latin typeface="Times New Roman" panose="02020603050405020304" pitchFamily="18" charset="0"/>
                        <a:ea typeface="+mn-ea"/>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txBody>
                  <a:tcPr/>
                </a:tc>
              </a:tr>
            </a:tbl>
          </a:graphicData>
        </a:graphic>
      </p:graphicFrame>
      <p:sp>
        <p:nvSpPr>
          <p:cNvPr id="9" name="Заголовок 1"/>
          <p:cNvSpPr txBox="1"/>
          <p:nvPr/>
        </p:nvSpPr>
        <p:spPr>
          <a:xfrm>
            <a:off x="393254" y="0"/>
            <a:ext cx="8391306" cy="985846"/>
          </a:xfrm>
          <a:prstGeom prst="rect">
            <a:avLst/>
          </a:prstGeom>
          <a:solidFill>
            <a:srgbClr val="00B0F0"/>
          </a:solidFill>
        </p:spPr>
        <p:txBody>
          <a:bodyPr vert="horz" anchor="b">
            <a:normAutofit fontScale="77500" lnSpcReduction="20000"/>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lvl="0"/>
            <a:endParaRPr lang="en-US" dirty="0">
              <a:solidFill>
                <a:schemeClr val="tx1"/>
              </a:solidFill>
              <a:latin typeface="Times New Roman" panose="02020603050405020304" pitchFamily="18" charset="0"/>
              <a:cs typeface="Times New Roman" panose="02020603050405020304" pitchFamily="18" charset="0"/>
            </a:endParaRPr>
          </a:p>
          <a:p>
            <a:pPr marL="514350" lvl="0" indent="-514350">
              <a:buAutoNum type="arabicPeriod"/>
            </a:pPr>
            <a:r>
              <a:rPr lang="en-US" dirty="0">
                <a:solidFill>
                  <a:schemeClr val="tx1"/>
                </a:solidFill>
                <a:latin typeface="Times New Roman" panose="02020603050405020304" pitchFamily="18" charset="0"/>
                <a:cs typeface="Times New Roman" panose="02020603050405020304" pitchFamily="18" charset="0"/>
              </a:rPr>
              <a:t>Muloqot mazmuni, maqsadi</a:t>
            </a:r>
            <a:endParaRPr lang="en-US" dirty="0">
              <a:solidFill>
                <a:schemeClr val="tx1"/>
              </a:solidFill>
              <a:latin typeface="Times New Roman" panose="02020603050405020304" pitchFamily="18" charset="0"/>
              <a:cs typeface="Times New Roman" panose="02020603050405020304" pitchFamily="18" charset="0"/>
            </a:endParaRPr>
          </a:p>
          <a:p>
            <a:pPr lvl="0"/>
            <a:r>
              <a:rPr lang="en-US" dirty="0">
                <a:solidFill>
                  <a:schemeClr val="tx1"/>
                </a:solidFill>
                <a:latin typeface="Times New Roman" panose="02020603050405020304" pitchFamily="18" charset="0"/>
                <a:cs typeface="Times New Roman" panose="02020603050405020304" pitchFamily="18" charset="0"/>
              </a:rPr>
              <a:t> va vositalari</a:t>
            </a:r>
            <a:endParaRPr lang="ru-RU" dirty="0"/>
          </a:p>
        </p:txBody>
      </p:sp>
      <p:sp>
        <p:nvSpPr>
          <p:cNvPr id="10" name="Скругленный прямоугольник 9"/>
          <p:cNvSpPr/>
          <p:nvPr/>
        </p:nvSpPr>
        <p:spPr>
          <a:xfrm>
            <a:off x="7093832" y="20591"/>
            <a:ext cx="1650028" cy="944664"/>
          </a:xfrm>
          <a:prstGeom prst="roundRect">
            <a:avLst>
              <a:gd name="adj" fmla="val 10000"/>
            </a:avLst>
          </a:prstGeom>
          <a:blipFill rotWithShape="1">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80556" y="932624"/>
            <a:ext cx="7211515" cy="5040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i="1" dirty="0">
                <a:latin typeface="Times New Roman" panose="02020603050405020304" pitchFamily="18" charset="0"/>
                <a:cs typeface="Times New Roman" panose="02020603050405020304" pitchFamily="18" charset="0"/>
              </a:rPr>
              <a:t>MULOQOT  BOSQICHLARI</a:t>
            </a:r>
            <a:endParaRPr lang="ru-RU" b="1" i="1" dirty="0"/>
          </a:p>
        </p:txBody>
      </p:sp>
      <p:graphicFrame>
        <p:nvGraphicFramePr>
          <p:cNvPr id="6" name="Схема 5"/>
          <p:cNvGraphicFramePr/>
          <p:nvPr/>
        </p:nvGraphicFramePr>
        <p:xfrm>
          <a:off x="755576" y="1556792"/>
          <a:ext cx="7436495" cy="495751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9" name="Заголовок 1"/>
          <p:cNvSpPr txBox="1"/>
          <p:nvPr/>
        </p:nvSpPr>
        <p:spPr>
          <a:xfrm>
            <a:off x="393254" y="0"/>
            <a:ext cx="8391306" cy="985846"/>
          </a:xfrm>
          <a:prstGeom prst="rect">
            <a:avLst/>
          </a:prstGeom>
          <a:solidFill>
            <a:srgbClr val="00B0F0"/>
          </a:solidFill>
        </p:spPr>
        <p:txBody>
          <a:bodyPr vert="horz" anchor="b">
            <a:normAutofit fontScale="77500" lnSpcReduction="20000"/>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lvl="0"/>
            <a:endParaRPr lang="en-US" dirty="0">
              <a:solidFill>
                <a:schemeClr val="tx1"/>
              </a:solidFill>
              <a:latin typeface="Times New Roman" panose="02020603050405020304" pitchFamily="18" charset="0"/>
              <a:cs typeface="Times New Roman" panose="02020603050405020304" pitchFamily="18" charset="0"/>
            </a:endParaRPr>
          </a:p>
          <a:p>
            <a:pPr marL="514350" lvl="0" indent="-514350">
              <a:buAutoNum type="arabicPeriod"/>
            </a:pPr>
            <a:r>
              <a:rPr lang="en-US" dirty="0">
                <a:solidFill>
                  <a:schemeClr val="tx1"/>
                </a:solidFill>
                <a:latin typeface="Times New Roman" panose="02020603050405020304" pitchFamily="18" charset="0"/>
                <a:cs typeface="Times New Roman" panose="02020603050405020304" pitchFamily="18" charset="0"/>
              </a:rPr>
              <a:t>Muloqot mazmuni, maqsadi</a:t>
            </a:r>
            <a:endParaRPr lang="en-US" dirty="0">
              <a:solidFill>
                <a:schemeClr val="tx1"/>
              </a:solidFill>
              <a:latin typeface="Times New Roman" panose="02020603050405020304" pitchFamily="18" charset="0"/>
              <a:cs typeface="Times New Roman" panose="02020603050405020304" pitchFamily="18" charset="0"/>
            </a:endParaRPr>
          </a:p>
          <a:p>
            <a:pPr lvl="0"/>
            <a:r>
              <a:rPr lang="en-US" dirty="0">
                <a:solidFill>
                  <a:schemeClr val="tx1"/>
                </a:solidFill>
                <a:latin typeface="Times New Roman" panose="02020603050405020304" pitchFamily="18" charset="0"/>
                <a:cs typeface="Times New Roman" panose="02020603050405020304" pitchFamily="18" charset="0"/>
              </a:rPr>
              <a:t> va vositalari</a:t>
            </a:r>
            <a:endParaRPr lang="ru-RU" dirty="0"/>
          </a:p>
        </p:txBody>
      </p:sp>
      <p:sp>
        <p:nvSpPr>
          <p:cNvPr id="10" name="Скругленный прямоугольник 9"/>
          <p:cNvSpPr/>
          <p:nvPr/>
        </p:nvSpPr>
        <p:spPr>
          <a:xfrm>
            <a:off x="7093832" y="20591"/>
            <a:ext cx="1650028" cy="944664"/>
          </a:xfrm>
          <a:prstGeom prst="roundRect">
            <a:avLst>
              <a:gd name="adj" fmla="val 10000"/>
            </a:avLst>
          </a:prstGeom>
          <a:blipFill rotWithShape="1">
            <a:blip r:embed="rId6"/>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0</TotalTime>
  <Words>9354</Words>
  <Application>WPS Presentation</Application>
  <PresentationFormat>Экран (4:3)</PresentationFormat>
  <Paragraphs>246</Paragraphs>
  <Slides>18</Slides>
  <Notes>1</Notes>
  <HiddenSlides>0</HiddenSlides>
  <MMClips>0</MMClips>
  <ScaleCrop>false</ScaleCrop>
  <HeadingPairs>
    <vt:vector size="6" baseType="variant">
      <vt:variant>
        <vt:lpstr>已用的字体</vt:lpstr>
      </vt:variant>
      <vt:variant>
        <vt:i4>29</vt:i4>
      </vt:variant>
      <vt:variant>
        <vt:lpstr>主题</vt:lpstr>
      </vt:variant>
      <vt:variant>
        <vt:i4>1</vt:i4>
      </vt:variant>
      <vt:variant>
        <vt:lpstr>幻灯片标题</vt:lpstr>
      </vt:variant>
      <vt:variant>
        <vt:i4>18</vt:i4>
      </vt:variant>
    </vt:vector>
  </HeadingPairs>
  <TitlesOfParts>
    <vt:vector size="48" baseType="lpstr">
      <vt:lpstr>Arial</vt:lpstr>
      <vt:lpstr>SimSun</vt:lpstr>
      <vt:lpstr>Wingdings</vt:lpstr>
      <vt:lpstr>Wingdings</vt:lpstr>
      <vt:lpstr>Wingdings 2</vt:lpstr>
      <vt:lpstr>Times New Roman</vt:lpstr>
      <vt:lpstr>Times New Roman</vt:lpstr>
      <vt:lpstr>TimesUZ</vt:lpstr>
      <vt:lpstr>Segoe Print</vt:lpstr>
      <vt:lpstr>Century Schoolbook</vt:lpstr>
      <vt:lpstr>Microsoft YaHei</vt:lpstr>
      <vt:lpstr>Arial Unicode MS</vt:lpstr>
      <vt:lpstr>Calibri</vt:lpstr>
      <vt:lpstr>Georgia</vt:lpstr>
      <vt:lpstr>Trebuchet MS</vt:lpstr>
      <vt:lpstr>Monotype Corsiva</vt:lpstr>
      <vt:lpstr>Calibri</vt:lpstr>
      <vt:lpstr>Bahnschrift Light Condensed</vt:lpstr>
      <vt:lpstr>Bahnschrift Light SemiCondensed</vt:lpstr>
      <vt:lpstr>Arial Black</vt:lpstr>
      <vt:lpstr>Arial Narrow</vt:lpstr>
      <vt:lpstr>Bahnschrift</vt:lpstr>
      <vt:lpstr>Bahnschrift Condensed</vt:lpstr>
      <vt:lpstr>Bahnschrift Light</vt:lpstr>
      <vt:lpstr>Bahnschrift SemiBold</vt:lpstr>
      <vt:lpstr>Bahnschrift SemiBold Condensed</vt:lpstr>
      <vt:lpstr>Bahnschrift SemiBold SemiCondensed</vt:lpstr>
      <vt:lpstr>Bahnschrift SemiCondensed</vt:lpstr>
      <vt:lpstr>Bahnschrift SemiLight</vt:lpstr>
      <vt:lpstr>Эркер</vt:lpstr>
      <vt:lpstr>Ma`ruzachi: Shirinova Yekaterina</vt:lpstr>
      <vt:lpstr>Fanga doir ADABIYOTLAR</vt:lpstr>
      <vt:lpstr>Fanning maqsad va vazifalari</vt:lpstr>
      <vt:lpstr>Fanning maqsad va vazifalari</vt:lpstr>
      <vt:lpstr>PowerPoint 演示文稿</vt:lpstr>
      <vt:lpstr>1. Kommunikatsiya tushunchasi</vt:lpstr>
      <vt:lpstr>PowerPoint 演示文稿</vt:lpstr>
      <vt:lpstr>PowerPoint 演示文稿</vt:lpstr>
      <vt:lpstr>PowerPoint 演示文稿</vt:lpstr>
      <vt:lpstr>3.          Ish kommunikatsiyasi psixologiyasi   </vt:lpstr>
      <vt:lpstr>3.          Ish kommunikatsiyasi psixologiyasi   </vt:lpstr>
      <vt:lpstr>3.           Ish kommunikatsiyasi psixologiyasi   </vt:lpstr>
      <vt:lpstr>3.          Ish kommunikatsiyasi psixologiyasi   </vt:lpstr>
      <vt:lpstr>PowerPoint 演示文稿</vt:lpstr>
      <vt:lpstr>3.          Ish kommunikatsiyasi psixologiyasi   </vt:lpstr>
      <vt:lpstr>3.          Ish kommunikatsiyasi psixologiyasi   </vt:lpstr>
      <vt:lpstr>3.          Ish kommunikatsiyasi psixologiyasi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Ma`ruzachi: Shirinova Yekaterina</dc:title>
  <dc:creator>Пользователь</dc:creator>
  <cp:lastModifiedBy>Gulbahor Iskandarova</cp:lastModifiedBy>
  <cp:revision>55</cp:revision>
  <dcterms:created xsi:type="dcterms:W3CDTF">2020-09-03T12:33:00Z</dcterms:created>
  <dcterms:modified xsi:type="dcterms:W3CDTF">2026-06-05T12:10:07Z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26F053D4008E4EB49A0F1098F5985B05_12</vt:lpwstr>
  </property>
  <property fmtid="{D5CDD505-2E9C-101B-9397-08002B2CF9AE}" pid="3" name="KSOProductBuildVer">
    <vt:lpwstr>1049-12.2.0.23202</vt:lpwstr>
  </property>
</Properties>
</file>