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1"/>
  </p:notesMasterIdLst>
  <p:sldIdLst>
    <p:sldId id="256" r:id="rId2"/>
    <p:sldId id="257" r:id="rId3"/>
    <p:sldId id="287" r:id="rId4"/>
    <p:sldId id="276" r:id="rId5"/>
    <p:sldId id="261" r:id="rId6"/>
    <p:sldId id="277" r:id="rId7"/>
    <p:sldId id="288" r:id="rId8"/>
    <p:sldId id="294" r:id="rId9"/>
    <p:sldId id="293" r:id="rId10"/>
    <p:sldId id="299" r:id="rId11"/>
    <p:sldId id="300" r:id="rId12"/>
    <p:sldId id="301" r:id="rId13"/>
    <p:sldId id="302" r:id="rId14"/>
    <p:sldId id="295" r:id="rId15"/>
    <p:sldId id="296" r:id="rId16"/>
    <p:sldId id="297" r:id="rId17"/>
    <p:sldId id="298" r:id="rId18"/>
    <p:sldId id="271" r:id="rId19"/>
    <p:sldId id="30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461" autoAdjust="0"/>
  </p:normalViewPr>
  <p:slideViewPr>
    <p:cSldViewPr>
      <p:cViewPr>
        <p:scale>
          <a:sx n="75" d="100"/>
          <a:sy n="75" d="100"/>
        </p:scale>
        <p:origin x="-1589" y="-2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png"/><Relationship Id="rId4" Type="http://schemas.openxmlformats.org/officeDocument/2006/relationships/image" Target="../media/image8.jpe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png"/></Relationships>
</file>

<file path=ppt/diagrams/_rels/data3.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image" Target="../media/image14.png"/><Relationship Id="rId1" Type="http://schemas.openxmlformats.org/officeDocument/2006/relationships/image" Target="../media/image13.png"/></Relationships>
</file>

<file path=ppt/diagrams/_rels/data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jpg"/></Relationships>
</file>

<file path=ppt/diagrams/_rels/data6.xml.rels><?xml version="1.0" encoding="UTF-8" standalone="yes"?>
<Relationships xmlns="http://schemas.openxmlformats.org/package/2006/relationships"><Relationship Id="rId3" Type="http://schemas.openxmlformats.org/officeDocument/2006/relationships/image" Target="../media/image23.jfif"/><Relationship Id="rId2" Type="http://schemas.openxmlformats.org/officeDocument/2006/relationships/image" Target="../media/image22.jfif"/><Relationship Id="rId1" Type="http://schemas.openxmlformats.org/officeDocument/2006/relationships/image" Target="../media/image21.jpg"/><Relationship Id="rId4" Type="http://schemas.openxmlformats.org/officeDocument/2006/relationships/image" Target="../media/image24.jfif"/></Relationships>
</file>

<file path=ppt/diagram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png"/><Relationship Id="rId4" Type="http://schemas.openxmlformats.org/officeDocument/2006/relationships/image" Target="../media/image8.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image" Target="../media/image14.png"/><Relationship Id="rId1" Type="http://schemas.openxmlformats.org/officeDocument/2006/relationships/image" Target="../media/image13.png"/></Relationships>
</file>

<file path=ppt/diagrams/_rels/drawing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jpg"/></Relationships>
</file>

<file path=ppt/diagrams/_rels/drawing6.xml.rels><?xml version="1.0" encoding="UTF-8" standalone="yes"?>
<Relationships xmlns="http://schemas.openxmlformats.org/package/2006/relationships"><Relationship Id="rId3" Type="http://schemas.openxmlformats.org/officeDocument/2006/relationships/image" Target="../media/image23.jfif"/><Relationship Id="rId2" Type="http://schemas.openxmlformats.org/officeDocument/2006/relationships/image" Target="../media/image22.jfif"/><Relationship Id="rId1" Type="http://schemas.openxmlformats.org/officeDocument/2006/relationships/image" Target="../media/image21.jpg"/><Relationship Id="rId4" Type="http://schemas.openxmlformats.org/officeDocument/2006/relationships/image" Target="../media/image24.jf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5245AB-08F8-415D-B335-DC8160E3A2F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B698BE49-79AA-484A-87F9-A32CE7C0B899}">
      <dgm:prSet phldrT="[Текст]"/>
      <dgm:spPr>
        <a:solidFill>
          <a:schemeClr val="accent1"/>
        </a:solidFill>
        <a:ln>
          <a:solidFill>
            <a:srgbClr val="002060"/>
          </a:solidFill>
        </a:ln>
      </dgm:spPr>
      <dgm:t>
        <a:bodyPr/>
        <a:lstStyle/>
        <a:p>
          <a:pPr algn="just"/>
          <a:r>
            <a:rPr lang="en-US" dirty="0">
              <a:solidFill>
                <a:schemeClr val="tx1"/>
              </a:solidFill>
              <a:latin typeface="Times New Roman" panose="02020603050405020304" pitchFamily="18" charset="0"/>
              <a:cs typeface="Times New Roman" panose="02020603050405020304" pitchFamily="18" charset="0"/>
            </a:rPr>
            <a:t>1.Madaniyat tushunchasi</a:t>
          </a:r>
          <a:endParaRPr lang="ru-RU" dirty="0">
            <a:solidFill>
              <a:schemeClr val="tx1"/>
            </a:solidFill>
          </a:endParaRPr>
        </a:p>
      </dgm:t>
    </dgm:pt>
    <dgm:pt modelId="{5EF9428A-6BE8-4E04-8BCF-E250B0A3E5B4}" type="parTrans" cxnId="{F5E64FD4-CCD7-452E-98BD-EB14FE51F342}">
      <dgm:prSet/>
      <dgm:spPr/>
      <dgm:t>
        <a:bodyPr/>
        <a:lstStyle/>
        <a:p>
          <a:endParaRPr lang="ru-RU"/>
        </a:p>
      </dgm:t>
    </dgm:pt>
    <dgm:pt modelId="{38D01A5E-C82A-47BF-9840-A184E0A340DF}" type="sibTrans" cxnId="{F5E64FD4-CCD7-452E-98BD-EB14FE51F342}">
      <dgm:prSet/>
      <dgm:spPr/>
      <dgm:t>
        <a:bodyPr/>
        <a:lstStyle/>
        <a:p>
          <a:endParaRPr lang="ru-RU"/>
        </a:p>
      </dgm:t>
    </dgm:pt>
    <dgm:pt modelId="{AF4473B3-38B1-470F-B56A-2D4F338A6ED2}">
      <dgm:prSet phldrT="[Текст]"/>
      <dgm:spPr>
        <a:solidFill>
          <a:srgbClr val="00B0F0"/>
        </a:solidFill>
        <a:ln>
          <a:solidFill>
            <a:srgbClr val="002060"/>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2. </a:t>
          </a:r>
          <a:r>
            <a:rPr lang="en-US" sz="1800" dirty="0">
              <a:solidFill>
                <a:schemeClr val="tx1"/>
              </a:solidFill>
              <a:latin typeface="Times New Roman" panose="02020603050405020304" pitchFamily="18" charset="0"/>
              <a:cs typeface="Times New Roman" panose="02020603050405020304" pitchFamily="18" charset="0"/>
            </a:rPr>
            <a:t>Enkulturatsiya va sotsi</a:t>
          </a:r>
          <a:r>
            <a:rPr lang="uz-Latn-UZ" sz="1800" dirty="0">
              <a:solidFill>
                <a:schemeClr val="tx1"/>
              </a:solidFill>
              <a:latin typeface="Times New Roman" panose="02020603050405020304" pitchFamily="18" charset="0"/>
              <a:cs typeface="Times New Roman" panose="02020603050405020304" pitchFamily="18" charset="0"/>
            </a:rPr>
            <a:t>a</a:t>
          </a:r>
          <a:r>
            <a:rPr lang="en-US" sz="1800" dirty="0">
              <a:solidFill>
                <a:schemeClr val="tx1"/>
              </a:solidFill>
              <a:latin typeface="Times New Roman" panose="02020603050405020304" pitchFamily="18" charset="0"/>
              <a:cs typeface="Times New Roman" panose="02020603050405020304" pitchFamily="18" charset="0"/>
            </a:rPr>
            <a:t>lizatsiya</a:t>
          </a:r>
          <a:r>
            <a:rPr lang="uz-Latn-UZ" sz="1800" dirty="0">
              <a:solidFill>
                <a:schemeClr val="tx1"/>
              </a:solidFill>
              <a:latin typeface="Times New Roman" panose="02020603050405020304" pitchFamily="18" charset="0"/>
              <a:cs typeface="Times New Roman" panose="02020603050405020304" pitchFamily="18" charset="0"/>
            </a:rPr>
            <a:t> (ijtimoiylashuv)</a:t>
          </a:r>
          <a:endParaRPr lang="ru-RU" dirty="0">
            <a:solidFill>
              <a:schemeClr val="tx1"/>
            </a:solidFill>
          </a:endParaRPr>
        </a:p>
      </dgm:t>
    </dgm:pt>
    <dgm:pt modelId="{E9EF7007-7448-4CE6-A86D-94CC65E5B30F}" type="parTrans" cxnId="{BE182E35-BC26-43AF-9F2C-ECF9BEE80341}">
      <dgm:prSet/>
      <dgm:spPr/>
      <dgm:t>
        <a:bodyPr/>
        <a:lstStyle/>
        <a:p>
          <a:endParaRPr lang="ru-RU"/>
        </a:p>
      </dgm:t>
    </dgm:pt>
    <dgm:pt modelId="{0B6EDD0A-E65E-401A-B474-B0B150E9AA19}" type="sibTrans" cxnId="{BE182E35-BC26-43AF-9F2C-ECF9BEE80341}">
      <dgm:prSet/>
      <dgm:spPr/>
      <dgm:t>
        <a:bodyPr/>
        <a:lstStyle/>
        <a:p>
          <a:endParaRPr lang="ru-RU"/>
        </a:p>
      </dgm:t>
    </dgm:pt>
    <dgm:pt modelId="{CDE8B47A-164A-42AB-A8A3-B2E0DC8B0517}">
      <dgm:prSet phldrT="[Текст]"/>
      <dgm:spPr>
        <a:solidFill>
          <a:srgbClr val="FFFF00"/>
        </a:solidFill>
        <a:ln>
          <a:solidFill>
            <a:srgbClr val="002060"/>
          </a:solidFill>
        </a:ln>
      </dgm:spPr>
      <dgm:t>
        <a:bodyPr/>
        <a:lstStyle/>
        <a:p>
          <a:r>
            <a:rPr lang="en-US" dirty="0">
              <a:solidFill>
                <a:schemeClr val="tx1"/>
              </a:solidFill>
              <a:latin typeface="Times New Roman" panose="02020603050405020304" pitchFamily="18" charset="0"/>
              <a:cs typeface="Times New Roman" panose="02020603050405020304" pitchFamily="18" charset="0"/>
            </a:rPr>
            <a:t>3.</a:t>
          </a:r>
          <a:r>
            <a:rPr lang="uz-Latn-UZ"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Akkulturatsiya jarayoni</a:t>
          </a:r>
          <a:endParaRPr lang="ru-RU" dirty="0">
            <a:solidFill>
              <a:schemeClr val="tx1"/>
            </a:solidFill>
          </a:endParaRPr>
        </a:p>
      </dgm:t>
    </dgm:pt>
    <dgm:pt modelId="{D91D0D2E-BF3B-4317-BF99-3D45D2B3BAF3}" type="parTrans" cxnId="{5BE77FEE-2F46-4C73-AB05-B14E0AB49281}">
      <dgm:prSet/>
      <dgm:spPr/>
      <dgm:t>
        <a:bodyPr/>
        <a:lstStyle/>
        <a:p>
          <a:endParaRPr lang="ru-RU"/>
        </a:p>
      </dgm:t>
    </dgm:pt>
    <dgm:pt modelId="{B78DE94D-55A2-40AE-BB4C-CBB69B14641A}" type="sibTrans" cxnId="{5BE77FEE-2F46-4C73-AB05-B14E0AB49281}">
      <dgm:prSet/>
      <dgm:spPr/>
      <dgm:t>
        <a:bodyPr/>
        <a:lstStyle/>
        <a:p>
          <a:endParaRPr lang="ru-RU"/>
        </a:p>
      </dgm:t>
    </dgm:pt>
    <dgm:pt modelId="{CD57F484-1DDA-4A50-8D21-1B6A08A335B8}">
      <dgm:prSet phldrT="[Текст]"/>
      <dgm:spPr>
        <a:solidFill>
          <a:srgbClr val="99FF66"/>
        </a:solidFill>
        <a:ln>
          <a:solidFill>
            <a:srgbClr val="002060"/>
          </a:solidFill>
        </a:ln>
      </dgm:spPr>
      <dgm:t>
        <a:bodyPr/>
        <a:lstStyle/>
        <a:p>
          <a:r>
            <a:rPr lang="uz-Latn-UZ" dirty="0">
              <a:solidFill>
                <a:schemeClr val="tx1"/>
              </a:solidFill>
              <a:latin typeface="Times New Roman" panose="02020603050405020304" pitchFamily="18" charset="0"/>
              <a:cs typeface="Times New Roman" panose="02020603050405020304" pitchFamily="18" charset="0"/>
            </a:rPr>
            <a:t>4. Madaniyatlar tipologiyasi </a:t>
          </a:r>
          <a:endParaRPr lang="ru-RU" dirty="0">
            <a:solidFill>
              <a:schemeClr val="tx1"/>
            </a:solidFill>
          </a:endParaRPr>
        </a:p>
      </dgm:t>
    </dgm:pt>
    <dgm:pt modelId="{666F7CD8-B21C-4854-9C84-48D7CB07425D}" type="parTrans" cxnId="{D14A37EA-30B5-4B56-9598-AB0E8AA65F57}">
      <dgm:prSet/>
      <dgm:spPr/>
      <dgm:t>
        <a:bodyPr/>
        <a:lstStyle/>
        <a:p>
          <a:endParaRPr lang="ru-RU"/>
        </a:p>
      </dgm:t>
    </dgm:pt>
    <dgm:pt modelId="{C2DCC2C6-6678-4CBC-AEB3-29D7909B3E15}" type="sibTrans" cxnId="{D14A37EA-30B5-4B56-9598-AB0E8AA65F57}">
      <dgm:prSet/>
      <dgm:spPr/>
      <dgm:t>
        <a:bodyPr/>
        <a:lstStyle/>
        <a:p>
          <a:endParaRPr lang="ru-RU"/>
        </a:p>
      </dgm:t>
    </dgm:pt>
    <dgm:pt modelId="{072959CA-DC32-4259-8DC6-ECB54FA9B797}" type="pres">
      <dgm:prSet presAssocID="{AC5245AB-08F8-415D-B335-DC8160E3A2FD}" presName="linear" presStyleCnt="0">
        <dgm:presLayoutVars>
          <dgm:dir/>
          <dgm:resizeHandles val="exact"/>
        </dgm:presLayoutVars>
      </dgm:prSet>
      <dgm:spPr/>
      <dgm:t>
        <a:bodyPr/>
        <a:lstStyle/>
        <a:p>
          <a:endParaRPr lang="ru-RU"/>
        </a:p>
      </dgm:t>
    </dgm:pt>
    <dgm:pt modelId="{F9E16CBC-AB63-4539-84F9-B18A9714C3F9}" type="pres">
      <dgm:prSet presAssocID="{B698BE49-79AA-484A-87F9-A32CE7C0B899}" presName="comp" presStyleCnt="0"/>
      <dgm:spPr/>
    </dgm:pt>
    <dgm:pt modelId="{46105495-1763-4CBF-9D7C-A40946EBE2FA}" type="pres">
      <dgm:prSet presAssocID="{B698BE49-79AA-484A-87F9-A32CE7C0B899}" presName="box" presStyleLbl="node1" presStyleIdx="0" presStyleCnt="4" custLinFactNeighborX="13668" custLinFactNeighborY="6912"/>
      <dgm:spPr/>
      <dgm:t>
        <a:bodyPr/>
        <a:lstStyle/>
        <a:p>
          <a:endParaRPr lang="ru-RU"/>
        </a:p>
      </dgm:t>
    </dgm:pt>
    <dgm:pt modelId="{A9B6B06F-1101-4CA4-8C5B-9A54A0B70325}" type="pres">
      <dgm:prSet presAssocID="{B698BE49-79AA-484A-87F9-A32CE7C0B899}" presName="img" presStyleLbl="fgImgPlace1" presStyleIdx="0" presStyleCnt="4"/>
      <dgm:spPr>
        <a:blipFill rotWithShape="1">
          <a:blip xmlns:r="http://schemas.openxmlformats.org/officeDocument/2006/relationships" r:embed="rId1"/>
          <a:stretch>
            <a:fillRect/>
          </a:stretch>
        </a:blipFill>
      </dgm:spPr>
    </dgm:pt>
    <dgm:pt modelId="{25AC976B-2B2F-4020-A859-1BA21A25E54A}" type="pres">
      <dgm:prSet presAssocID="{B698BE49-79AA-484A-87F9-A32CE7C0B899}" presName="text" presStyleLbl="node1" presStyleIdx="0" presStyleCnt="4">
        <dgm:presLayoutVars>
          <dgm:bulletEnabled val="1"/>
        </dgm:presLayoutVars>
      </dgm:prSet>
      <dgm:spPr/>
      <dgm:t>
        <a:bodyPr/>
        <a:lstStyle/>
        <a:p>
          <a:endParaRPr lang="ru-RU"/>
        </a:p>
      </dgm:t>
    </dgm:pt>
    <dgm:pt modelId="{51A3C142-585D-4F9C-8E7D-1D70B9345547}" type="pres">
      <dgm:prSet presAssocID="{38D01A5E-C82A-47BF-9840-A184E0A340DF}" presName="spacer" presStyleCnt="0"/>
      <dgm:spPr/>
    </dgm:pt>
    <dgm:pt modelId="{785D5293-317F-427E-8101-CD233D4CE05C}" type="pres">
      <dgm:prSet presAssocID="{AF4473B3-38B1-470F-B56A-2D4F338A6ED2}" presName="comp" presStyleCnt="0"/>
      <dgm:spPr/>
    </dgm:pt>
    <dgm:pt modelId="{BF6D7B0F-071F-4C9F-9327-5AC7F63401D6}" type="pres">
      <dgm:prSet presAssocID="{AF4473B3-38B1-470F-B56A-2D4F338A6ED2}" presName="box" presStyleLbl="node1" presStyleIdx="1" presStyleCnt="4"/>
      <dgm:spPr/>
      <dgm:t>
        <a:bodyPr/>
        <a:lstStyle/>
        <a:p>
          <a:endParaRPr lang="ru-RU"/>
        </a:p>
      </dgm:t>
    </dgm:pt>
    <dgm:pt modelId="{EDA05B42-0092-49BD-8FB0-34E83C072D4E}" type="pres">
      <dgm:prSet presAssocID="{AF4473B3-38B1-470F-B56A-2D4F338A6ED2}" presName="img" presStyleLbl="fgImgPlace1" presStyleIdx="1" presStyleCnt="4"/>
      <dgm:spPr>
        <a:blipFill rotWithShape="1">
          <a:blip xmlns:r="http://schemas.openxmlformats.org/officeDocument/2006/relationships" r:embed="rId2"/>
          <a:stretch>
            <a:fillRect/>
          </a:stretch>
        </a:blipFill>
      </dgm:spPr>
    </dgm:pt>
    <dgm:pt modelId="{BA41E8C5-1021-4E8B-A86E-6A9F9DC9E2E3}" type="pres">
      <dgm:prSet presAssocID="{AF4473B3-38B1-470F-B56A-2D4F338A6ED2}" presName="text" presStyleLbl="node1" presStyleIdx="1" presStyleCnt="4">
        <dgm:presLayoutVars>
          <dgm:bulletEnabled val="1"/>
        </dgm:presLayoutVars>
      </dgm:prSet>
      <dgm:spPr/>
      <dgm:t>
        <a:bodyPr/>
        <a:lstStyle/>
        <a:p>
          <a:endParaRPr lang="ru-RU"/>
        </a:p>
      </dgm:t>
    </dgm:pt>
    <dgm:pt modelId="{F73B9EAF-830E-4E97-81DB-EC50EB6FE554}" type="pres">
      <dgm:prSet presAssocID="{0B6EDD0A-E65E-401A-B474-B0B150E9AA19}" presName="spacer" presStyleCnt="0"/>
      <dgm:spPr/>
    </dgm:pt>
    <dgm:pt modelId="{C526FDAC-D740-4C8E-8EB6-CE8F67354FDB}" type="pres">
      <dgm:prSet presAssocID="{CDE8B47A-164A-42AB-A8A3-B2E0DC8B0517}" presName="comp" presStyleCnt="0"/>
      <dgm:spPr/>
    </dgm:pt>
    <dgm:pt modelId="{0D69C23F-A63B-417B-AA8A-3F4AC932A4EA}" type="pres">
      <dgm:prSet presAssocID="{CDE8B47A-164A-42AB-A8A3-B2E0DC8B0517}" presName="box" presStyleLbl="node1" presStyleIdx="2" presStyleCnt="4"/>
      <dgm:spPr/>
      <dgm:t>
        <a:bodyPr/>
        <a:lstStyle/>
        <a:p>
          <a:endParaRPr lang="ru-RU"/>
        </a:p>
      </dgm:t>
    </dgm:pt>
    <dgm:pt modelId="{59B24589-E79A-4B84-B7A8-40553EBB383D}" type="pres">
      <dgm:prSet presAssocID="{CDE8B47A-164A-42AB-A8A3-B2E0DC8B0517}" presName="img" presStyleLbl="fgImgPlace1" presStyleIdx="2" presStyleCnt="4"/>
      <dgm:spPr>
        <a:blipFill rotWithShape="1">
          <a:blip xmlns:r="http://schemas.openxmlformats.org/officeDocument/2006/relationships" r:embed="rId3"/>
          <a:stretch>
            <a:fillRect/>
          </a:stretch>
        </a:blipFill>
      </dgm:spPr>
    </dgm:pt>
    <dgm:pt modelId="{D27F3294-10F8-4E4F-9FAC-4504910F18A4}" type="pres">
      <dgm:prSet presAssocID="{CDE8B47A-164A-42AB-A8A3-B2E0DC8B0517}" presName="text" presStyleLbl="node1" presStyleIdx="2" presStyleCnt="4">
        <dgm:presLayoutVars>
          <dgm:bulletEnabled val="1"/>
        </dgm:presLayoutVars>
      </dgm:prSet>
      <dgm:spPr/>
      <dgm:t>
        <a:bodyPr/>
        <a:lstStyle/>
        <a:p>
          <a:endParaRPr lang="ru-RU"/>
        </a:p>
      </dgm:t>
    </dgm:pt>
    <dgm:pt modelId="{F99C8C65-0610-4E9E-BF8B-4C5F444A658A}" type="pres">
      <dgm:prSet presAssocID="{B78DE94D-55A2-40AE-BB4C-CBB69B14641A}" presName="spacer" presStyleCnt="0"/>
      <dgm:spPr/>
    </dgm:pt>
    <dgm:pt modelId="{52C01A83-EA0E-4E60-AE27-5BB573DB030F}" type="pres">
      <dgm:prSet presAssocID="{CD57F484-1DDA-4A50-8D21-1B6A08A335B8}" presName="comp" presStyleCnt="0"/>
      <dgm:spPr/>
    </dgm:pt>
    <dgm:pt modelId="{B287BDA1-16F5-45BF-A98B-D284554CC903}" type="pres">
      <dgm:prSet presAssocID="{CD57F484-1DDA-4A50-8D21-1B6A08A335B8}" presName="box" presStyleLbl="node1" presStyleIdx="3" presStyleCnt="4"/>
      <dgm:spPr/>
      <dgm:t>
        <a:bodyPr/>
        <a:lstStyle/>
        <a:p>
          <a:endParaRPr lang="ru-RU"/>
        </a:p>
      </dgm:t>
    </dgm:pt>
    <dgm:pt modelId="{95183CA4-A788-4AA8-8829-AA2877601E8D}" type="pres">
      <dgm:prSet presAssocID="{CD57F484-1DDA-4A50-8D21-1B6A08A335B8}" presName="img" presStyleLbl="fgImgPlace1" presStyleIdx="3" presStyleCnt="4"/>
      <dgm:spPr>
        <a:blipFill rotWithShape="1">
          <a:blip xmlns:r="http://schemas.openxmlformats.org/officeDocument/2006/relationships" r:embed="rId4"/>
          <a:stretch>
            <a:fillRect/>
          </a:stretch>
        </a:blipFill>
      </dgm:spPr>
    </dgm:pt>
    <dgm:pt modelId="{107D2283-456B-43AD-9F35-C67D49305ADD}" type="pres">
      <dgm:prSet presAssocID="{CD57F484-1DDA-4A50-8D21-1B6A08A335B8}" presName="text" presStyleLbl="node1" presStyleIdx="3" presStyleCnt="4">
        <dgm:presLayoutVars>
          <dgm:bulletEnabled val="1"/>
        </dgm:presLayoutVars>
      </dgm:prSet>
      <dgm:spPr/>
      <dgm:t>
        <a:bodyPr/>
        <a:lstStyle/>
        <a:p>
          <a:endParaRPr lang="ru-RU"/>
        </a:p>
      </dgm:t>
    </dgm:pt>
  </dgm:ptLst>
  <dgm:cxnLst>
    <dgm:cxn modelId="{F5E64FD4-CCD7-452E-98BD-EB14FE51F342}" srcId="{AC5245AB-08F8-415D-B335-DC8160E3A2FD}" destId="{B698BE49-79AA-484A-87F9-A32CE7C0B899}" srcOrd="0" destOrd="0" parTransId="{5EF9428A-6BE8-4E04-8BCF-E250B0A3E5B4}" sibTransId="{38D01A5E-C82A-47BF-9840-A184E0A340DF}"/>
    <dgm:cxn modelId="{5BE77FEE-2F46-4C73-AB05-B14E0AB49281}" srcId="{AC5245AB-08F8-415D-B335-DC8160E3A2FD}" destId="{CDE8B47A-164A-42AB-A8A3-B2E0DC8B0517}" srcOrd="2" destOrd="0" parTransId="{D91D0D2E-BF3B-4317-BF99-3D45D2B3BAF3}" sibTransId="{B78DE94D-55A2-40AE-BB4C-CBB69B14641A}"/>
    <dgm:cxn modelId="{BE906EE6-443E-4B40-8F56-44A4E45FCE0D}" type="presOf" srcId="{CD57F484-1DDA-4A50-8D21-1B6A08A335B8}" destId="{107D2283-456B-43AD-9F35-C67D49305ADD}" srcOrd="1" destOrd="0" presId="urn:microsoft.com/office/officeart/2005/8/layout/vList4"/>
    <dgm:cxn modelId="{5B6D22C8-AD99-4C27-A89B-A60E7A9608F1}" type="presOf" srcId="{AC5245AB-08F8-415D-B335-DC8160E3A2FD}" destId="{072959CA-DC32-4259-8DC6-ECB54FA9B797}" srcOrd="0" destOrd="0" presId="urn:microsoft.com/office/officeart/2005/8/layout/vList4"/>
    <dgm:cxn modelId="{9D425C73-9036-4F75-A627-B458905A4BA3}" type="presOf" srcId="{CDE8B47A-164A-42AB-A8A3-B2E0DC8B0517}" destId="{D27F3294-10F8-4E4F-9FAC-4504910F18A4}" srcOrd="1" destOrd="0" presId="urn:microsoft.com/office/officeart/2005/8/layout/vList4"/>
    <dgm:cxn modelId="{ED6A4F42-2CF4-4C36-97BD-8B15439CFE26}" type="presOf" srcId="{CD57F484-1DDA-4A50-8D21-1B6A08A335B8}" destId="{B287BDA1-16F5-45BF-A98B-D284554CC903}" srcOrd="0" destOrd="0" presId="urn:microsoft.com/office/officeart/2005/8/layout/vList4"/>
    <dgm:cxn modelId="{D672C8B2-2EA5-4AC0-B75A-43D72F0F3680}" type="presOf" srcId="{B698BE49-79AA-484A-87F9-A32CE7C0B899}" destId="{25AC976B-2B2F-4020-A859-1BA21A25E54A}" srcOrd="1" destOrd="0" presId="urn:microsoft.com/office/officeart/2005/8/layout/vList4"/>
    <dgm:cxn modelId="{12850424-BD86-48DE-BE62-E58D55DDB470}" type="presOf" srcId="{AF4473B3-38B1-470F-B56A-2D4F338A6ED2}" destId="{BA41E8C5-1021-4E8B-A86E-6A9F9DC9E2E3}" srcOrd="1" destOrd="0" presId="urn:microsoft.com/office/officeart/2005/8/layout/vList4"/>
    <dgm:cxn modelId="{6020B65D-823E-4444-90F0-651452FDCA20}" type="presOf" srcId="{CDE8B47A-164A-42AB-A8A3-B2E0DC8B0517}" destId="{0D69C23F-A63B-417B-AA8A-3F4AC932A4EA}" srcOrd="0" destOrd="0" presId="urn:microsoft.com/office/officeart/2005/8/layout/vList4"/>
    <dgm:cxn modelId="{044BED1B-FFC9-4FC2-8157-4DA153E26996}" type="presOf" srcId="{B698BE49-79AA-484A-87F9-A32CE7C0B899}" destId="{46105495-1763-4CBF-9D7C-A40946EBE2FA}" srcOrd="0" destOrd="0" presId="urn:microsoft.com/office/officeart/2005/8/layout/vList4"/>
    <dgm:cxn modelId="{D0B22E06-2815-4497-97E6-0DE85445D679}" type="presOf" srcId="{AF4473B3-38B1-470F-B56A-2D4F338A6ED2}" destId="{BF6D7B0F-071F-4C9F-9327-5AC7F63401D6}" srcOrd="0" destOrd="0" presId="urn:microsoft.com/office/officeart/2005/8/layout/vList4"/>
    <dgm:cxn modelId="{D14A37EA-30B5-4B56-9598-AB0E8AA65F57}" srcId="{AC5245AB-08F8-415D-B335-DC8160E3A2FD}" destId="{CD57F484-1DDA-4A50-8D21-1B6A08A335B8}" srcOrd="3" destOrd="0" parTransId="{666F7CD8-B21C-4854-9C84-48D7CB07425D}" sibTransId="{C2DCC2C6-6678-4CBC-AEB3-29D7909B3E15}"/>
    <dgm:cxn modelId="{BE182E35-BC26-43AF-9F2C-ECF9BEE80341}" srcId="{AC5245AB-08F8-415D-B335-DC8160E3A2FD}" destId="{AF4473B3-38B1-470F-B56A-2D4F338A6ED2}" srcOrd="1" destOrd="0" parTransId="{E9EF7007-7448-4CE6-A86D-94CC65E5B30F}" sibTransId="{0B6EDD0A-E65E-401A-B474-B0B150E9AA19}"/>
    <dgm:cxn modelId="{ADE2F514-3412-486E-A8EC-E9567236595B}" type="presParOf" srcId="{072959CA-DC32-4259-8DC6-ECB54FA9B797}" destId="{F9E16CBC-AB63-4539-84F9-B18A9714C3F9}" srcOrd="0" destOrd="0" presId="urn:microsoft.com/office/officeart/2005/8/layout/vList4"/>
    <dgm:cxn modelId="{5A663B20-3511-4B53-A3D5-4327355E50CF}" type="presParOf" srcId="{F9E16CBC-AB63-4539-84F9-B18A9714C3F9}" destId="{46105495-1763-4CBF-9D7C-A40946EBE2FA}" srcOrd="0" destOrd="0" presId="urn:microsoft.com/office/officeart/2005/8/layout/vList4"/>
    <dgm:cxn modelId="{4111DFAE-990C-4135-81BA-62F4470A4497}" type="presParOf" srcId="{F9E16CBC-AB63-4539-84F9-B18A9714C3F9}" destId="{A9B6B06F-1101-4CA4-8C5B-9A54A0B70325}" srcOrd="1" destOrd="0" presId="urn:microsoft.com/office/officeart/2005/8/layout/vList4"/>
    <dgm:cxn modelId="{7F3AB4C6-A303-407A-B779-CFFB3FE0AA64}" type="presParOf" srcId="{F9E16CBC-AB63-4539-84F9-B18A9714C3F9}" destId="{25AC976B-2B2F-4020-A859-1BA21A25E54A}" srcOrd="2" destOrd="0" presId="urn:microsoft.com/office/officeart/2005/8/layout/vList4"/>
    <dgm:cxn modelId="{6F082C15-7EEA-4F08-8038-56D487CFC1E6}" type="presParOf" srcId="{072959CA-DC32-4259-8DC6-ECB54FA9B797}" destId="{51A3C142-585D-4F9C-8E7D-1D70B9345547}" srcOrd="1" destOrd="0" presId="urn:microsoft.com/office/officeart/2005/8/layout/vList4"/>
    <dgm:cxn modelId="{4FD0651E-BB09-4582-8AD0-C6D0CFED82D7}" type="presParOf" srcId="{072959CA-DC32-4259-8DC6-ECB54FA9B797}" destId="{785D5293-317F-427E-8101-CD233D4CE05C}" srcOrd="2" destOrd="0" presId="urn:microsoft.com/office/officeart/2005/8/layout/vList4"/>
    <dgm:cxn modelId="{3E854D23-F78B-4512-8F40-0E13DF3FA637}" type="presParOf" srcId="{785D5293-317F-427E-8101-CD233D4CE05C}" destId="{BF6D7B0F-071F-4C9F-9327-5AC7F63401D6}" srcOrd="0" destOrd="0" presId="urn:microsoft.com/office/officeart/2005/8/layout/vList4"/>
    <dgm:cxn modelId="{361086D1-F822-4F03-BE42-CDA42A2317FF}" type="presParOf" srcId="{785D5293-317F-427E-8101-CD233D4CE05C}" destId="{EDA05B42-0092-49BD-8FB0-34E83C072D4E}" srcOrd="1" destOrd="0" presId="urn:microsoft.com/office/officeart/2005/8/layout/vList4"/>
    <dgm:cxn modelId="{DB87C1C7-C5C7-4859-9506-43C3496E681E}" type="presParOf" srcId="{785D5293-317F-427E-8101-CD233D4CE05C}" destId="{BA41E8C5-1021-4E8B-A86E-6A9F9DC9E2E3}" srcOrd="2" destOrd="0" presId="urn:microsoft.com/office/officeart/2005/8/layout/vList4"/>
    <dgm:cxn modelId="{0DC22120-20E9-418C-8187-FFF83015095B}" type="presParOf" srcId="{072959CA-DC32-4259-8DC6-ECB54FA9B797}" destId="{F73B9EAF-830E-4E97-81DB-EC50EB6FE554}" srcOrd="3" destOrd="0" presId="urn:microsoft.com/office/officeart/2005/8/layout/vList4"/>
    <dgm:cxn modelId="{664024E8-07F3-40B4-ABBF-BDED08DE7D3E}" type="presParOf" srcId="{072959CA-DC32-4259-8DC6-ECB54FA9B797}" destId="{C526FDAC-D740-4C8E-8EB6-CE8F67354FDB}" srcOrd="4" destOrd="0" presId="urn:microsoft.com/office/officeart/2005/8/layout/vList4"/>
    <dgm:cxn modelId="{6FEDB1E2-2CAA-4974-B07E-E8FAFE27C8BD}" type="presParOf" srcId="{C526FDAC-D740-4C8E-8EB6-CE8F67354FDB}" destId="{0D69C23F-A63B-417B-AA8A-3F4AC932A4EA}" srcOrd="0" destOrd="0" presId="urn:microsoft.com/office/officeart/2005/8/layout/vList4"/>
    <dgm:cxn modelId="{2B68CF1E-88C4-425A-87F6-687F0506DBF5}" type="presParOf" srcId="{C526FDAC-D740-4C8E-8EB6-CE8F67354FDB}" destId="{59B24589-E79A-4B84-B7A8-40553EBB383D}" srcOrd="1" destOrd="0" presId="urn:microsoft.com/office/officeart/2005/8/layout/vList4"/>
    <dgm:cxn modelId="{74FA52D2-956C-4D4E-8EDC-FAE04F442B7F}" type="presParOf" srcId="{C526FDAC-D740-4C8E-8EB6-CE8F67354FDB}" destId="{D27F3294-10F8-4E4F-9FAC-4504910F18A4}" srcOrd="2" destOrd="0" presId="urn:microsoft.com/office/officeart/2005/8/layout/vList4"/>
    <dgm:cxn modelId="{81570A89-8F1F-4A5A-A784-FF0FAD170F1C}" type="presParOf" srcId="{072959CA-DC32-4259-8DC6-ECB54FA9B797}" destId="{F99C8C65-0610-4E9E-BF8B-4C5F444A658A}" srcOrd="5" destOrd="0" presId="urn:microsoft.com/office/officeart/2005/8/layout/vList4"/>
    <dgm:cxn modelId="{3A6031EB-7C26-4F8A-98D7-E4E4EC47B027}" type="presParOf" srcId="{072959CA-DC32-4259-8DC6-ECB54FA9B797}" destId="{52C01A83-EA0E-4E60-AE27-5BB573DB030F}" srcOrd="6" destOrd="0" presId="urn:microsoft.com/office/officeart/2005/8/layout/vList4"/>
    <dgm:cxn modelId="{AFF16FCA-5D28-4D48-A7F2-FBB1A3D8805F}" type="presParOf" srcId="{52C01A83-EA0E-4E60-AE27-5BB573DB030F}" destId="{B287BDA1-16F5-45BF-A98B-D284554CC903}" srcOrd="0" destOrd="0" presId="urn:microsoft.com/office/officeart/2005/8/layout/vList4"/>
    <dgm:cxn modelId="{A0498D53-B247-48A0-8898-B1F90BC65468}" type="presParOf" srcId="{52C01A83-EA0E-4E60-AE27-5BB573DB030F}" destId="{95183CA4-A788-4AA8-8829-AA2877601E8D}" srcOrd="1" destOrd="0" presId="urn:microsoft.com/office/officeart/2005/8/layout/vList4"/>
    <dgm:cxn modelId="{B2593F3D-DD7C-4E10-A297-84E8AF602599}" type="presParOf" srcId="{52C01A83-EA0E-4E60-AE27-5BB573DB030F}" destId="{107D2283-456B-43AD-9F35-C67D49305AD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5245AB-08F8-415D-B335-DC8160E3A2F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B698BE49-79AA-484A-87F9-A32CE7C0B899}">
      <dgm:prSet phldrT="[Текст]"/>
      <dgm:spPr>
        <a:solidFill>
          <a:schemeClr val="accent1"/>
        </a:solidFill>
        <a:ln>
          <a:solidFill>
            <a:srgbClr val="002060"/>
          </a:solidFill>
        </a:ln>
      </dgm:spPr>
      <dgm:t>
        <a:bodyPr/>
        <a:lstStyle/>
        <a:p>
          <a:pPr algn="just"/>
          <a:r>
            <a:rPr lang="uz-Latn-UZ" dirty="0" smtClean="0">
              <a:solidFill>
                <a:schemeClr val="tx1"/>
              </a:solidFill>
              <a:latin typeface="Times New Roman" panose="02020603050405020304" pitchFamily="18" charset="0"/>
              <a:cs typeface="Times New Roman" panose="02020603050405020304" pitchFamily="18" charset="0"/>
            </a:rPr>
            <a:t>5</a:t>
          </a:r>
          <a:r>
            <a:rPr lang="en-US" dirty="0" smtClean="0">
              <a:solidFill>
                <a:schemeClr val="tx1"/>
              </a:solidFill>
              <a:latin typeface="Times New Roman" panose="02020603050405020304" pitchFamily="18" charset="0"/>
              <a:cs typeface="Times New Roman" panose="02020603050405020304" pitchFamily="18" charset="0"/>
            </a:rPr>
            <a:t>.</a:t>
          </a:r>
          <a:r>
            <a:rPr lang="en-US" dirty="0" smtClean="0"/>
            <a:t> </a:t>
          </a:r>
          <a:r>
            <a:rPr lang="en-US" dirty="0" err="1">
              <a:solidFill>
                <a:schemeClr val="tx1"/>
              </a:solidFill>
              <a:latin typeface="Times New Roman" panose="02020603050405020304" pitchFamily="18" charset="0"/>
              <a:cs typeface="Times New Roman" panose="02020603050405020304" pitchFamily="18" charset="0"/>
            </a:rPr>
            <a:t>Shaxsiyat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O</a:t>
          </a:r>
          <a:r>
            <a:rPr lang="en-US" altLang="ru-RU" b="1" dirty="0" err="1">
              <a:solidFill>
                <a:srgbClr val="002060"/>
              </a:solidFill>
              <a:latin typeface="Times New Roman" pitchFamily="18" charset="0"/>
              <a:cs typeface="Times New Roman" pitchFamily="18" charset="0"/>
            </a:rPr>
            <a:t>‘</a:t>
          </a:r>
          <a:r>
            <a:rPr lang="en-US" dirty="0" err="1">
              <a:solidFill>
                <a:schemeClr val="tx1"/>
              </a:solidFill>
              <a:latin typeface="Times New Roman" panose="02020603050405020304" pitchFamily="18" charset="0"/>
              <a:cs typeface="Times New Roman" panose="02020603050405020304" pitchFamily="18" charset="0"/>
            </a:rPr>
            <a:t>zlik</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tushunchasi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Mansublik</a:t>
          </a:r>
          <a:r>
            <a:rPr lang="uz-Cyrl-UZ" dirty="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a:t>
          </a:r>
          <a:endParaRPr lang="ru-RU" dirty="0">
            <a:solidFill>
              <a:schemeClr val="tx1"/>
            </a:solidFill>
            <a:latin typeface="Times New Roman" panose="02020603050405020304" pitchFamily="18" charset="0"/>
            <a:cs typeface="Times New Roman" panose="02020603050405020304" pitchFamily="18" charset="0"/>
          </a:endParaRPr>
        </a:p>
      </dgm:t>
    </dgm:pt>
    <dgm:pt modelId="{5EF9428A-6BE8-4E04-8BCF-E250B0A3E5B4}" type="parTrans" cxnId="{F5E64FD4-CCD7-452E-98BD-EB14FE51F342}">
      <dgm:prSet/>
      <dgm:spPr/>
      <dgm:t>
        <a:bodyPr/>
        <a:lstStyle/>
        <a:p>
          <a:endParaRPr lang="ru-RU"/>
        </a:p>
      </dgm:t>
    </dgm:pt>
    <dgm:pt modelId="{38D01A5E-C82A-47BF-9840-A184E0A340DF}" type="sibTrans" cxnId="{F5E64FD4-CCD7-452E-98BD-EB14FE51F342}">
      <dgm:prSet/>
      <dgm:spPr/>
      <dgm:t>
        <a:bodyPr/>
        <a:lstStyle/>
        <a:p>
          <a:endParaRPr lang="ru-RU"/>
        </a:p>
      </dgm:t>
    </dgm:pt>
    <dgm:pt modelId="{AF4473B3-38B1-470F-B56A-2D4F338A6ED2}">
      <dgm:prSet phldrT="[Текст]"/>
      <dgm:spPr>
        <a:solidFill>
          <a:srgbClr val="00B0F0"/>
        </a:solidFill>
        <a:ln>
          <a:solidFill>
            <a:srgbClr val="002060"/>
          </a:solidFill>
        </a:ln>
      </dgm:spPr>
      <dgm:t>
        <a:bodyPr/>
        <a:lstStyle/>
        <a:p>
          <a:r>
            <a:rPr lang="uz-Latn-UZ" sz="1800" dirty="0" smtClean="0">
              <a:solidFill>
                <a:schemeClr val="tx1"/>
              </a:solidFill>
              <a:latin typeface="Times New Roman" panose="02020603050405020304" pitchFamily="18" charset="0"/>
              <a:cs typeface="Times New Roman" panose="02020603050405020304" pitchFamily="18" charset="0"/>
            </a:rPr>
            <a:t>6</a:t>
          </a:r>
          <a:r>
            <a:rPr lang="ru-RU" sz="1800" dirty="0" smtClean="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Mansublikning</a:t>
          </a:r>
          <a:r>
            <a:rPr lang="en-US" sz="1800" b="0" dirty="0">
              <a:solidFill>
                <a:schemeClr val="tx1"/>
              </a:solidFill>
              <a:latin typeface="Times New Roman" panose="02020603050405020304" pitchFamily="18" charset="0"/>
              <a:cs typeface="Times New Roman" panose="02020603050405020304" pitchFamily="18" charset="0"/>
            </a:rPr>
            <a:t> </a:t>
          </a:r>
          <a:r>
            <a:rPr lang="en-US" sz="1800" b="0" dirty="0" err="1">
              <a:solidFill>
                <a:schemeClr val="tx1"/>
              </a:solidFill>
              <a:latin typeface="Times New Roman" panose="02020603050405020304" pitchFamily="18" charset="0"/>
              <a:cs typeface="Times New Roman" panose="02020603050405020304" pitchFamily="18" charset="0"/>
            </a:rPr>
            <a:t>turlari</a:t>
          </a:r>
          <a:endParaRPr lang="ru-RU" b="0" dirty="0">
            <a:solidFill>
              <a:schemeClr val="tx1"/>
            </a:solidFill>
            <a:latin typeface="Times New Roman" panose="02020603050405020304" pitchFamily="18" charset="0"/>
            <a:cs typeface="Times New Roman" panose="02020603050405020304" pitchFamily="18" charset="0"/>
          </a:endParaRPr>
        </a:p>
      </dgm:t>
    </dgm:pt>
    <dgm:pt modelId="{E9EF7007-7448-4CE6-A86D-94CC65E5B30F}" type="parTrans" cxnId="{BE182E35-BC26-43AF-9F2C-ECF9BEE80341}">
      <dgm:prSet/>
      <dgm:spPr/>
      <dgm:t>
        <a:bodyPr/>
        <a:lstStyle/>
        <a:p>
          <a:endParaRPr lang="ru-RU"/>
        </a:p>
      </dgm:t>
    </dgm:pt>
    <dgm:pt modelId="{0B6EDD0A-E65E-401A-B474-B0B150E9AA19}" type="sibTrans" cxnId="{BE182E35-BC26-43AF-9F2C-ECF9BEE80341}">
      <dgm:prSet/>
      <dgm:spPr/>
      <dgm:t>
        <a:bodyPr/>
        <a:lstStyle/>
        <a:p>
          <a:endParaRPr lang="ru-RU"/>
        </a:p>
      </dgm:t>
    </dgm:pt>
    <dgm:pt modelId="{CDE8B47A-164A-42AB-A8A3-B2E0DC8B0517}">
      <dgm:prSet phldrT="[Текст]"/>
      <dgm:spPr>
        <a:solidFill>
          <a:srgbClr val="FFFF00"/>
        </a:solidFill>
        <a:ln>
          <a:solidFill>
            <a:srgbClr val="002060"/>
          </a:solidFill>
        </a:ln>
      </dgm:spPr>
      <dgm:t>
        <a:bodyPr/>
        <a:lstStyle/>
        <a:p>
          <a:r>
            <a:rPr lang="uz-Latn-UZ" dirty="0" smtClean="0">
              <a:solidFill>
                <a:schemeClr val="tx1"/>
              </a:solidFill>
              <a:latin typeface="Times New Roman" panose="02020603050405020304" pitchFamily="18" charset="0"/>
              <a:cs typeface="Times New Roman" panose="02020603050405020304" pitchFamily="18" charset="0"/>
            </a:rPr>
            <a:t>7</a:t>
          </a:r>
          <a:r>
            <a:rPr lang="en-US" dirty="0" smtClean="0">
              <a:solidFill>
                <a:schemeClr val="tx1"/>
              </a:solidFill>
              <a:latin typeface="Times New Roman" panose="02020603050405020304" pitchFamily="18" charset="0"/>
              <a:cs typeface="Times New Roman" panose="02020603050405020304" pitchFamily="18" charset="0"/>
            </a:rPr>
            <a:t>.</a:t>
          </a:r>
          <a:r>
            <a:rPr lang="uz-Latn-UZ" dirty="0" smtClean="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rPr>
            <a:t>Ijtimoiy</a:t>
          </a:r>
          <a:r>
            <a:rPr lang="en-US" b="0" dirty="0">
              <a:solidFill>
                <a:schemeClr val="tx1"/>
              </a:solidFill>
            </a:rPr>
            <a:t> </a:t>
          </a:r>
          <a:r>
            <a:rPr lang="en-US" b="0" dirty="0" err="1">
              <a:solidFill>
                <a:schemeClr val="tx1"/>
              </a:solidFill>
            </a:rPr>
            <a:t>rol</a:t>
          </a:r>
          <a:endParaRPr lang="ru-RU" b="0" dirty="0">
            <a:solidFill>
              <a:schemeClr val="tx1"/>
            </a:solidFill>
          </a:endParaRPr>
        </a:p>
      </dgm:t>
    </dgm:pt>
    <dgm:pt modelId="{D91D0D2E-BF3B-4317-BF99-3D45D2B3BAF3}" type="parTrans" cxnId="{5BE77FEE-2F46-4C73-AB05-B14E0AB49281}">
      <dgm:prSet/>
      <dgm:spPr/>
      <dgm:t>
        <a:bodyPr/>
        <a:lstStyle/>
        <a:p>
          <a:endParaRPr lang="ru-RU"/>
        </a:p>
      </dgm:t>
    </dgm:pt>
    <dgm:pt modelId="{B78DE94D-55A2-40AE-BB4C-CBB69B14641A}" type="sibTrans" cxnId="{5BE77FEE-2F46-4C73-AB05-B14E0AB49281}">
      <dgm:prSet/>
      <dgm:spPr/>
      <dgm:t>
        <a:bodyPr/>
        <a:lstStyle/>
        <a:p>
          <a:endParaRPr lang="ru-RU"/>
        </a:p>
      </dgm:t>
    </dgm:pt>
    <dgm:pt modelId="{CD57F484-1DDA-4A50-8D21-1B6A08A335B8}">
      <dgm:prSet phldrT="[Текст]"/>
      <dgm:spPr>
        <a:solidFill>
          <a:srgbClr val="99FF66"/>
        </a:solidFill>
        <a:ln>
          <a:solidFill>
            <a:srgbClr val="002060"/>
          </a:solidFill>
        </a:ln>
      </dgm:spPr>
      <dgm:t>
        <a:bodyPr/>
        <a:lstStyle/>
        <a:p>
          <a:r>
            <a:rPr lang="uz-Latn-UZ" dirty="0" smtClean="0">
              <a:solidFill>
                <a:schemeClr val="tx1"/>
              </a:solidFill>
              <a:latin typeface="Times New Roman" panose="02020603050405020304" pitchFamily="18" charset="0"/>
              <a:cs typeface="Times New Roman" panose="02020603050405020304" pitchFamily="18" charset="0"/>
            </a:rPr>
            <a:t>8. </a:t>
          </a:r>
          <a:r>
            <a:rPr lang="en-US" dirty="0" err="1">
              <a:solidFill>
                <a:schemeClr val="tx1"/>
              </a:solidFill>
            </a:rPr>
            <a:t>Xushmuomalalik</a:t>
          </a:r>
          <a:r>
            <a:rPr lang="en-US" dirty="0">
              <a:solidFill>
                <a:schemeClr val="tx1"/>
              </a:solidFill>
            </a:rPr>
            <a:t> </a:t>
          </a:r>
          <a:r>
            <a:rPr lang="en-US" dirty="0" err="1">
              <a:solidFill>
                <a:schemeClr val="tx1"/>
              </a:solidFill>
            </a:rPr>
            <a:t>nazariyasi</a:t>
          </a:r>
          <a:endParaRPr lang="ru-RU" dirty="0">
            <a:solidFill>
              <a:schemeClr val="tx1"/>
            </a:solidFill>
          </a:endParaRPr>
        </a:p>
      </dgm:t>
    </dgm:pt>
    <dgm:pt modelId="{666F7CD8-B21C-4854-9C84-48D7CB07425D}" type="parTrans" cxnId="{D14A37EA-30B5-4B56-9598-AB0E8AA65F57}">
      <dgm:prSet/>
      <dgm:spPr/>
      <dgm:t>
        <a:bodyPr/>
        <a:lstStyle/>
        <a:p>
          <a:endParaRPr lang="ru-RU"/>
        </a:p>
      </dgm:t>
    </dgm:pt>
    <dgm:pt modelId="{C2DCC2C6-6678-4CBC-AEB3-29D7909B3E15}" type="sibTrans" cxnId="{D14A37EA-30B5-4B56-9598-AB0E8AA65F57}">
      <dgm:prSet/>
      <dgm:spPr/>
      <dgm:t>
        <a:bodyPr/>
        <a:lstStyle/>
        <a:p>
          <a:endParaRPr lang="ru-RU"/>
        </a:p>
      </dgm:t>
    </dgm:pt>
    <dgm:pt modelId="{072959CA-DC32-4259-8DC6-ECB54FA9B797}" type="pres">
      <dgm:prSet presAssocID="{AC5245AB-08F8-415D-B335-DC8160E3A2FD}" presName="linear" presStyleCnt="0">
        <dgm:presLayoutVars>
          <dgm:dir/>
          <dgm:resizeHandles val="exact"/>
        </dgm:presLayoutVars>
      </dgm:prSet>
      <dgm:spPr/>
      <dgm:t>
        <a:bodyPr/>
        <a:lstStyle/>
        <a:p>
          <a:endParaRPr lang="ru-RU"/>
        </a:p>
      </dgm:t>
    </dgm:pt>
    <dgm:pt modelId="{F9E16CBC-AB63-4539-84F9-B18A9714C3F9}" type="pres">
      <dgm:prSet presAssocID="{B698BE49-79AA-484A-87F9-A32CE7C0B899}" presName="comp" presStyleCnt="0"/>
      <dgm:spPr/>
    </dgm:pt>
    <dgm:pt modelId="{46105495-1763-4CBF-9D7C-A40946EBE2FA}" type="pres">
      <dgm:prSet presAssocID="{B698BE49-79AA-484A-87F9-A32CE7C0B899}" presName="box" presStyleLbl="node1" presStyleIdx="0" presStyleCnt="4" custLinFactNeighborX="13668" custLinFactNeighborY="6912"/>
      <dgm:spPr/>
      <dgm:t>
        <a:bodyPr/>
        <a:lstStyle/>
        <a:p>
          <a:endParaRPr lang="ru-RU"/>
        </a:p>
      </dgm:t>
    </dgm:pt>
    <dgm:pt modelId="{A9B6B06F-1101-4CA4-8C5B-9A54A0B70325}" type="pres">
      <dgm:prSet presAssocID="{B698BE49-79AA-484A-87F9-A32CE7C0B899}" presName="img" presStyleLbl="fgImgPlace1" presStyleIdx="0" presStyleCnt="4"/>
      <dgm:spPr>
        <a:blipFill rotWithShape="1">
          <a:blip xmlns:r="http://schemas.openxmlformats.org/officeDocument/2006/relationships" r:embed="rId1"/>
          <a:srcRect/>
          <a:stretch>
            <a:fillRect t="-4000" b="-4000"/>
          </a:stretch>
        </a:blipFill>
      </dgm:spPr>
    </dgm:pt>
    <dgm:pt modelId="{25AC976B-2B2F-4020-A859-1BA21A25E54A}" type="pres">
      <dgm:prSet presAssocID="{B698BE49-79AA-484A-87F9-A32CE7C0B899}" presName="text" presStyleLbl="node1" presStyleIdx="0" presStyleCnt="4">
        <dgm:presLayoutVars>
          <dgm:bulletEnabled val="1"/>
        </dgm:presLayoutVars>
      </dgm:prSet>
      <dgm:spPr/>
      <dgm:t>
        <a:bodyPr/>
        <a:lstStyle/>
        <a:p>
          <a:endParaRPr lang="ru-RU"/>
        </a:p>
      </dgm:t>
    </dgm:pt>
    <dgm:pt modelId="{51A3C142-585D-4F9C-8E7D-1D70B9345547}" type="pres">
      <dgm:prSet presAssocID="{38D01A5E-C82A-47BF-9840-A184E0A340DF}" presName="spacer" presStyleCnt="0"/>
      <dgm:spPr/>
    </dgm:pt>
    <dgm:pt modelId="{785D5293-317F-427E-8101-CD233D4CE05C}" type="pres">
      <dgm:prSet presAssocID="{AF4473B3-38B1-470F-B56A-2D4F338A6ED2}" presName="comp" presStyleCnt="0"/>
      <dgm:spPr/>
    </dgm:pt>
    <dgm:pt modelId="{BF6D7B0F-071F-4C9F-9327-5AC7F63401D6}" type="pres">
      <dgm:prSet presAssocID="{AF4473B3-38B1-470F-B56A-2D4F338A6ED2}" presName="box" presStyleLbl="node1" presStyleIdx="1" presStyleCnt="4" custLinFactNeighborY="1983"/>
      <dgm:spPr/>
      <dgm:t>
        <a:bodyPr/>
        <a:lstStyle/>
        <a:p>
          <a:endParaRPr lang="ru-RU"/>
        </a:p>
      </dgm:t>
    </dgm:pt>
    <dgm:pt modelId="{EDA05B42-0092-49BD-8FB0-34E83C072D4E}" type="pres">
      <dgm:prSet presAssocID="{AF4473B3-38B1-470F-B56A-2D4F338A6ED2}" presName="img" presStyleLbl="fgImgPlace1" presStyleIdx="1" presStyleCnt="4"/>
      <dgm:spPr>
        <a:blipFill rotWithShape="1">
          <a:blip xmlns:r="http://schemas.openxmlformats.org/officeDocument/2006/relationships" r:embed="rId2"/>
          <a:stretch>
            <a:fillRect/>
          </a:stretch>
        </a:blipFill>
      </dgm:spPr>
    </dgm:pt>
    <dgm:pt modelId="{BA41E8C5-1021-4E8B-A86E-6A9F9DC9E2E3}" type="pres">
      <dgm:prSet presAssocID="{AF4473B3-38B1-470F-B56A-2D4F338A6ED2}" presName="text" presStyleLbl="node1" presStyleIdx="1" presStyleCnt="4">
        <dgm:presLayoutVars>
          <dgm:bulletEnabled val="1"/>
        </dgm:presLayoutVars>
      </dgm:prSet>
      <dgm:spPr/>
      <dgm:t>
        <a:bodyPr/>
        <a:lstStyle/>
        <a:p>
          <a:endParaRPr lang="ru-RU"/>
        </a:p>
      </dgm:t>
    </dgm:pt>
    <dgm:pt modelId="{F73B9EAF-830E-4E97-81DB-EC50EB6FE554}" type="pres">
      <dgm:prSet presAssocID="{0B6EDD0A-E65E-401A-B474-B0B150E9AA19}" presName="spacer" presStyleCnt="0"/>
      <dgm:spPr/>
    </dgm:pt>
    <dgm:pt modelId="{C526FDAC-D740-4C8E-8EB6-CE8F67354FDB}" type="pres">
      <dgm:prSet presAssocID="{CDE8B47A-164A-42AB-A8A3-B2E0DC8B0517}" presName="comp" presStyleCnt="0"/>
      <dgm:spPr/>
    </dgm:pt>
    <dgm:pt modelId="{0D69C23F-A63B-417B-AA8A-3F4AC932A4EA}" type="pres">
      <dgm:prSet presAssocID="{CDE8B47A-164A-42AB-A8A3-B2E0DC8B0517}" presName="box" presStyleLbl="node1" presStyleIdx="2" presStyleCnt="4"/>
      <dgm:spPr/>
      <dgm:t>
        <a:bodyPr/>
        <a:lstStyle/>
        <a:p>
          <a:endParaRPr lang="ru-RU"/>
        </a:p>
      </dgm:t>
    </dgm:pt>
    <dgm:pt modelId="{59B24589-E79A-4B84-B7A8-40553EBB383D}" type="pres">
      <dgm:prSet presAssocID="{CDE8B47A-164A-42AB-A8A3-B2E0DC8B0517}" presName="img" presStyleLbl="fgImgPlace1" presStyleIdx="2" presStyleCnt="4"/>
      <dgm:spPr>
        <a:blipFill rotWithShape="1">
          <a:blip xmlns:r="http://schemas.openxmlformats.org/officeDocument/2006/relationships" r:embed="rId3"/>
          <a:srcRect/>
          <a:stretch>
            <a:fillRect t="-2000" b="-2000"/>
          </a:stretch>
        </a:blipFill>
      </dgm:spPr>
    </dgm:pt>
    <dgm:pt modelId="{D27F3294-10F8-4E4F-9FAC-4504910F18A4}" type="pres">
      <dgm:prSet presAssocID="{CDE8B47A-164A-42AB-A8A3-B2E0DC8B0517}" presName="text" presStyleLbl="node1" presStyleIdx="2" presStyleCnt="4">
        <dgm:presLayoutVars>
          <dgm:bulletEnabled val="1"/>
        </dgm:presLayoutVars>
      </dgm:prSet>
      <dgm:spPr/>
      <dgm:t>
        <a:bodyPr/>
        <a:lstStyle/>
        <a:p>
          <a:endParaRPr lang="ru-RU"/>
        </a:p>
      </dgm:t>
    </dgm:pt>
    <dgm:pt modelId="{F99C8C65-0610-4E9E-BF8B-4C5F444A658A}" type="pres">
      <dgm:prSet presAssocID="{B78DE94D-55A2-40AE-BB4C-CBB69B14641A}" presName="spacer" presStyleCnt="0"/>
      <dgm:spPr/>
    </dgm:pt>
    <dgm:pt modelId="{52C01A83-EA0E-4E60-AE27-5BB573DB030F}" type="pres">
      <dgm:prSet presAssocID="{CD57F484-1DDA-4A50-8D21-1B6A08A335B8}" presName="comp" presStyleCnt="0"/>
      <dgm:spPr/>
    </dgm:pt>
    <dgm:pt modelId="{B287BDA1-16F5-45BF-A98B-D284554CC903}" type="pres">
      <dgm:prSet presAssocID="{CD57F484-1DDA-4A50-8D21-1B6A08A335B8}" presName="box" presStyleLbl="node1" presStyleIdx="3" presStyleCnt="4"/>
      <dgm:spPr/>
      <dgm:t>
        <a:bodyPr/>
        <a:lstStyle/>
        <a:p>
          <a:endParaRPr lang="ru-RU"/>
        </a:p>
      </dgm:t>
    </dgm:pt>
    <dgm:pt modelId="{95183CA4-A788-4AA8-8829-AA2877601E8D}" type="pres">
      <dgm:prSet presAssocID="{CD57F484-1DDA-4A50-8D21-1B6A08A335B8}" presName="img" presStyleLbl="fgImgPlace1" presStyleIdx="3" presStyleCnt="4"/>
      <dgm:spPr>
        <a:blipFill rotWithShape="1">
          <a:blip xmlns:r="http://schemas.openxmlformats.org/officeDocument/2006/relationships" r:embed="rId4"/>
          <a:srcRect/>
          <a:stretch>
            <a:fillRect t="-8000" b="-8000"/>
          </a:stretch>
        </a:blipFill>
      </dgm:spPr>
    </dgm:pt>
    <dgm:pt modelId="{107D2283-456B-43AD-9F35-C67D49305ADD}" type="pres">
      <dgm:prSet presAssocID="{CD57F484-1DDA-4A50-8D21-1B6A08A335B8}" presName="text" presStyleLbl="node1" presStyleIdx="3" presStyleCnt="4">
        <dgm:presLayoutVars>
          <dgm:bulletEnabled val="1"/>
        </dgm:presLayoutVars>
      </dgm:prSet>
      <dgm:spPr/>
      <dgm:t>
        <a:bodyPr/>
        <a:lstStyle/>
        <a:p>
          <a:endParaRPr lang="ru-RU"/>
        </a:p>
      </dgm:t>
    </dgm:pt>
  </dgm:ptLst>
  <dgm:cxnLst>
    <dgm:cxn modelId="{A8AABBFB-3851-4A6B-BDAA-D0496ED9A142}" type="presOf" srcId="{CD57F484-1DDA-4A50-8D21-1B6A08A335B8}" destId="{B287BDA1-16F5-45BF-A98B-D284554CC903}" srcOrd="0" destOrd="0" presId="urn:microsoft.com/office/officeart/2005/8/layout/vList4"/>
    <dgm:cxn modelId="{16D324B4-B711-4A22-9D93-786B3CA54833}" type="presOf" srcId="{CD57F484-1DDA-4A50-8D21-1B6A08A335B8}" destId="{107D2283-456B-43AD-9F35-C67D49305ADD}" srcOrd="1" destOrd="0" presId="urn:microsoft.com/office/officeart/2005/8/layout/vList4"/>
    <dgm:cxn modelId="{F5E64FD4-CCD7-452E-98BD-EB14FE51F342}" srcId="{AC5245AB-08F8-415D-B335-DC8160E3A2FD}" destId="{B698BE49-79AA-484A-87F9-A32CE7C0B899}" srcOrd="0" destOrd="0" parTransId="{5EF9428A-6BE8-4E04-8BCF-E250B0A3E5B4}" sibTransId="{38D01A5E-C82A-47BF-9840-A184E0A340DF}"/>
    <dgm:cxn modelId="{5BE77FEE-2F46-4C73-AB05-B14E0AB49281}" srcId="{AC5245AB-08F8-415D-B335-DC8160E3A2FD}" destId="{CDE8B47A-164A-42AB-A8A3-B2E0DC8B0517}" srcOrd="2" destOrd="0" parTransId="{D91D0D2E-BF3B-4317-BF99-3D45D2B3BAF3}" sibTransId="{B78DE94D-55A2-40AE-BB4C-CBB69B14641A}"/>
    <dgm:cxn modelId="{1BDD3A97-1C48-4BA5-A8CC-44C2F159EC3F}" type="presOf" srcId="{B698BE49-79AA-484A-87F9-A32CE7C0B899}" destId="{25AC976B-2B2F-4020-A859-1BA21A25E54A}" srcOrd="1" destOrd="0" presId="urn:microsoft.com/office/officeart/2005/8/layout/vList4"/>
    <dgm:cxn modelId="{3E6EA56E-3231-4314-A89F-C5AD993B0433}" type="presOf" srcId="{AF4473B3-38B1-470F-B56A-2D4F338A6ED2}" destId="{BA41E8C5-1021-4E8B-A86E-6A9F9DC9E2E3}" srcOrd="1" destOrd="0" presId="urn:microsoft.com/office/officeart/2005/8/layout/vList4"/>
    <dgm:cxn modelId="{CB650328-E8C4-429D-9BD3-87C36A9D6054}" type="presOf" srcId="{B698BE49-79AA-484A-87F9-A32CE7C0B899}" destId="{46105495-1763-4CBF-9D7C-A40946EBE2FA}" srcOrd="0" destOrd="0" presId="urn:microsoft.com/office/officeart/2005/8/layout/vList4"/>
    <dgm:cxn modelId="{D14A37EA-30B5-4B56-9598-AB0E8AA65F57}" srcId="{AC5245AB-08F8-415D-B335-DC8160E3A2FD}" destId="{CD57F484-1DDA-4A50-8D21-1B6A08A335B8}" srcOrd="3" destOrd="0" parTransId="{666F7CD8-B21C-4854-9C84-48D7CB07425D}" sibTransId="{C2DCC2C6-6678-4CBC-AEB3-29D7909B3E15}"/>
    <dgm:cxn modelId="{5DFD20B4-0B1B-4891-AAD7-06DE9AF29232}" type="presOf" srcId="{AF4473B3-38B1-470F-B56A-2D4F338A6ED2}" destId="{BF6D7B0F-071F-4C9F-9327-5AC7F63401D6}" srcOrd="0" destOrd="0" presId="urn:microsoft.com/office/officeart/2005/8/layout/vList4"/>
    <dgm:cxn modelId="{BE182E35-BC26-43AF-9F2C-ECF9BEE80341}" srcId="{AC5245AB-08F8-415D-B335-DC8160E3A2FD}" destId="{AF4473B3-38B1-470F-B56A-2D4F338A6ED2}" srcOrd="1" destOrd="0" parTransId="{E9EF7007-7448-4CE6-A86D-94CC65E5B30F}" sibTransId="{0B6EDD0A-E65E-401A-B474-B0B150E9AA19}"/>
    <dgm:cxn modelId="{AD4C7EE3-6D32-43BB-9FAB-3FAB05E7F8F0}" type="presOf" srcId="{CDE8B47A-164A-42AB-A8A3-B2E0DC8B0517}" destId="{D27F3294-10F8-4E4F-9FAC-4504910F18A4}" srcOrd="1" destOrd="0" presId="urn:microsoft.com/office/officeart/2005/8/layout/vList4"/>
    <dgm:cxn modelId="{7DBF34D8-2162-4F3F-9DAE-CDAD990C43BA}" type="presOf" srcId="{CDE8B47A-164A-42AB-A8A3-B2E0DC8B0517}" destId="{0D69C23F-A63B-417B-AA8A-3F4AC932A4EA}" srcOrd="0" destOrd="0" presId="urn:microsoft.com/office/officeart/2005/8/layout/vList4"/>
    <dgm:cxn modelId="{BCDCCA64-7F6C-42F1-A38B-D21190BD1657}" type="presOf" srcId="{AC5245AB-08F8-415D-B335-DC8160E3A2FD}" destId="{072959CA-DC32-4259-8DC6-ECB54FA9B797}" srcOrd="0" destOrd="0" presId="urn:microsoft.com/office/officeart/2005/8/layout/vList4"/>
    <dgm:cxn modelId="{13B6C87A-B907-4798-8641-2323E62B2D7E}" type="presParOf" srcId="{072959CA-DC32-4259-8DC6-ECB54FA9B797}" destId="{F9E16CBC-AB63-4539-84F9-B18A9714C3F9}" srcOrd="0" destOrd="0" presId="urn:microsoft.com/office/officeart/2005/8/layout/vList4"/>
    <dgm:cxn modelId="{1C1415F3-C577-4362-92A0-3AF203D62410}" type="presParOf" srcId="{F9E16CBC-AB63-4539-84F9-B18A9714C3F9}" destId="{46105495-1763-4CBF-9D7C-A40946EBE2FA}" srcOrd="0" destOrd="0" presId="urn:microsoft.com/office/officeart/2005/8/layout/vList4"/>
    <dgm:cxn modelId="{C628D520-D34A-40D1-BB02-6D94F593724D}" type="presParOf" srcId="{F9E16CBC-AB63-4539-84F9-B18A9714C3F9}" destId="{A9B6B06F-1101-4CA4-8C5B-9A54A0B70325}" srcOrd="1" destOrd="0" presId="urn:microsoft.com/office/officeart/2005/8/layout/vList4"/>
    <dgm:cxn modelId="{C09549E8-2D30-49EE-944F-BC4E7150E8F1}" type="presParOf" srcId="{F9E16CBC-AB63-4539-84F9-B18A9714C3F9}" destId="{25AC976B-2B2F-4020-A859-1BA21A25E54A}" srcOrd="2" destOrd="0" presId="urn:microsoft.com/office/officeart/2005/8/layout/vList4"/>
    <dgm:cxn modelId="{8F7C7DE4-7F38-4C8A-B05F-E5501BE61613}" type="presParOf" srcId="{072959CA-DC32-4259-8DC6-ECB54FA9B797}" destId="{51A3C142-585D-4F9C-8E7D-1D70B9345547}" srcOrd="1" destOrd="0" presId="urn:microsoft.com/office/officeart/2005/8/layout/vList4"/>
    <dgm:cxn modelId="{BF4763F8-4171-4BAD-830E-3C3961BB6F24}" type="presParOf" srcId="{072959CA-DC32-4259-8DC6-ECB54FA9B797}" destId="{785D5293-317F-427E-8101-CD233D4CE05C}" srcOrd="2" destOrd="0" presId="urn:microsoft.com/office/officeart/2005/8/layout/vList4"/>
    <dgm:cxn modelId="{A363B4A2-5238-438E-A683-047CB510E544}" type="presParOf" srcId="{785D5293-317F-427E-8101-CD233D4CE05C}" destId="{BF6D7B0F-071F-4C9F-9327-5AC7F63401D6}" srcOrd="0" destOrd="0" presId="urn:microsoft.com/office/officeart/2005/8/layout/vList4"/>
    <dgm:cxn modelId="{A11C7F96-CAAF-43B4-949B-EACE867E6E8E}" type="presParOf" srcId="{785D5293-317F-427E-8101-CD233D4CE05C}" destId="{EDA05B42-0092-49BD-8FB0-34E83C072D4E}" srcOrd="1" destOrd="0" presId="urn:microsoft.com/office/officeart/2005/8/layout/vList4"/>
    <dgm:cxn modelId="{6470F557-A590-4BBB-A1C7-A98108FE19CD}" type="presParOf" srcId="{785D5293-317F-427E-8101-CD233D4CE05C}" destId="{BA41E8C5-1021-4E8B-A86E-6A9F9DC9E2E3}" srcOrd="2" destOrd="0" presId="urn:microsoft.com/office/officeart/2005/8/layout/vList4"/>
    <dgm:cxn modelId="{DCB070C4-D616-4BB8-85DA-D159F7534C96}" type="presParOf" srcId="{072959CA-DC32-4259-8DC6-ECB54FA9B797}" destId="{F73B9EAF-830E-4E97-81DB-EC50EB6FE554}" srcOrd="3" destOrd="0" presId="urn:microsoft.com/office/officeart/2005/8/layout/vList4"/>
    <dgm:cxn modelId="{4568BA8E-DFF1-435A-801A-29BB919C0D4E}" type="presParOf" srcId="{072959CA-DC32-4259-8DC6-ECB54FA9B797}" destId="{C526FDAC-D740-4C8E-8EB6-CE8F67354FDB}" srcOrd="4" destOrd="0" presId="urn:microsoft.com/office/officeart/2005/8/layout/vList4"/>
    <dgm:cxn modelId="{62A368C7-89BF-4A49-AB50-93D7BA4B003E}" type="presParOf" srcId="{C526FDAC-D740-4C8E-8EB6-CE8F67354FDB}" destId="{0D69C23F-A63B-417B-AA8A-3F4AC932A4EA}" srcOrd="0" destOrd="0" presId="urn:microsoft.com/office/officeart/2005/8/layout/vList4"/>
    <dgm:cxn modelId="{FDCA5526-DBFD-4CA8-8F28-A41A1D7A2F11}" type="presParOf" srcId="{C526FDAC-D740-4C8E-8EB6-CE8F67354FDB}" destId="{59B24589-E79A-4B84-B7A8-40553EBB383D}" srcOrd="1" destOrd="0" presId="urn:microsoft.com/office/officeart/2005/8/layout/vList4"/>
    <dgm:cxn modelId="{9F16B729-BDFC-49A3-9B2A-BF20599D442B}" type="presParOf" srcId="{C526FDAC-D740-4C8E-8EB6-CE8F67354FDB}" destId="{D27F3294-10F8-4E4F-9FAC-4504910F18A4}" srcOrd="2" destOrd="0" presId="urn:microsoft.com/office/officeart/2005/8/layout/vList4"/>
    <dgm:cxn modelId="{5B4B855F-7A40-45F4-B63C-E01A29C8C6BF}" type="presParOf" srcId="{072959CA-DC32-4259-8DC6-ECB54FA9B797}" destId="{F99C8C65-0610-4E9E-BF8B-4C5F444A658A}" srcOrd="5" destOrd="0" presId="urn:microsoft.com/office/officeart/2005/8/layout/vList4"/>
    <dgm:cxn modelId="{3B8EDF4C-BD2A-4F3F-AF09-15DD2F684858}" type="presParOf" srcId="{072959CA-DC32-4259-8DC6-ECB54FA9B797}" destId="{52C01A83-EA0E-4E60-AE27-5BB573DB030F}" srcOrd="6" destOrd="0" presId="urn:microsoft.com/office/officeart/2005/8/layout/vList4"/>
    <dgm:cxn modelId="{7046FFFC-1631-477B-98E5-1B8FA7B8CD3E}" type="presParOf" srcId="{52C01A83-EA0E-4E60-AE27-5BB573DB030F}" destId="{B287BDA1-16F5-45BF-A98B-D284554CC903}" srcOrd="0" destOrd="0" presId="urn:microsoft.com/office/officeart/2005/8/layout/vList4"/>
    <dgm:cxn modelId="{C21731A7-8042-4FB7-86F4-ACA894D0D304}" type="presParOf" srcId="{52C01A83-EA0E-4E60-AE27-5BB573DB030F}" destId="{95183CA4-A788-4AA8-8829-AA2877601E8D}" srcOrd="1" destOrd="0" presId="urn:microsoft.com/office/officeart/2005/8/layout/vList4"/>
    <dgm:cxn modelId="{8F54E036-20BC-43D2-9259-E60A7FFFF88A}" type="presParOf" srcId="{52C01A83-EA0E-4E60-AE27-5BB573DB030F}" destId="{107D2283-456B-43AD-9F35-C67D49305AD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5245AB-08F8-415D-B335-DC8160E3A2F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B698BE49-79AA-484A-87F9-A32CE7C0B899}">
      <dgm:prSet phldrT="[Текст]"/>
      <dgm:spPr>
        <a:solidFill>
          <a:srgbClr val="00B0F0"/>
        </a:solidFill>
        <a:ln>
          <a:solidFill>
            <a:srgbClr val="002060"/>
          </a:solidFill>
        </a:ln>
      </dgm:spPr>
      <dgm:t>
        <a:bodyPr/>
        <a:lstStyle/>
        <a:p>
          <a:pPr algn="just"/>
          <a:r>
            <a:rPr lang="uz-Latn-UZ" dirty="0" smtClean="0">
              <a:solidFill>
                <a:schemeClr val="tx1"/>
              </a:solidFill>
              <a:latin typeface="Times New Roman" panose="02020603050405020304" pitchFamily="18" charset="0"/>
              <a:cs typeface="Times New Roman" panose="02020603050405020304" pitchFamily="18" charset="0"/>
            </a:rPr>
            <a:t>9</a:t>
          </a:r>
          <a:r>
            <a:rPr lang="en-US" dirty="0" smtClean="0">
              <a:solidFill>
                <a:schemeClr val="tx1"/>
              </a:solidFill>
              <a:latin typeface="Times New Roman" panose="02020603050405020304" pitchFamily="18" charset="0"/>
              <a:cs typeface="Times New Roman" panose="02020603050405020304" pitchFamily="18" charset="0"/>
            </a:rPr>
            <a:t>.</a:t>
          </a:r>
          <a:r>
            <a:rPr lang="uz-Latn-UZ" dirty="0">
              <a:solidFill>
                <a:schemeClr val="tx1"/>
              </a:solidFill>
              <a:latin typeface="Times New Roman" panose="02020603050405020304" pitchFamily="18" charset="0"/>
              <a:cs typeface="Times New Roman" panose="02020603050405020304" pitchFamily="18" charset="0"/>
            </a:rPr>
            <a:t>Semiotika. Pragmatika. Lingvopragmatika</a:t>
          </a:r>
          <a:endParaRPr lang="ru-RU" dirty="0">
            <a:solidFill>
              <a:schemeClr val="tx1"/>
            </a:solidFill>
          </a:endParaRPr>
        </a:p>
      </dgm:t>
    </dgm:pt>
    <dgm:pt modelId="{5EF9428A-6BE8-4E04-8BCF-E250B0A3E5B4}" type="parTrans" cxnId="{F5E64FD4-CCD7-452E-98BD-EB14FE51F342}">
      <dgm:prSet/>
      <dgm:spPr/>
      <dgm:t>
        <a:bodyPr/>
        <a:lstStyle/>
        <a:p>
          <a:endParaRPr lang="ru-RU"/>
        </a:p>
      </dgm:t>
    </dgm:pt>
    <dgm:pt modelId="{38D01A5E-C82A-47BF-9840-A184E0A340DF}" type="sibTrans" cxnId="{F5E64FD4-CCD7-452E-98BD-EB14FE51F342}">
      <dgm:prSet/>
      <dgm:spPr/>
      <dgm:t>
        <a:bodyPr/>
        <a:lstStyle/>
        <a:p>
          <a:endParaRPr lang="ru-RU"/>
        </a:p>
      </dgm:t>
    </dgm:pt>
    <dgm:pt modelId="{CDE8B47A-164A-42AB-A8A3-B2E0DC8B0517}">
      <dgm:prSet phldrT="[Текст]"/>
      <dgm:spPr>
        <a:solidFill>
          <a:srgbClr val="FFFF00"/>
        </a:solidFill>
        <a:ln>
          <a:solidFill>
            <a:srgbClr val="002060"/>
          </a:solidFill>
        </a:ln>
      </dgm:spPr>
      <dgm:t>
        <a:bodyPr/>
        <a:lstStyle/>
        <a:p>
          <a:pPr algn="just"/>
          <a:r>
            <a:rPr lang="uz-Latn-UZ" dirty="0" smtClean="0">
              <a:solidFill>
                <a:schemeClr val="tx1"/>
              </a:solidFill>
              <a:latin typeface="Times New Roman" panose="02020603050405020304" pitchFamily="18" charset="0"/>
              <a:cs typeface="Times New Roman" panose="02020603050405020304" pitchFamily="18" charset="0"/>
            </a:rPr>
            <a:t>10</a:t>
          </a:r>
          <a:r>
            <a:rPr lang="en-US" dirty="0" smtClean="0">
              <a:solidFill>
                <a:schemeClr val="tx1"/>
              </a:solidFill>
              <a:latin typeface="Times New Roman" panose="02020603050405020304" pitchFamily="18" charset="0"/>
              <a:cs typeface="Times New Roman" panose="02020603050405020304" pitchFamily="18" charset="0"/>
            </a:rPr>
            <a:t>.</a:t>
          </a:r>
          <a:r>
            <a:rPr lang="uz-Latn-UZ" dirty="0" smtClean="0">
              <a:solidFill>
                <a:schemeClr val="tx1"/>
              </a:solidFill>
              <a:latin typeface="Times New Roman" panose="02020603050405020304" pitchFamily="18" charset="0"/>
              <a:cs typeface="Times New Roman" panose="02020603050405020304" pitchFamily="18" charset="0"/>
            </a:rPr>
            <a:t> </a:t>
          </a:r>
          <a:r>
            <a:rPr lang="uz-Latn-UZ" dirty="0">
              <a:solidFill>
                <a:schemeClr val="tx1"/>
              </a:solidFill>
              <a:latin typeface="Times New Roman" panose="02020603050405020304" pitchFamily="18" charset="0"/>
              <a:cs typeface="Times New Roman" panose="02020603050405020304" pitchFamily="18" charset="0"/>
            </a:rPr>
            <a:t>Hamkorlik tamoyili. </a:t>
          </a:r>
          <a:r>
            <a:rPr lang="uz-Latn-UZ" dirty="0" smtClean="0">
              <a:solidFill>
                <a:schemeClr val="tx1"/>
              </a:solidFill>
              <a:latin typeface="Times New Roman" panose="02020603050405020304" pitchFamily="18" charset="0"/>
              <a:cs typeface="Times New Roman" panose="02020603050405020304" pitchFamily="18" charset="0"/>
            </a:rPr>
            <a:t>P.Grays </a:t>
          </a:r>
          <a:r>
            <a:rPr lang="uz-Latn-UZ" dirty="0">
              <a:solidFill>
                <a:schemeClr val="tx1"/>
              </a:solidFill>
              <a:latin typeface="Times New Roman" panose="02020603050405020304" pitchFamily="18" charset="0"/>
              <a:cs typeface="Times New Roman" panose="02020603050405020304" pitchFamily="18" charset="0"/>
            </a:rPr>
            <a:t>maksimalari. Dj.Lich maksimalari</a:t>
          </a:r>
          <a:endParaRPr lang="ru-RU" dirty="0">
            <a:solidFill>
              <a:schemeClr val="tx1"/>
            </a:solidFill>
          </a:endParaRPr>
        </a:p>
      </dgm:t>
    </dgm:pt>
    <dgm:pt modelId="{D91D0D2E-BF3B-4317-BF99-3D45D2B3BAF3}" type="parTrans" cxnId="{5BE77FEE-2F46-4C73-AB05-B14E0AB49281}">
      <dgm:prSet/>
      <dgm:spPr/>
      <dgm:t>
        <a:bodyPr/>
        <a:lstStyle/>
        <a:p>
          <a:endParaRPr lang="ru-RU"/>
        </a:p>
      </dgm:t>
    </dgm:pt>
    <dgm:pt modelId="{B78DE94D-55A2-40AE-BB4C-CBB69B14641A}" type="sibTrans" cxnId="{5BE77FEE-2F46-4C73-AB05-B14E0AB49281}">
      <dgm:prSet/>
      <dgm:spPr/>
      <dgm:t>
        <a:bodyPr/>
        <a:lstStyle/>
        <a:p>
          <a:endParaRPr lang="ru-RU"/>
        </a:p>
      </dgm:t>
    </dgm:pt>
    <dgm:pt modelId="{CD57F484-1DDA-4A50-8D21-1B6A08A335B8}">
      <dgm:prSet phldrT="[Текст]"/>
      <dgm:spPr>
        <a:solidFill>
          <a:srgbClr val="99FF66"/>
        </a:solidFill>
        <a:ln>
          <a:solidFill>
            <a:srgbClr val="002060"/>
          </a:solidFill>
        </a:ln>
      </dgm:spPr>
      <dgm:t>
        <a:bodyPr/>
        <a:lstStyle/>
        <a:p>
          <a:pPr algn="r"/>
          <a:r>
            <a:rPr lang="uz-Latn-UZ" dirty="0" smtClean="0">
              <a:solidFill>
                <a:schemeClr val="tx1"/>
              </a:solidFill>
              <a:latin typeface="Times New Roman" panose="02020603050405020304" pitchFamily="18" charset="0"/>
              <a:cs typeface="Times New Roman" panose="02020603050405020304" pitchFamily="18" charset="0"/>
            </a:rPr>
            <a:t>11. </a:t>
          </a:r>
          <a:r>
            <a:rPr lang="uz-Latn-UZ" dirty="0">
              <a:solidFill>
                <a:schemeClr val="tx1"/>
              </a:solidFill>
              <a:latin typeface="Times New Roman" panose="02020603050405020304" pitchFamily="18" charset="0"/>
              <a:cs typeface="Times New Roman" panose="02020603050405020304" pitchFamily="18" charset="0"/>
            </a:rPr>
            <a:t>Nutqiy aktlar nazariyasi</a:t>
          </a:r>
          <a:endParaRPr lang="ru-RU" dirty="0">
            <a:solidFill>
              <a:schemeClr val="tx1"/>
            </a:solidFill>
          </a:endParaRPr>
        </a:p>
      </dgm:t>
    </dgm:pt>
    <dgm:pt modelId="{666F7CD8-B21C-4854-9C84-48D7CB07425D}" type="parTrans" cxnId="{D14A37EA-30B5-4B56-9598-AB0E8AA65F57}">
      <dgm:prSet/>
      <dgm:spPr/>
      <dgm:t>
        <a:bodyPr/>
        <a:lstStyle/>
        <a:p>
          <a:endParaRPr lang="ru-RU"/>
        </a:p>
      </dgm:t>
    </dgm:pt>
    <dgm:pt modelId="{C2DCC2C6-6678-4CBC-AEB3-29D7909B3E15}" type="sibTrans" cxnId="{D14A37EA-30B5-4B56-9598-AB0E8AA65F57}">
      <dgm:prSet/>
      <dgm:spPr/>
      <dgm:t>
        <a:bodyPr/>
        <a:lstStyle/>
        <a:p>
          <a:endParaRPr lang="ru-RU"/>
        </a:p>
      </dgm:t>
    </dgm:pt>
    <dgm:pt modelId="{072959CA-DC32-4259-8DC6-ECB54FA9B797}" type="pres">
      <dgm:prSet presAssocID="{AC5245AB-08F8-415D-B335-DC8160E3A2FD}" presName="linear" presStyleCnt="0">
        <dgm:presLayoutVars>
          <dgm:dir/>
          <dgm:resizeHandles val="exact"/>
        </dgm:presLayoutVars>
      </dgm:prSet>
      <dgm:spPr/>
      <dgm:t>
        <a:bodyPr/>
        <a:lstStyle/>
        <a:p>
          <a:endParaRPr lang="ru-RU"/>
        </a:p>
      </dgm:t>
    </dgm:pt>
    <dgm:pt modelId="{F9E16CBC-AB63-4539-84F9-B18A9714C3F9}" type="pres">
      <dgm:prSet presAssocID="{B698BE49-79AA-484A-87F9-A32CE7C0B899}" presName="comp" presStyleCnt="0"/>
      <dgm:spPr/>
    </dgm:pt>
    <dgm:pt modelId="{46105495-1763-4CBF-9D7C-A40946EBE2FA}" type="pres">
      <dgm:prSet presAssocID="{B698BE49-79AA-484A-87F9-A32CE7C0B899}" presName="box" presStyleLbl="node1" presStyleIdx="0" presStyleCnt="3" custLinFactNeighborX="13668" custLinFactNeighborY="6912"/>
      <dgm:spPr/>
      <dgm:t>
        <a:bodyPr/>
        <a:lstStyle/>
        <a:p>
          <a:endParaRPr lang="ru-RU"/>
        </a:p>
      </dgm:t>
    </dgm:pt>
    <dgm:pt modelId="{A9B6B06F-1101-4CA4-8C5B-9A54A0B70325}" type="pres">
      <dgm:prSet presAssocID="{B698BE49-79AA-484A-87F9-A32CE7C0B899}" presName="img" presStyleLbl="fgImgPlace1" presStyleIdx="0" presStyleCnt="3"/>
      <dgm:spPr>
        <a:blipFill rotWithShape="1">
          <a:blip xmlns:r="http://schemas.openxmlformats.org/officeDocument/2006/relationships" r:embed="rId1"/>
          <a:stretch>
            <a:fillRect/>
          </a:stretch>
        </a:blipFill>
      </dgm:spPr>
    </dgm:pt>
    <dgm:pt modelId="{25AC976B-2B2F-4020-A859-1BA21A25E54A}" type="pres">
      <dgm:prSet presAssocID="{B698BE49-79AA-484A-87F9-A32CE7C0B899}" presName="text" presStyleLbl="node1" presStyleIdx="0" presStyleCnt="3">
        <dgm:presLayoutVars>
          <dgm:bulletEnabled val="1"/>
        </dgm:presLayoutVars>
      </dgm:prSet>
      <dgm:spPr/>
      <dgm:t>
        <a:bodyPr/>
        <a:lstStyle/>
        <a:p>
          <a:endParaRPr lang="ru-RU"/>
        </a:p>
      </dgm:t>
    </dgm:pt>
    <dgm:pt modelId="{51A3C142-585D-4F9C-8E7D-1D70B9345547}" type="pres">
      <dgm:prSet presAssocID="{38D01A5E-C82A-47BF-9840-A184E0A340DF}" presName="spacer" presStyleCnt="0"/>
      <dgm:spPr/>
    </dgm:pt>
    <dgm:pt modelId="{C526FDAC-D740-4C8E-8EB6-CE8F67354FDB}" type="pres">
      <dgm:prSet presAssocID="{CDE8B47A-164A-42AB-A8A3-B2E0DC8B0517}" presName="comp" presStyleCnt="0"/>
      <dgm:spPr/>
    </dgm:pt>
    <dgm:pt modelId="{0D69C23F-A63B-417B-AA8A-3F4AC932A4EA}" type="pres">
      <dgm:prSet presAssocID="{CDE8B47A-164A-42AB-A8A3-B2E0DC8B0517}" presName="box" presStyleLbl="node1" presStyleIdx="1" presStyleCnt="3"/>
      <dgm:spPr/>
      <dgm:t>
        <a:bodyPr/>
        <a:lstStyle/>
        <a:p>
          <a:endParaRPr lang="ru-RU"/>
        </a:p>
      </dgm:t>
    </dgm:pt>
    <dgm:pt modelId="{59B24589-E79A-4B84-B7A8-40553EBB383D}" type="pres">
      <dgm:prSet presAssocID="{CDE8B47A-164A-42AB-A8A3-B2E0DC8B0517}" presName="img" presStyleLbl="fgImgPlace1" presStyleIdx="1" presStyleCnt="3"/>
      <dgm:spPr>
        <a:blipFill rotWithShape="1">
          <a:blip xmlns:r="http://schemas.openxmlformats.org/officeDocument/2006/relationships" r:embed="rId2"/>
          <a:stretch>
            <a:fillRect/>
          </a:stretch>
        </a:blipFill>
      </dgm:spPr>
    </dgm:pt>
    <dgm:pt modelId="{D27F3294-10F8-4E4F-9FAC-4504910F18A4}" type="pres">
      <dgm:prSet presAssocID="{CDE8B47A-164A-42AB-A8A3-B2E0DC8B0517}" presName="text" presStyleLbl="node1" presStyleIdx="1" presStyleCnt="3">
        <dgm:presLayoutVars>
          <dgm:bulletEnabled val="1"/>
        </dgm:presLayoutVars>
      </dgm:prSet>
      <dgm:spPr/>
      <dgm:t>
        <a:bodyPr/>
        <a:lstStyle/>
        <a:p>
          <a:endParaRPr lang="ru-RU"/>
        </a:p>
      </dgm:t>
    </dgm:pt>
    <dgm:pt modelId="{F99C8C65-0610-4E9E-BF8B-4C5F444A658A}" type="pres">
      <dgm:prSet presAssocID="{B78DE94D-55A2-40AE-BB4C-CBB69B14641A}" presName="spacer" presStyleCnt="0"/>
      <dgm:spPr/>
    </dgm:pt>
    <dgm:pt modelId="{52C01A83-EA0E-4E60-AE27-5BB573DB030F}" type="pres">
      <dgm:prSet presAssocID="{CD57F484-1DDA-4A50-8D21-1B6A08A335B8}" presName="comp" presStyleCnt="0"/>
      <dgm:spPr/>
    </dgm:pt>
    <dgm:pt modelId="{B287BDA1-16F5-45BF-A98B-D284554CC903}" type="pres">
      <dgm:prSet presAssocID="{CD57F484-1DDA-4A50-8D21-1B6A08A335B8}" presName="box" presStyleLbl="node1" presStyleIdx="2" presStyleCnt="3"/>
      <dgm:spPr/>
      <dgm:t>
        <a:bodyPr/>
        <a:lstStyle/>
        <a:p>
          <a:endParaRPr lang="ru-RU"/>
        </a:p>
      </dgm:t>
    </dgm:pt>
    <dgm:pt modelId="{95183CA4-A788-4AA8-8829-AA2877601E8D}" type="pres">
      <dgm:prSet presAssocID="{CD57F484-1DDA-4A50-8D21-1B6A08A335B8}" presName="img" presStyleLbl="fgImgPlace1" presStyleIdx="2" presStyleCnt="3" custScaleX="120820" custLinFactNeighborX="18253" custLinFactNeighborY="-2568"/>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21000" r="-21000"/>
          </a:stretch>
        </a:blipFill>
      </dgm:spPr>
    </dgm:pt>
    <dgm:pt modelId="{107D2283-456B-43AD-9F35-C67D49305ADD}" type="pres">
      <dgm:prSet presAssocID="{CD57F484-1DDA-4A50-8D21-1B6A08A335B8}" presName="text" presStyleLbl="node1" presStyleIdx="2" presStyleCnt="3">
        <dgm:presLayoutVars>
          <dgm:bulletEnabled val="1"/>
        </dgm:presLayoutVars>
      </dgm:prSet>
      <dgm:spPr/>
      <dgm:t>
        <a:bodyPr/>
        <a:lstStyle/>
        <a:p>
          <a:endParaRPr lang="ru-RU"/>
        </a:p>
      </dgm:t>
    </dgm:pt>
  </dgm:ptLst>
  <dgm:cxnLst>
    <dgm:cxn modelId="{F5E64FD4-CCD7-452E-98BD-EB14FE51F342}" srcId="{AC5245AB-08F8-415D-B335-DC8160E3A2FD}" destId="{B698BE49-79AA-484A-87F9-A32CE7C0B899}" srcOrd="0" destOrd="0" parTransId="{5EF9428A-6BE8-4E04-8BCF-E250B0A3E5B4}" sibTransId="{38D01A5E-C82A-47BF-9840-A184E0A340DF}"/>
    <dgm:cxn modelId="{5BE77FEE-2F46-4C73-AB05-B14E0AB49281}" srcId="{AC5245AB-08F8-415D-B335-DC8160E3A2FD}" destId="{CDE8B47A-164A-42AB-A8A3-B2E0DC8B0517}" srcOrd="1" destOrd="0" parTransId="{D91D0D2E-BF3B-4317-BF99-3D45D2B3BAF3}" sibTransId="{B78DE94D-55A2-40AE-BB4C-CBB69B14641A}"/>
    <dgm:cxn modelId="{7D836382-7027-4475-8190-D1F569452643}" type="presOf" srcId="{B698BE49-79AA-484A-87F9-A32CE7C0B899}" destId="{25AC976B-2B2F-4020-A859-1BA21A25E54A}" srcOrd="1" destOrd="0" presId="urn:microsoft.com/office/officeart/2005/8/layout/vList4"/>
    <dgm:cxn modelId="{C9929D98-C84A-4339-8892-16A98B0F498D}" type="presOf" srcId="{CD57F484-1DDA-4A50-8D21-1B6A08A335B8}" destId="{B287BDA1-16F5-45BF-A98B-D284554CC903}" srcOrd="0" destOrd="0" presId="urn:microsoft.com/office/officeart/2005/8/layout/vList4"/>
    <dgm:cxn modelId="{7AE4B567-60BB-4506-B8AB-39AAEB889804}" type="presOf" srcId="{CDE8B47A-164A-42AB-A8A3-B2E0DC8B0517}" destId="{D27F3294-10F8-4E4F-9FAC-4504910F18A4}" srcOrd="1" destOrd="0" presId="urn:microsoft.com/office/officeart/2005/8/layout/vList4"/>
    <dgm:cxn modelId="{2B4020AE-BD3E-417C-BB9E-A7CE82C7CC17}" type="presOf" srcId="{CD57F484-1DDA-4A50-8D21-1B6A08A335B8}" destId="{107D2283-456B-43AD-9F35-C67D49305ADD}" srcOrd="1" destOrd="0" presId="urn:microsoft.com/office/officeart/2005/8/layout/vList4"/>
    <dgm:cxn modelId="{BF74C4C5-B8B3-4896-B177-271D43B61EA2}" type="presOf" srcId="{B698BE49-79AA-484A-87F9-A32CE7C0B899}" destId="{46105495-1763-4CBF-9D7C-A40946EBE2FA}" srcOrd="0" destOrd="0" presId="urn:microsoft.com/office/officeart/2005/8/layout/vList4"/>
    <dgm:cxn modelId="{70372389-F10F-420D-ADBF-B69200290DEC}" type="presOf" srcId="{CDE8B47A-164A-42AB-A8A3-B2E0DC8B0517}" destId="{0D69C23F-A63B-417B-AA8A-3F4AC932A4EA}" srcOrd="0" destOrd="0" presId="urn:microsoft.com/office/officeart/2005/8/layout/vList4"/>
    <dgm:cxn modelId="{645AB4C1-F4AA-41E2-8E42-BB67061A18C1}" type="presOf" srcId="{AC5245AB-08F8-415D-B335-DC8160E3A2FD}" destId="{072959CA-DC32-4259-8DC6-ECB54FA9B797}" srcOrd="0" destOrd="0" presId="urn:microsoft.com/office/officeart/2005/8/layout/vList4"/>
    <dgm:cxn modelId="{D14A37EA-30B5-4B56-9598-AB0E8AA65F57}" srcId="{AC5245AB-08F8-415D-B335-DC8160E3A2FD}" destId="{CD57F484-1DDA-4A50-8D21-1B6A08A335B8}" srcOrd="2" destOrd="0" parTransId="{666F7CD8-B21C-4854-9C84-48D7CB07425D}" sibTransId="{C2DCC2C6-6678-4CBC-AEB3-29D7909B3E15}"/>
    <dgm:cxn modelId="{531BA4D3-AF41-4EFB-A69B-76A70B55A68C}" type="presParOf" srcId="{072959CA-DC32-4259-8DC6-ECB54FA9B797}" destId="{F9E16CBC-AB63-4539-84F9-B18A9714C3F9}" srcOrd="0" destOrd="0" presId="urn:microsoft.com/office/officeart/2005/8/layout/vList4"/>
    <dgm:cxn modelId="{85D2FAC8-4B5A-469F-8344-48A2D330F883}" type="presParOf" srcId="{F9E16CBC-AB63-4539-84F9-B18A9714C3F9}" destId="{46105495-1763-4CBF-9D7C-A40946EBE2FA}" srcOrd="0" destOrd="0" presId="urn:microsoft.com/office/officeart/2005/8/layout/vList4"/>
    <dgm:cxn modelId="{1603B91F-F17F-4E91-B369-74A9B48CFAC1}" type="presParOf" srcId="{F9E16CBC-AB63-4539-84F9-B18A9714C3F9}" destId="{A9B6B06F-1101-4CA4-8C5B-9A54A0B70325}" srcOrd="1" destOrd="0" presId="urn:microsoft.com/office/officeart/2005/8/layout/vList4"/>
    <dgm:cxn modelId="{055C58B6-1B2D-40BD-8399-68D7613E52E0}" type="presParOf" srcId="{F9E16CBC-AB63-4539-84F9-B18A9714C3F9}" destId="{25AC976B-2B2F-4020-A859-1BA21A25E54A}" srcOrd="2" destOrd="0" presId="urn:microsoft.com/office/officeart/2005/8/layout/vList4"/>
    <dgm:cxn modelId="{D3B51759-CA22-4AA1-A13D-E36C8BDAB30B}" type="presParOf" srcId="{072959CA-DC32-4259-8DC6-ECB54FA9B797}" destId="{51A3C142-585D-4F9C-8E7D-1D70B9345547}" srcOrd="1" destOrd="0" presId="urn:microsoft.com/office/officeart/2005/8/layout/vList4"/>
    <dgm:cxn modelId="{F33078E0-989E-4D31-84EE-E6C3E96D14E3}" type="presParOf" srcId="{072959CA-DC32-4259-8DC6-ECB54FA9B797}" destId="{C526FDAC-D740-4C8E-8EB6-CE8F67354FDB}" srcOrd="2" destOrd="0" presId="urn:microsoft.com/office/officeart/2005/8/layout/vList4"/>
    <dgm:cxn modelId="{C98C0B81-1A27-4BFA-A1D7-309893E9E097}" type="presParOf" srcId="{C526FDAC-D740-4C8E-8EB6-CE8F67354FDB}" destId="{0D69C23F-A63B-417B-AA8A-3F4AC932A4EA}" srcOrd="0" destOrd="0" presId="urn:microsoft.com/office/officeart/2005/8/layout/vList4"/>
    <dgm:cxn modelId="{B4526A37-DD9B-4172-9567-6F6E4E0B1451}" type="presParOf" srcId="{C526FDAC-D740-4C8E-8EB6-CE8F67354FDB}" destId="{59B24589-E79A-4B84-B7A8-40553EBB383D}" srcOrd="1" destOrd="0" presId="urn:microsoft.com/office/officeart/2005/8/layout/vList4"/>
    <dgm:cxn modelId="{216217EA-F6B1-409E-A6FB-36DF980305DC}" type="presParOf" srcId="{C526FDAC-D740-4C8E-8EB6-CE8F67354FDB}" destId="{D27F3294-10F8-4E4F-9FAC-4504910F18A4}" srcOrd="2" destOrd="0" presId="urn:microsoft.com/office/officeart/2005/8/layout/vList4"/>
    <dgm:cxn modelId="{D6856620-C87C-4D87-9EF3-D5EE8FF6118F}" type="presParOf" srcId="{072959CA-DC32-4259-8DC6-ECB54FA9B797}" destId="{F99C8C65-0610-4E9E-BF8B-4C5F444A658A}" srcOrd="3" destOrd="0" presId="urn:microsoft.com/office/officeart/2005/8/layout/vList4"/>
    <dgm:cxn modelId="{011B4681-B8FC-4F62-882E-0BB5A9001FA5}" type="presParOf" srcId="{072959CA-DC32-4259-8DC6-ECB54FA9B797}" destId="{52C01A83-EA0E-4E60-AE27-5BB573DB030F}" srcOrd="4" destOrd="0" presId="urn:microsoft.com/office/officeart/2005/8/layout/vList4"/>
    <dgm:cxn modelId="{F37B816C-B315-4E44-AF70-8FA30DECC254}" type="presParOf" srcId="{52C01A83-EA0E-4E60-AE27-5BB573DB030F}" destId="{B287BDA1-16F5-45BF-A98B-D284554CC903}" srcOrd="0" destOrd="0" presId="urn:microsoft.com/office/officeart/2005/8/layout/vList4"/>
    <dgm:cxn modelId="{03C01863-4D57-4189-BDF8-EF871F687938}" type="presParOf" srcId="{52C01A83-EA0E-4E60-AE27-5BB573DB030F}" destId="{95183CA4-A788-4AA8-8829-AA2877601E8D}" srcOrd="1" destOrd="0" presId="urn:microsoft.com/office/officeart/2005/8/layout/vList4"/>
    <dgm:cxn modelId="{4A0B9AF4-058B-41CE-A682-26BAF4F20359}" type="presParOf" srcId="{52C01A83-EA0E-4E60-AE27-5BB573DB030F}" destId="{107D2283-456B-43AD-9F35-C67D49305AD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5245AB-08F8-415D-B335-DC8160E3A2F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B698BE49-79AA-484A-87F9-A32CE7C0B899}">
      <dgm:prSet phldrT="[Текст]"/>
      <dgm:spPr>
        <a:solidFill>
          <a:srgbClr val="00B0F0"/>
        </a:solidFill>
        <a:ln>
          <a:solidFill>
            <a:srgbClr val="002060"/>
          </a:solidFill>
        </a:ln>
      </dgm:spPr>
      <dgm:t>
        <a:bodyPr/>
        <a:lstStyle/>
        <a:p>
          <a:pPr algn="just"/>
          <a:r>
            <a:rPr lang="en-US" dirty="0" smtClean="0">
              <a:solidFill>
                <a:schemeClr val="tx1"/>
              </a:solidFill>
              <a:latin typeface="Times New Roman" panose="02020603050405020304" pitchFamily="18" charset="0"/>
              <a:cs typeface="Times New Roman" panose="02020603050405020304" pitchFamily="18" charset="0"/>
            </a:rPr>
            <a:t>1</a:t>
          </a:r>
          <a:r>
            <a:rPr lang="uz-Latn-UZ" dirty="0" smtClean="0">
              <a:solidFill>
                <a:schemeClr val="tx1"/>
              </a:solidFill>
              <a:latin typeface="Times New Roman" panose="02020603050405020304" pitchFamily="18" charset="0"/>
              <a:cs typeface="Times New Roman" panose="02020603050405020304" pitchFamily="18" charset="0"/>
            </a:rPr>
            <a:t>2</a:t>
          </a:r>
          <a:r>
            <a:rPr lang="en-US" dirty="0" smtClean="0">
              <a:solidFill>
                <a:schemeClr val="tx1"/>
              </a:solidFill>
              <a:latin typeface="Times New Roman" panose="02020603050405020304" pitchFamily="18" charset="0"/>
              <a:cs typeface="Times New Roman" panose="02020603050405020304" pitchFamily="18" charset="0"/>
            </a:rPr>
            <a:t>.</a:t>
          </a:r>
          <a:r>
            <a:rPr lang="en-US" dirty="0" smtClean="0"/>
            <a:t> </a:t>
          </a:r>
          <a:r>
            <a:rPr lang="es-ES" b="0" i="0" dirty="0" err="1">
              <a:solidFill>
                <a:schemeClr val="tx1"/>
              </a:solidFill>
            </a:rPr>
            <a:t>Madaniyatlararo</a:t>
          </a:r>
          <a:r>
            <a:rPr lang="es-ES" b="0" i="0" dirty="0">
              <a:solidFill>
                <a:schemeClr val="tx1"/>
              </a:solidFill>
            </a:rPr>
            <a:t> </a:t>
          </a:r>
          <a:r>
            <a:rPr lang="es-ES" b="0" i="0" dirty="0" err="1">
              <a:solidFill>
                <a:schemeClr val="tx1"/>
              </a:solidFill>
            </a:rPr>
            <a:t>to‘siqlar</a:t>
          </a:r>
          <a:r>
            <a:rPr lang="es-ES" b="0" i="0" dirty="0">
              <a:solidFill>
                <a:schemeClr val="tx1"/>
              </a:solidFill>
            </a:rPr>
            <a:t> va </a:t>
          </a:r>
          <a:r>
            <a:rPr lang="es-ES" b="0" i="0" dirty="0" err="1">
              <a:solidFill>
                <a:schemeClr val="tx1"/>
              </a:solidFill>
            </a:rPr>
            <a:t>ularning</a:t>
          </a:r>
          <a:r>
            <a:rPr lang="es-ES" b="0" i="0" dirty="0">
              <a:solidFill>
                <a:schemeClr val="tx1"/>
              </a:solidFill>
            </a:rPr>
            <a:t> </a:t>
          </a:r>
          <a:r>
            <a:rPr lang="es-ES" b="0" i="0" dirty="0" err="1">
              <a:solidFill>
                <a:schemeClr val="tx1"/>
              </a:solidFill>
            </a:rPr>
            <a:t>turlari</a:t>
          </a:r>
          <a:r>
            <a:rPr lang="es-ES" dirty="0">
              <a:solidFill>
                <a:schemeClr val="tx1"/>
              </a:solidFill>
            </a:rPr>
            <a:t/>
          </a:r>
          <a:br>
            <a:rPr lang="es-ES" dirty="0">
              <a:solidFill>
                <a:schemeClr val="tx1"/>
              </a:solidFill>
            </a:rPr>
          </a:br>
          <a:endParaRPr lang="ru-RU" dirty="0">
            <a:solidFill>
              <a:schemeClr val="tx1"/>
            </a:solidFill>
            <a:latin typeface="Constantia" pitchFamily="18" charset="0"/>
          </a:endParaRPr>
        </a:p>
        <a:p>
          <a:pPr algn="just"/>
          <a:r>
            <a:rPr lang="en-US" dirty="0">
              <a:latin typeface="Constantia" pitchFamily="18" charset="0"/>
            </a:rPr>
            <a:t> </a:t>
          </a:r>
          <a:endParaRPr lang="ru-RU" dirty="0">
            <a:solidFill>
              <a:schemeClr val="tx1"/>
            </a:solidFill>
          </a:endParaRPr>
        </a:p>
      </dgm:t>
    </dgm:pt>
    <dgm:pt modelId="{5EF9428A-6BE8-4E04-8BCF-E250B0A3E5B4}" type="parTrans" cxnId="{F5E64FD4-CCD7-452E-98BD-EB14FE51F342}">
      <dgm:prSet/>
      <dgm:spPr/>
      <dgm:t>
        <a:bodyPr/>
        <a:lstStyle/>
        <a:p>
          <a:endParaRPr lang="ru-RU"/>
        </a:p>
      </dgm:t>
    </dgm:pt>
    <dgm:pt modelId="{38D01A5E-C82A-47BF-9840-A184E0A340DF}" type="sibTrans" cxnId="{F5E64FD4-CCD7-452E-98BD-EB14FE51F342}">
      <dgm:prSet/>
      <dgm:spPr/>
      <dgm:t>
        <a:bodyPr/>
        <a:lstStyle/>
        <a:p>
          <a:endParaRPr lang="ru-RU"/>
        </a:p>
      </dgm:t>
    </dgm:pt>
    <dgm:pt modelId="{CDE8B47A-164A-42AB-A8A3-B2E0DC8B0517}">
      <dgm:prSet phldrT="[Текст]"/>
      <dgm:spPr>
        <a:solidFill>
          <a:srgbClr val="FFFF00"/>
        </a:solidFill>
        <a:ln>
          <a:solidFill>
            <a:srgbClr val="002060"/>
          </a:solidFill>
        </a:ln>
      </dgm:spPr>
      <dgm:t>
        <a:bodyPr/>
        <a:lstStyle/>
        <a:p>
          <a:pPr algn="just"/>
          <a:r>
            <a:rPr lang="uz-Latn-UZ" dirty="0" smtClean="0">
              <a:solidFill>
                <a:schemeClr val="tx1"/>
              </a:solidFill>
              <a:latin typeface="Times New Roman" panose="02020603050405020304" pitchFamily="18" charset="0"/>
              <a:cs typeface="Times New Roman" panose="02020603050405020304" pitchFamily="18" charset="0"/>
            </a:rPr>
            <a:t>13</a:t>
          </a:r>
          <a:r>
            <a:rPr lang="en-US" dirty="0" smtClean="0">
              <a:solidFill>
                <a:schemeClr val="tx1"/>
              </a:solidFill>
              <a:latin typeface="Times New Roman" panose="02020603050405020304" pitchFamily="18" charset="0"/>
              <a:cs typeface="Times New Roman" panose="02020603050405020304" pitchFamily="18" charset="0"/>
            </a:rPr>
            <a:t>.</a:t>
          </a:r>
          <a:r>
            <a:rPr lang="uz-Latn-UZ" dirty="0" smtClean="0">
              <a:solidFill>
                <a:schemeClr val="tx1"/>
              </a:solidFill>
              <a:latin typeface="Times New Roman" panose="02020603050405020304" pitchFamily="18" charset="0"/>
              <a:cs typeface="Times New Roman" panose="02020603050405020304" pitchFamily="18" charset="0"/>
            </a:rPr>
            <a:t> </a:t>
          </a:r>
          <a:r>
            <a:rPr lang="en-US" b="0" i="0" dirty="0" err="1">
              <a:solidFill>
                <a:schemeClr val="tx1"/>
              </a:solidFill>
            </a:rPr>
            <a:t>Madaniyatlararo</a:t>
          </a:r>
          <a:r>
            <a:rPr lang="en-US" b="0" i="0" dirty="0">
              <a:solidFill>
                <a:schemeClr val="tx1"/>
              </a:solidFill>
            </a:rPr>
            <a:t> </a:t>
          </a:r>
          <a:r>
            <a:rPr lang="en-US" b="0" i="0" dirty="0" err="1">
              <a:solidFill>
                <a:schemeClr val="tx1"/>
              </a:solidFill>
            </a:rPr>
            <a:t>to‘qnashuvlar</a:t>
          </a:r>
          <a:r>
            <a:rPr lang="en-US" b="0" i="0" dirty="0">
              <a:solidFill>
                <a:schemeClr val="tx1"/>
              </a:solidFill>
            </a:rPr>
            <a:t> </a:t>
          </a:r>
          <a:r>
            <a:rPr lang="en-US" b="0" i="0" dirty="0" err="1">
              <a:solidFill>
                <a:schemeClr val="tx1"/>
              </a:solidFill>
            </a:rPr>
            <a:t>va</a:t>
          </a:r>
          <a:r>
            <a:rPr lang="en-US" b="0" i="0" dirty="0">
              <a:solidFill>
                <a:schemeClr val="tx1"/>
              </a:solidFill>
            </a:rPr>
            <a:t> </a:t>
          </a:r>
          <a:r>
            <a:rPr lang="en-US" b="0" i="0" dirty="0" err="1">
              <a:solidFill>
                <a:schemeClr val="tx1"/>
              </a:solidFill>
            </a:rPr>
            <a:t>ularning</a:t>
          </a:r>
          <a:r>
            <a:rPr lang="en-US" b="0" i="0" dirty="0">
              <a:solidFill>
                <a:schemeClr val="tx1"/>
              </a:solidFill>
            </a:rPr>
            <a:t> </a:t>
          </a:r>
          <a:r>
            <a:rPr lang="en-US" b="0" i="0" dirty="0" err="1">
              <a:solidFill>
                <a:schemeClr val="tx1"/>
              </a:solidFill>
            </a:rPr>
            <a:t>yuzaga</a:t>
          </a:r>
          <a:r>
            <a:rPr lang="en-US" b="0" i="0" dirty="0">
              <a:solidFill>
                <a:schemeClr val="tx1"/>
              </a:solidFill>
            </a:rPr>
            <a:t> </a:t>
          </a:r>
          <a:r>
            <a:rPr lang="en-US" b="0" i="0" dirty="0" err="1">
              <a:solidFill>
                <a:schemeClr val="tx1"/>
              </a:solidFill>
            </a:rPr>
            <a:t>kelish</a:t>
          </a:r>
          <a:r>
            <a:rPr lang="en-US" b="0" i="0" dirty="0">
              <a:solidFill>
                <a:schemeClr val="tx1"/>
              </a:solidFill>
            </a:rPr>
            <a:t> </a:t>
          </a:r>
          <a:r>
            <a:rPr lang="en-US" b="0" i="0" dirty="0" err="1">
              <a:solidFill>
                <a:schemeClr val="tx1"/>
              </a:solidFill>
            </a:rPr>
            <a:t>sabablari</a:t>
          </a:r>
          <a:r>
            <a:rPr lang="en-US" dirty="0"/>
            <a:t/>
          </a:r>
          <a:br>
            <a:rPr lang="en-US" dirty="0"/>
          </a:br>
          <a:endParaRPr lang="ru-RU" dirty="0">
            <a:solidFill>
              <a:schemeClr val="tx1"/>
            </a:solidFill>
          </a:endParaRPr>
        </a:p>
      </dgm:t>
    </dgm:pt>
    <dgm:pt modelId="{D91D0D2E-BF3B-4317-BF99-3D45D2B3BAF3}" type="parTrans" cxnId="{5BE77FEE-2F46-4C73-AB05-B14E0AB49281}">
      <dgm:prSet/>
      <dgm:spPr/>
      <dgm:t>
        <a:bodyPr/>
        <a:lstStyle/>
        <a:p>
          <a:endParaRPr lang="ru-RU"/>
        </a:p>
      </dgm:t>
    </dgm:pt>
    <dgm:pt modelId="{B78DE94D-55A2-40AE-BB4C-CBB69B14641A}" type="sibTrans" cxnId="{5BE77FEE-2F46-4C73-AB05-B14E0AB49281}">
      <dgm:prSet/>
      <dgm:spPr/>
      <dgm:t>
        <a:bodyPr/>
        <a:lstStyle/>
        <a:p>
          <a:endParaRPr lang="ru-RU"/>
        </a:p>
      </dgm:t>
    </dgm:pt>
    <dgm:pt modelId="{072959CA-DC32-4259-8DC6-ECB54FA9B797}" type="pres">
      <dgm:prSet presAssocID="{AC5245AB-08F8-415D-B335-DC8160E3A2FD}" presName="linear" presStyleCnt="0">
        <dgm:presLayoutVars>
          <dgm:dir/>
          <dgm:resizeHandles val="exact"/>
        </dgm:presLayoutVars>
      </dgm:prSet>
      <dgm:spPr/>
      <dgm:t>
        <a:bodyPr/>
        <a:lstStyle/>
        <a:p>
          <a:endParaRPr lang="ru-RU"/>
        </a:p>
      </dgm:t>
    </dgm:pt>
    <dgm:pt modelId="{F9E16CBC-AB63-4539-84F9-B18A9714C3F9}" type="pres">
      <dgm:prSet presAssocID="{B698BE49-79AA-484A-87F9-A32CE7C0B899}" presName="comp" presStyleCnt="0"/>
      <dgm:spPr/>
    </dgm:pt>
    <dgm:pt modelId="{46105495-1763-4CBF-9D7C-A40946EBE2FA}" type="pres">
      <dgm:prSet presAssocID="{B698BE49-79AA-484A-87F9-A32CE7C0B899}" presName="box" presStyleLbl="node1" presStyleIdx="0" presStyleCnt="2" custLinFactNeighborY="-2877"/>
      <dgm:spPr/>
      <dgm:t>
        <a:bodyPr/>
        <a:lstStyle/>
        <a:p>
          <a:endParaRPr lang="ru-RU"/>
        </a:p>
      </dgm:t>
    </dgm:pt>
    <dgm:pt modelId="{A9B6B06F-1101-4CA4-8C5B-9A54A0B70325}" type="pres">
      <dgm:prSet presAssocID="{B698BE49-79AA-484A-87F9-A32CE7C0B899}" presName="img" presStyleLbl="fgImgPlace1" presStyleIdx="0" presStyleCnt="2" custScaleX="114387" custScaleY="76419"/>
      <dgm:spPr>
        <a:blipFill>
          <a:blip xmlns:r="http://schemas.openxmlformats.org/officeDocument/2006/relationships" r:embed="rId1">
            <a:extLst>
              <a:ext uri="{28A0092B-C50C-407E-A947-70E740481C1C}">
                <a14:useLocalDpi xmlns:a14="http://schemas.microsoft.com/office/drawing/2010/main" val="0"/>
              </a:ext>
            </a:extLst>
          </a:blip>
          <a:srcRect/>
          <a:stretch>
            <a:fillRect l="-42000" r="-42000"/>
          </a:stretch>
        </a:blipFill>
      </dgm:spPr>
    </dgm:pt>
    <dgm:pt modelId="{25AC976B-2B2F-4020-A859-1BA21A25E54A}" type="pres">
      <dgm:prSet presAssocID="{B698BE49-79AA-484A-87F9-A32CE7C0B899}" presName="text" presStyleLbl="node1" presStyleIdx="0" presStyleCnt="2">
        <dgm:presLayoutVars>
          <dgm:bulletEnabled val="1"/>
        </dgm:presLayoutVars>
      </dgm:prSet>
      <dgm:spPr/>
      <dgm:t>
        <a:bodyPr/>
        <a:lstStyle/>
        <a:p>
          <a:endParaRPr lang="ru-RU"/>
        </a:p>
      </dgm:t>
    </dgm:pt>
    <dgm:pt modelId="{51A3C142-585D-4F9C-8E7D-1D70B9345547}" type="pres">
      <dgm:prSet presAssocID="{38D01A5E-C82A-47BF-9840-A184E0A340DF}" presName="spacer" presStyleCnt="0"/>
      <dgm:spPr/>
    </dgm:pt>
    <dgm:pt modelId="{C526FDAC-D740-4C8E-8EB6-CE8F67354FDB}" type="pres">
      <dgm:prSet presAssocID="{CDE8B47A-164A-42AB-A8A3-B2E0DC8B0517}" presName="comp" presStyleCnt="0"/>
      <dgm:spPr/>
    </dgm:pt>
    <dgm:pt modelId="{0D69C23F-A63B-417B-AA8A-3F4AC932A4EA}" type="pres">
      <dgm:prSet presAssocID="{CDE8B47A-164A-42AB-A8A3-B2E0DC8B0517}" presName="box" presStyleLbl="node1" presStyleIdx="1" presStyleCnt="2" custLinFactNeighborY="-658"/>
      <dgm:spPr/>
      <dgm:t>
        <a:bodyPr/>
        <a:lstStyle/>
        <a:p>
          <a:endParaRPr lang="ru-RU"/>
        </a:p>
      </dgm:t>
    </dgm:pt>
    <dgm:pt modelId="{59B24589-E79A-4B84-B7A8-40553EBB383D}" type="pres">
      <dgm:prSet presAssocID="{CDE8B47A-164A-42AB-A8A3-B2E0DC8B0517}"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55000" r="-55000"/>
          </a:stretch>
        </a:blipFill>
      </dgm:spPr>
    </dgm:pt>
    <dgm:pt modelId="{D27F3294-10F8-4E4F-9FAC-4504910F18A4}" type="pres">
      <dgm:prSet presAssocID="{CDE8B47A-164A-42AB-A8A3-B2E0DC8B0517}" presName="text" presStyleLbl="node1" presStyleIdx="1" presStyleCnt="2">
        <dgm:presLayoutVars>
          <dgm:bulletEnabled val="1"/>
        </dgm:presLayoutVars>
      </dgm:prSet>
      <dgm:spPr/>
      <dgm:t>
        <a:bodyPr/>
        <a:lstStyle/>
        <a:p>
          <a:endParaRPr lang="ru-RU"/>
        </a:p>
      </dgm:t>
    </dgm:pt>
  </dgm:ptLst>
  <dgm:cxnLst>
    <dgm:cxn modelId="{20AF5F65-174D-4E36-8A2F-E7FA22774A93}" type="presOf" srcId="{B698BE49-79AA-484A-87F9-A32CE7C0B899}" destId="{25AC976B-2B2F-4020-A859-1BA21A25E54A}" srcOrd="1" destOrd="0" presId="urn:microsoft.com/office/officeart/2005/8/layout/vList4"/>
    <dgm:cxn modelId="{D5167CF9-9CE2-44A3-A115-87E797E6C082}" type="presOf" srcId="{CDE8B47A-164A-42AB-A8A3-B2E0DC8B0517}" destId="{0D69C23F-A63B-417B-AA8A-3F4AC932A4EA}" srcOrd="0" destOrd="0" presId="urn:microsoft.com/office/officeart/2005/8/layout/vList4"/>
    <dgm:cxn modelId="{D45A20E3-439C-4A2C-8D77-14A24BB3F56F}" type="presOf" srcId="{AC5245AB-08F8-415D-B335-DC8160E3A2FD}" destId="{072959CA-DC32-4259-8DC6-ECB54FA9B797}" srcOrd="0" destOrd="0" presId="urn:microsoft.com/office/officeart/2005/8/layout/vList4"/>
    <dgm:cxn modelId="{5BE77FEE-2F46-4C73-AB05-B14E0AB49281}" srcId="{AC5245AB-08F8-415D-B335-DC8160E3A2FD}" destId="{CDE8B47A-164A-42AB-A8A3-B2E0DC8B0517}" srcOrd="1" destOrd="0" parTransId="{D91D0D2E-BF3B-4317-BF99-3D45D2B3BAF3}" sibTransId="{B78DE94D-55A2-40AE-BB4C-CBB69B14641A}"/>
    <dgm:cxn modelId="{684DCDA4-301A-42E6-95F1-F232EE81C567}" type="presOf" srcId="{CDE8B47A-164A-42AB-A8A3-B2E0DC8B0517}" destId="{D27F3294-10F8-4E4F-9FAC-4504910F18A4}" srcOrd="1" destOrd="0" presId="urn:microsoft.com/office/officeart/2005/8/layout/vList4"/>
    <dgm:cxn modelId="{9CDBD6CC-2DDD-4587-BAE7-B94AF0F2AB33}" type="presOf" srcId="{B698BE49-79AA-484A-87F9-A32CE7C0B899}" destId="{46105495-1763-4CBF-9D7C-A40946EBE2FA}" srcOrd="0" destOrd="0" presId="urn:microsoft.com/office/officeart/2005/8/layout/vList4"/>
    <dgm:cxn modelId="{F5E64FD4-CCD7-452E-98BD-EB14FE51F342}" srcId="{AC5245AB-08F8-415D-B335-DC8160E3A2FD}" destId="{B698BE49-79AA-484A-87F9-A32CE7C0B899}" srcOrd="0" destOrd="0" parTransId="{5EF9428A-6BE8-4E04-8BCF-E250B0A3E5B4}" sibTransId="{38D01A5E-C82A-47BF-9840-A184E0A340DF}"/>
    <dgm:cxn modelId="{E7B074D0-67BE-4D47-B085-7DD7BFD52B86}" type="presParOf" srcId="{072959CA-DC32-4259-8DC6-ECB54FA9B797}" destId="{F9E16CBC-AB63-4539-84F9-B18A9714C3F9}" srcOrd="0" destOrd="0" presId="urn:microsoft.com/office/officeart/2005/8/layout/vList4"/>
    <dgm:cxn modelId="{464C17DF-A317-4147-B516-EAF07911A7F3}" type="presParOf" srcId="{F9E16CBC-AB63-4539-84F9-B18A9714C3F9}" destId="{46105495-1763-4CBF-9D7C-A40946EBE2FA}" srcOrd="0" destOrd="0" presId="urn:microsoft.com/office/officeart/2005/8/layout/vList4"/>
    <dgm:cxn modelId="{A50098D5-E1DB-42BB-82CA-736B5F30EACF}" type="presParOf" srcId="{F9E16CBC-AB63-4539-84F9-B18A9714C3F9}" destId="{A9B6B06F-1101-4CA4-8C5B-9A54A0B70325}" srcOrd="1" destOrd="0" presId="urn:microsoft.com/office/officeart/2005/8/layout/vList4"/>
    <dgm:cxn modelId="{B383E5B0-8756-4616-8DE9-A794CE3B7450}" type="presParOf" srcId="{F9E16CBC-AB63-4539-84F9-B18A9714C3F9}" destId="{25AC976B-2B2F-4020-A859-1BA21A25E54A}" srcOrd="2" destOrd="0" presId="urn:microsoft.com/office/officeart/2005/8/layout/vList4"/>
    <dgm:cxn modelId="{A6298E64-C9B3-4B46-AEFF-FFBEEF7F11DD}" type="presParOf" srcId="{072959CA-DC32-4259-8DC6-ECB54FA9B797}" destId="{51A3C142-585D-4F9C-8E7D-1D70B9345547}" srcOrd="1" destOrd="0" presId="urn:microsoft.com/office/officeart/2005/8/layout/vList4"/>
    <dgm:cxn modelId="{43683C43-E06E-4106-BCB5-F84FA23D7BF7}" type="presParOf" srcId="{072959CA-DC32-4259-8DC6-ECB54FA9B797}" destId="{C526FDAC-D740-4C8E-8EB6-CE8F67354FDB}" srcOrd="2" destOrd="0" presId="urn:microsoft.com/office/officeart/2005/8/layout/vList4"/>
    <dgm:cxn modelId="{CFF95337-A494-4BEA-A818-D9FBC4FCEBEB}" type="presParOf" srcId="{C526FDAC-D740-4C8E-8EB6-CE8F67354FDB}" destId="{0D69C23F-A63B-417B-AA8A-3F4AC932A4EA}" srcOrd="0" destOrd="0" presId="urn:microsoft.com/office/officeart/2005/8/layout/vList4"/>
    <dgm:cxn modelId="{D0C15C09-ADFB-473D-9186-444CAE508930}" type="presParOf" srcId="{C526FDAC-D740-4C8E-8EB6-CE8F67354FDB}" destId="{59B24589-E79A-4B84-B7A8-40553EBB383D}" srcOrd="1" destOrd="0" presId="urn:microsoft.com/office/officeart/2005/8/layout/vList4"/>
    <dgm:cxn modelId="{1B7209C8-0E3A-450B-8643-68569C5A04CA}" type="presParOf" srcId="{C526FDAC-D740-4C8E-8EB6-CE8F67354FDB}" destId="{D27F3294-10F8-4E4F-9FAC-4504910F18A4}"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5245AB-08F8-415D-B335-DC8160E3A2F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B698BE49-79AA-484A-87F9-A32CE7C0B899}">
      <dgm:prSet phldrT="[Текст]"/>
      <dgm:spPr>
        <a:solidFill>
          <a:srgbClr val="00B0F0"/>
        </a:solidFill>
        <a:ln>
          <a:solidFill>
            <a:srgbClr val="002060"/>
          </a:solidFill>
        </a:ln>
      </dgm:spPr>
      <dgm:t>
        <a:bodyPr/>
        <a:lstStyle/>
        <a:p>
          <a:pPr algn="just"/>
          <a:r>
            <a:rPr lang="uz-Latn-UZ" dirty="0" smtClean="0">
              <a:solidFill>
                <a:schemeClr val="tx1"/>
              </a:solidFill>
              <a:latin typeface="Times New Roman" panose="02020603050405020304" pitchFamily="18" charset="0"/>
              <a:cs typeface="Times New Roman" panose="02020603050405020304" pitchFamily="18" charset="0"/>
            </a:rPr>
            <a:t>14</a:t>
          </a:r>
          <a:r>
            <a:rPr lang="en-US" dirty="0" smtClean="0">
              <a:solidFill>
                <a:schemeClr val="tx1"/>
              </a:solidFill>
              <a:latin typeface="Times New Roman" panose="02020603050405020304" pitchFamily="18" charset="0"/>
              <a:cs typeface="Times New Roman" panose="02020603050405020304" pitchFamily="18" charset="0"/>
            </a:rPr>
            <a:t>.</a:t>
          </a:r>
          <a:r>
            <a:rPr lang="en-US" dirty="0" smtClean="0"/>
            <a:t> </a:t>
          </a:r>
          <a:r>
            <a:rPr lang="uz-Latn-UZ" dirty="0" smtClean="0">
              <a:solidFill>
                <a:schemeClr val="tx1"/>
              </a:solidFill>
            </a:rPr>
            <a:t>STERIOTIP NIMA</a:t>
          </a:r>
          <a:r>
            <a:rPr lang="ru-RU" dirty="0" smtClean="0">
              <a:solidFill>
                <a:schemeClr val="tx1"/>
              </a:solidFill>
            </a:rPr>
            <a:t>?</a:t>
          </a:r>
          <a:endParaRPr lang="ru-RU" dirty="0">
            <a:solidFill>
              <a:schemeClr val="tx1"/>
            </a:solidFill>
            <a:latin typeface="Constantia" pitchFamily="18" charset="0"/>
          </a:endParaRPr>
        </a:p>
        <a:p>
          <a:pPr algn="just"/>
          <a:r>
            <a:rPr lang="en-US" dirty="0">
              <a:latin typeface="Constantia" pitchFamily="18" charset="0"/>
            </a:rPr>
            <a:t> </a:t>
          </a:r>
          <a:endParaRPr lang="ru-RU" dirty="0">
            <a:solidFill>
              <a:schemeClr val="tx1"/>
            </a:solidFill>
          </a:endParaRPr>
        </a:p>
      </dgm:t>
    </dgm:pt>
    <dgm:pt modelId="{5EF9428A-6BE8-4E04-8BCF-E250B0A3E5B4}" type="parTrans" cxnId="{F5E64FD4-CCD7-452E-98BD-EB14FE51F342}">
      <dgm:prSet/>
      <dgm:spPr/>
      <dgm:t>
        <a:bodyPr/>
        <a:lstStyle/>
        <a:p>
          <a:endParaRPr lang="ru-RU"/>
        </a:p>
      </dgm:t>
    </dgm:pt>
    <dgm:pt modelId="{38D01A5E-C82A-47BF-9840-A184E0A340DF}" type="sibTrans" cxnId="{F5E64FD4-CCD7-452E-98BD-EB14FE51F342}">
      <dgm:prSet/>
      <dgm:spPr/>
      <dgm:t>
        <a:bodyPr/>
        <a:lstStyle/>
        <a:p>
          <a:endParaRPr lang="ru-RU"/>
        </a:p>
      </dgm:t>
    </dgm:pt>
    <dgm:pt modelId="{CDE8B47A-164A-42AB-A8A3-B2E0DC8B0517}">
      <dgm:prSet phldrT="[Текст]"/>
      <dgm:spPr>
        <a:solidFill>
          <a:srgbClr val="FFFF00"/>
        </a:solidFill>
        <a:ln>
          <a:solidFill>
            <a:srgbClr val="002060"/>
          </a:solidFill>
        </a:ln>
      </dgm:spPr>
      <dgm:t>
        <a:bodyPr/>
        <a:lstStyle/>
        <a:p>
          <a:pPr algn="just"/>
          <a:r>
            <a:rPr lang="uz-Latn-UZ" dirty="0" smtClean="0">
              <a:solidFill>
                <a:schemeClr val="tx1"/>
              </a:solidFill>
              <a:latin typeface="Times New Roman" panose="02020603050405020304" pitchFamily="18" charset="0"/>
              <a:cs typeface="Times New Roman" panose="02020603050405020304" pitchFamily="18" charset="0"/>
            </a:rPr>
            <a:t>15</a:t>
          </a:r>
          <a:r>
            <a:rPr lang="en-US" dirty="0" smtClean="0">
              <a:solidFill>
                <a:schemeClr val="tx1"/>
              </a:solidFill>
              <a:latin typeface="Times New Roman" panose="02020603050405020304" pitchFamily="18" charset="0"/>
              <a:cs typeface="Times New Roman" panose="02020603050405020304" pitchFamily="18" charset="0"/>
            </a:rPr>
            <a:t>.</a:t>
          </a:r>
          <a:r>
            <a:rPr lang="uz-Latn-UZ" dirty="0" smtClean="0">
              <a:solidFill>
                <a:schemeClr val="tx1"/>
              </a:solidFill>
              <a:latin typeface="Times New Roman" panose="02020603050405020304" pitchFamily="18" charset="0"/>
              <a:cs typeface="Times New Roman" panose="02020603050405020304" pitchFamily="18" charset="0"/>
            </a:rPr>
            <a:t> </a:t>
          </a:r>
          <a:r>
            <a:rPr lang="uz-Latn-UZ" dirty="0" smtClean="0">
              <a:solidFill>
                <a:schemeClr val="tx1"/>
              </a:solidFill>
            </a:rPr>
            <a:t>STERIOTIP TURLARI</a:t>
          </a:r>
          <a:endParaRPr lang="ru-RU" dirty="0">
            <a:solidFill>
              <a:schemeClr val="tx1"/>
            </a:solidFill>
          </a:endParaRPr>
        </a:p>
      </dgm:t>
    </dgm:pt>
    <dgm:pt modelId="{D91D0D2E-BF3B-4317-BF99-3D45D2B3BAF3}" type="parTrans" cxnId="{5BE77FEE-2F46-4C73-AB05-B14E0AB49281}">
      <dgm:prSet/>
      <dgm:spPr/>
      <dgm:t>
        <a:bodyPr/>
        <a:lstStyle/>
        <a:p>
          <a:endParaRPr lang="ru-RU"/>
        </a:p>
      </dgm:t>
    </dgm:pt>
    <dgm:pt modelId="{B78DE94D-55A2-40AE-BB4C-CBB69B14641A}" type="sibTrans" cxnId="{5BE77FEE-2F46-4C73-AB05-B14E0AB49281}">
      <dgm:prSet/>
      <dgm:spPr/>
      <dgm:t>
        <a:bodyPr/>
        <a:lstStyle/>
        <a:p>
          <a:endParaRPr lang="ru-RU"/>
        </a:p>
      </dgm:t>
    </dgm:pt>
    <dgm:pt modelId="{1AD4031E-7E58-43D5-8DFC-DEDDCFCDFB13}">
      <dgm:prSet/>
      <dgm:spPr/>
      <dgm:t>
        <a:bodyPr/>
        <a:lstStyle/>
        <a:p>
          <a:r>
            <a:rPr lang="uz-Latn-UZ" dirty="0" smtClean="0">
              <a:solidFill>
                <a:schemeClr val="tx1"/>
              </a:solidFill>
            </a:rPr>
            <a:t>16. STERIOTIPLARNING MULOQOTGA TA’SIRI</a:t>
          </a:r>
          <a:r>
            <a:rPr lang="ru-RU" dirty="0" smtClean="0"/>
            <a:t>.</a:t>
          </a:r>
          <a:endParaRPr lang="ru-RU" dirty="0"/>
        </a:p>
      </dgm:t>
    </dgm:pt>
    <dgm:pt modelId="{238760CA-7869-40FB-83D9-45F831C6FF6A}" type="parTrans" cxnId="{498F4315-5302-4540-AB47-4281E8C9E63A}">
      <dgm:prSet/>
      <dgm:spPr/>
      <dgm:t>
        <a:bodyPr/>
        <a:lstStyle/>
        <a:p>
          <a:endParaRPr lang="ru-RU"/>
        </a:p>
      </dgm:t>
    </dgm:pt>
    <dgm:pt modelId="{50F63D1D-DFEF-476E-8EA4-6079ABBAB5A2}" type="sibTrans" cxnId="{498F4315-5302-4540-AB47-4281E8C9E63A}">
      <dgm:prSet/>
      <dgm:spPr/>
      <dgm:t>
        <a:bodyPr/>
        <a:lstStyle/>
        <a:p>
          <a:endParaRPr lang="ru-RU"/>
        </a:p>
      </dgm:t>
    </dgm:pt>
    <dgm:pt modelId="{072959CA-DC32-4259-8DC6-ECB54FA9B797}" type="pres">
      <dgm:prSet presAssocID="{AC5245AB-08F8-415D-B335-DC8160E3A2FD}" presName="linear" presStyleCnt="0">
        <dgm:presLayoutVars>
          <dgm:dir/>
          <dgm:resizeHandles val="exact"/>
        </dgm:presLayoutVars>
      </dgm:prSet>
      <dgm:spPr/>
      <dgm:t>
        <a:bodyPr/>
        <a:lstStyle/>
        <a:p>
          <a:endParaRPr lang="ru-RU"/>
        </a:p>
      </dgm:t>
    </dgm:pt>
    <dgm:pt modelId="{F9E16CBC-AB63-4539-84F9-B18A9714C3F9}" type="pres">
      <dgm:prSet presAssocID="{B698BE49-79AA-484A-87F9-A32CE7C0B899}" presName="comp" presStyleCnt="0"/>
      <dgm:spPr/>
    </dgm:pt>
    <dgm:pt modelId="{46105495-1763-4CBF-9D7C-A40946EBE2FA}" type="pres">
      <dgm:prSet presAssocID="{B698BE49-79AA-484A-87F9-A32CE7C0B899}" presName="box" presStyleLbl="node1" presStyleIdx="0" presStyleCnt="3" custLinFactNeighborX="13668" custLinFactNeighborY="6912"/>
      <dgm:spPr/>
      <dgm:t>
        <a:bodyPr/>
        <a:lstStyle/>
        <a:p>
          <a:endParaRPr lang="ru-RU"/>
        </a:p>
      </dgm:t>
    </dgm:pt>
    <dgm:pt modelId="{A9B6B06F-1101-4CA4-8C5B-9A54A0B70325}" type="pres">
      <dgm:prSet presAssocID="{B698BE49-79AA-484A-87F9-A32CE7C0B899}" presName="img" presStyleLbl="fgImgPlace1" presStyleIdx="0" presStyleCnt="3"/>
      <dgm:spPr/>
    </dgm:pt>
    <dgm:pt modelId="{25AC976B-2B2F-4020-A859-1BA21A25E54A}" type="pres">
      <dgm:prSet presAssocID="{B698BE49-79AA-484A-87F9-A32CE7C0B899}" presName="text" presStyleLbl="node1" presStyleIdx="0" presStyleCnt="3">
        <dgm:presLayoutVars>
          <dgm:bulletEnabled val="1"/>
        </dgm:presLayoutVars>
      </dgm:prSet>
      <dgm:spPr/>
      <dgm:t>
        <a:bodyPr/>
        <a:lstStyle/>
        <a:p>
          <a:endParaRPr lang="ru-RU"/>
        </a:p>
      </dgm:t>
    </dgm:pt>
    <dgm:pt modelId="{51A3C142-585D-4F9C-8E7D-1D70B9345547}" type="pres">
      <dgm:prSet presAssocID="{38D01A5E-C82A-47BF-9840-A184E0A340DF}" presName="spacer" presStyleCnt="0"/>
      <dgm:spPr/>
    </dgm:pt>
    <dgm:pt modelId="{C526FDAC-D740-4C8E-8EB6-CE8F67354FDB}" type="pres">
      <dgm:prSet presAssocID="{CDE8B47A-164A-42AB-A8A3-B2E0DC8B0517}" presName="comp" presStyleCnt="0"/>
      <dgm:spPr/>
    </dgm:pt>
    <dgm:pt modelId="{0D69C23F-A63B-417B-AA8A-3F4AC932A4EA}" type="pres">
      <dgm:prSet presAssocID="{CDE8B47A-164A-42AB-A8A3-B2E0DC8B0517}" presName="box" presStyleLbl="node1" presStyleIdx="1" presStyleCnt="3"/>
      <dgm:spPr/>
      <dgm:t>
        <a:bodyPr/>
        <a:lstStyle/>
        <a:p>
          <a:endParaRPr lang="ru-RU"/>
        </a:p>
      </dgm:t>
    </dgm:pt>
    <dgm:pt modelId="{59B24589-E79A-4B84-B7A8-40553EBB383D}" type="pres">
      <dgm:prSet presAssocID="{CDE8B47A-164A-42AB-A8A3-B2E0DC8B0517}" presName="img" presStyleLbl="fgImgPlace1" presStyleIdx="1" presStyleCnt="3"/>
      <dgm:spPr/>
    </dgm:pt>
    <dgm:pt modelId="{D27F3294-10F8-4E4F-9FAC-4504910F18A4}" type="pres">
      <dgm:prSet presAssocID="{CDE8B47A-164A-42AB-A8A3-B2E0DC8B0517}" presName="text" presStyleLbl="node1" presStyleIdx="1" presStyleCnt="3">
        <dgm:presLayoutVars>
          <dgm:bulletEnabled val="1"/>
        </dgm:presLayoutVars>
      </dgm:prSet>
      <dgm:spPr/>
      <dgm:t>
        <a:bodyPr/>
        <a:lstStyle/>
        <a:p>
          <a:endParaRPr lang="ru-RU"/>
        </a:p>
      </dgm:t>
    </dgm:pt>
    <dgm:pt modelId="{053B13E7-7911-4E52-944F-5E8D1CE1E051}" type="pres">
      <dgm:prSet presAssocID="{B78DE94D-55A2-40AE-BB4C-CBB69B14641A}" presName="spacer" presStyleCnt="0"/>
      <dgm:spPr/>
    </dgm:pt>
    <dgm:pt modelId="{4DDF15C2-D3A6-420A-84DA-9AA988310590}" type="pres">
      <dgm:prSet presAssocID="{1AD4031E-7E58-43D5-8DFC-DEDDCFCDFB13}" presName="comp" presStyleCnt="0"/>
      <dgm:spPr/>
    </dgm:pt>
    <dgm:pt modelId="{3F5BD836-CC8D-4DCB-8B19-9356B0C1780C}" type="pres">
      <dgm:prSet presAssocID="{1AD4031E-7E58-43D5-8DFC-DEDDCFCDFB13}" presName="box" presStyleLbl="node1" presStyleIdx="2" presStyleCnt="3"/>
      <dgm:spPr/>
      <dgm:t>
        <a:bodyPr/>
        <a:lstStyle/>
        <a:p>
          <a:endParaRPr lang="ru-RU"/>
        </a:p>
      </dgm:t>
    </dgm:pt>
    <dgm:pt modelId="{32DF6C20-081C-4CC1-9E25-F433345CAC76}" type="pres">
      <dgm:prSet presAssocID="{1AD4031E-7E58-43D5-8DFC-DEDDCFCDFB13}" presName="img" presStyleLbl="fgImgPlace1" presStyleIdx="2" presStyleCnt="3"/>
      <dgm:spPr/>
    </dgm:pt>
    <dgm:pt modelId="{80C6AF44-13F2-4305-89FD-3EE7EB76D5C8}" type="pres">
      <dgm:prSet presAssocID="{1AD4031E-7E58-43D5-8DFC-DEDDCFCDFB13}" presName="text" presStyleLbl="node1" presStyleIdx="2" presStyleCnt="3">
        <dgm:presLayoutVars>
          <dgm:bulletEnabled val="1"/>
        </dgm:presLayoutVars>
      </dgm:prSet>
      <dgm:spPr/>
      <dgm:t>
        <a:bodyPr/>
        <a:lstStyle/>
        <a:p>
          <a:endParaRPr lang="ru-RU"/>
        </a:p>
      </dgm:t>
    </dgm:pt>
  </dgm:ptLst>
  <dgm:cxnLst>
    <dgm:cxn modelId="{F5E64FD4-CCD7-452E-98BD-EB14FE51F342}" srcId="{AC5245AB-08F8-415D-B335-DC8160E3A2FD}" destId="{B698BE49-79AA-484A-87F9-A32CE7C0B899}" srcOrd="0" destOrd="0" parTransId="{5EF9428A-6BE8-4E04-8BCF-E250B0A3E5B4}" sibTransId="{38D01A5E-C82A-47BF-9840-A184E0A340DF}"/>
    <dgm:cxn modelId="{498F4315-5302-4540-AB47-4281E8C9E63A}" srcId="{AC5245AB-08F8-415D-B335-DC8160E3A2FD}" destId="{1AD4031E-7E58-43D5-8DFC-DEDDCFCDFB13}" srcOrd="2" destOrd="0" parTransId="{238760CA-7869-40FB-83D9-45F831C6FF6A}" sibTransId="{50F63D1D-DFEF-476E-8EA4-6079ABBAB5A2}"/>
    <dgm:cxn modelId="{5BE77FEE-2F46-4C73-AB05-B14E0AB49281}" srcId="{AC5245AB-08F8-415D-B335-DC8160E3A2FD}" destId="{CDE8B47A-164A-42AB-A8A3-B2E0DC8B0517}" srcOrd="1" destOrd="0" parTransId="{D91D0D2E-BF3B-4317-BF99-3D45D2B3BAF3}" sibTransId="{B78DE94D-55A2-40AE-BB4C-CBB69B14641A}"/>
    <dgm:cxn modelId="{3007199D-B671-48D8-9D7A-224B63496B1C}" type="presOf" srcId="{CDE8B47A-164A-42AB-A8A3-B2E0DC8B0517}" destId="{0D69C23F-A63B-417B-AA8A-3F4AC932A4EA}" srcOrd="0" destOrd="0" presId="urn:microsoft.com/office/officeart/2005/8/layout/vList4"/>
    <dgm:cxn modelId="{429775FE-4DFA-42AE-B330-48F20B895542}" type="presOf" srcId="{B698BE49-79AA-484A-87F9-A32CE7C0B899}" destId="{46105495-1763-4CBF-9D7C-A40946EBE2FA}" srcOrd="0" destOrd="0" presId="urn:microsoft.com/office/officeart/2005/8/layout/vList4"/>
    <dgm:cxn modelId="{26BB03DF-A938-4AFB-B249-5FE0559255D7}" type="presOf" srcId="{1AD4031E-7E58-43D5-8DFC-DEDDCFCDFB13}" destId="{80C6AF44-13F2-4305-89FD-3EE7EB76D5C8}" srcOrd="1" destOrd="0" presId="urn:microsoft.com/office/officeart/2005/8/layout/vList4"/>
    <dgm:cxn modelId="{CD7F82FF-7C23-4869-B0EB-E10082032F73}" type="presOf" srcId="{CDE8B47A-164A-42AB-A8A3-B2E0DC8B0517}" destId="{D27F3294-10F8-4E4F-9FAC-4504910F18A4}" srcOrd="1" destOrd="0" presId="urn:microsoft.com/office/officeart/2005/8/layout/vList4"/>
    <dgm:cxn modelId="{86D63DC3-2409-4DF1-BCE5-DAA531E692A8}" type="presOf" srcId="{1AD4031E-7E58-43D5-8DFC-DEDDCFCDFB13}" destId="{3F5BD836-CC8D-4DCB-8B19-9356B0C1780C}" srcOrd="0" destOrd="0" presId="urn:microsoft.com/office/officeart/2005/8/layout/vList4"/>
    <dgm:cxn modelId="{E1683ACB-B47A-43AE-90BB-42F2ECD2CAB7}" type="presOf" srcId="{B698BE49-79AA-484A-87F9-A32CE7C0B899}" destId="{25AC976B-2B2F-4020-A859-1BA21A25E54A}" srcOrd="1" destOrd="0" presId="urn:microsoft.com/office/officeart/2005/8/layout/vList4"/>
    <dgm:cxn modelId="{FE9403C6-098D-412C-95A2-C64F3021C8E6}" type="presOf" srcId="{AC5245AB-08F8-415D-B335-DC8160E3A2FD}" destId="{072959CA-DC32-4259-8DC6-ECB54FA9B797}" srcOrd="0" destOrd="0" presId="urn:microsoft.com/office/officeart/2005/8/layout/vList4"/>
    <dgm:cxn modelId="{D5217E89-3A3C-47F7-A18C-5D4F8DB6679D}" type="presParOf" srcId="{072959CA-DC32-4259-8DC6-ECB54FA9B797}" destId="{F9E16CBC-AB63-4539-84F9-B18A9714C3F9}" srcOrd="0" destOrd="0" presId="urn:microsoft.com/office/officeart/2005/8/layout/vList4"/>
    <dgm:cxn modelId="{9AB0FB97-8063-4EAE-AA58-7D7C5E7C87B0}" type="presParOf" srcId="{F9E16CBC-AB63-4539-84F9-B18A9714C3F9}" destId="{46105495-1763-4CBF-9D7C-A40946EBE2FA}" srcOrd="0" destOrd="0" presId="urn:microsoft.com/office/officeart/2005/8/layout/vList4"/>
    <dgm:cxn modelId="{367173EE-FE21-47CB-98F6-CE8CD3D00654}" type="presParOf" srcId="{F9E16CBC-AB63-4539-84F9-B18A9714C3F9}" destId="{A9B6B06F-1101-4CA4-8C5B-9A54A0B70325}" srcOrd="1" destOrd="0" presId="urn:microsoft.com/office/officeart/2005/8/layout/vList4"/>
    <dgm:cxn modelId="{043BC55C-4328-4A8B-98BC-9C8C19792EF4}" type="presParOf" srcId="{F9E16CBC-AB63-4539-84F9-B18A9714C3F9}" destId="{25AC976B-2B2F-4020-A859-1BA21A25E54A}" srcOrd="2" destOrd="0" presId="urn:microsoft.com/office/officeart/2005/8/layout/vList4"/>
    <dgm:cxn modelId="{937D44F5-3940-4AE6-839A-1C7896215533}" type="presParOf" srcId="{072959CA-DC32-4259-8DC6-ECB54FA9B797}" destId="{51A3C142-585D-4F9C-8E7D-1D70B9345547}" srcOrd="1" destOrd="0" presId="urn:microsoft.com/office/officeart/2005/8/layout/vList4"/>
    <dgm:cxn modelId="{4FBABD2E-6F0D-426E-975D-BF81E1E9F0C5}" type="presParOf" srcId="{072959CA-DC32-4259-8DC6-ECB54FA9B797}" destId="{C526FDAC-D740-4C8E-8EB6-CE8F67354FDB}" srcOrd="2" destOrd="0" presId="urn:microsoft.com/office/officeart/2005/8/layout/vList4"/>
    <dgm:cxn modelId="{ACB42608-24C1-451A-8B52-5E7AFC6725F4}" type="presParOf" srcId="{C526FDAC-D740-4C8E-8EB6-CE8F67354FDB}" destId="{0D69C23F-A63B-417B-AA8A-3F4AC932A4EA}" srcOrd="0" destOrd="0" presId="urn:microsoft.com/office/officeart/2005/8/layout/vList4"/>
    <dgm:cxn modelId="{A5516559-F5BD-47AC-BE02-37A645959A48}" type="presParOf" srcId="{C526FDAC-D740-4C8E-8EB6-CE8F67354FDB}" destId="{59B24589-E79A-4B84-B7A8-40553EBB383D}" srcOrd="1" destOrd="0" presId="urn:microsoft.com/office/officeart/2005/8/layout/vList4"/>
    <dgm:cxn modelId="{50BB7734-DD02-4B6C-BF5B-5A1B1472EB78}" type="presParOf" srcId="{C526FDAC-D740-4C8E-8EB6-CE8F67354FDB}" destId="{D27F3294-10F8-4E4F-9FAC-4504910F18A4}" srcOrd="2" destOrd="0" presId="urn:microsoft.com/office/officeart/2005/8/layout/vList4"/>
    <dgm:cxn modelId="{21A4DF05-475C-48E1-889C-C71C650796EB}" type="presParOf" srcId="{072959CA-DC32-4259-8DC6-ECB54FA9B797}" destId="{053B13E7-7911-4E52-944F-5E8D1CE1E051}" srcOrd="3" destOrd="0" presId="urn:microsoft.com/office/officeart/2005/8/layout/vList4"/>
    <dgm:cxn modelId="{54974C12-B311-4531-8A8E-D5B41A4C86B9}" type="presParOf" srcId="{072959CA-DC32-4259-8DC6-ECB54FA9B797}" destId="{4DDF15C2-D3A6-420A-84DA-9AA988310590}" srcOrd="4" destOrd="0" presId="urn:microsoft.com/office/officeart/2005/8/layout/vList4"/>
    <dgm:cxn modelId="{D3382A28-2B80-42F4-9DD8-A2EE1E61BC43}" type="presParOf" srcId="{4DDF15C2-D3A6-420A-84DA-9AA988310590}" destId="{3F5BD836-CC8D-4DCB-8B19-9356B0C1780C}" srcOrd="0" destOrd="0" presId="urn:microsoft.com/office/officeart/2005/8/layout/vList4"/>
    <dgm:cxn modelId="{F17D7007-FAD9-4D36-9447-4410A338E500}" type="presParOf" srcId="{4DDF15C2-D3A6-420A-84DA-9AA988310590}" destId="{32DF6C20-081C-4CC1-9E25-F433345CAC76}" srcOrd="1" destOrd="0" presId="urn:microsoft.com/office/officeart/2005/8/layout/vList4"/>
    <dgm:cxn modelId="{AFF676BA-5529-4B14-9CE6-0B80BBA2BE4F}" type="presParOf" srcId="{4DDF15C2-D3A6-420A-84DA-9AA988310590}" destId="{80C6AF44-13F2-4305-89FD-3EE7EB76D5C8}"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5245AB-08F8-415D-B335-DC8160E3A2F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B698BE49-79AA-484A-87F9-A32CE7C0B899}">
      <dgm:prSet phldrT="[Текст]"/>
      <dgm:spPr>
        <a:solidFill>
          <a:srgbClr val="00B0F0"/>
        </a:solidFill>
        <a:ln>
          <a:solidFill>
            <a:srgbClr val="002060"/>
          </a:solidFill>
        </a:ln>
      </dgm:spPr>
      <dgm:t>
        <a:bodyPr/>
        <a:lstStyle/>
        <a:p>
          <a:pPr algn="just"/>
          <a:r>
            <a:rPr lang="uz-Latn-UZ" dirty="0" smtClean="0">
              <a:solidFill>
                <a:schemeClr val="tx1"/>
              </a:solidFill>
              <a:latin typeface="Times New Roman" panose="02020603050405020304" pitchFamily="18" charset="0"/>
              <a:cs typeface="Times New Roman" panose="02020603050405020304" pitchFamily="18" charset="0"/>
            </a:rPr>
            <a:t> 17</a:t>
          </a:r>
          <a:r>
            <a:rPr lang="en-US" dirty="0" smtClean="0">
              <a:solidFill>
                <a:schemeClr val="tx1"/>
              </a:solidFill>
              <a:latin typeface="Times New Roman" panose="02020603050405020304" pitchFamily="18" charset="0"/>
              <a:cs typeface="Times New Roman" panose="02020603050405020304" pitchFamily="18" charset="0"/>
            </a:rPr>
            <a:t>.</a:t>
          </a:r>
          <a:r>
            <a:rPr lang="en-US" dirty="0" smtClean="0"/>
            <a:t> </a:t>
          </a:r>
          <a:r>
            <a:rPr lang="en-US" b="0" i="0" dirty="0" err="1">
              <a:solidFill>
                <a:schemeClr val="tx1"/>
              </a:solidFill>
            </a:rPr>
            <a:t>Madaniy</a:t>
          </a:r>
          <a:r>
            <a:rPr lang="en-US" b="0" i="0" dirty="0">
              <a:solidFill>
                <a:schemeClr val="tx1"/>
              </a:solidFill>
            </a:rPr>
            <a:t> </a:t>
          </a:r>
          <a:r>
            <a:rPr lang="en-US" b="0" i="0" dirty="0" err="1">
              <a:solidFill>
                <a:schemeClr val="tx1"/>
              </a:solidFill>
            </a:rPr>
            <a:t>shok</a:t>
          </a:r>
          <a:r>
            <a:rPr lang="en-US" b="0" i="0" dirty="0">
              <a:solidFill>
                <a:schemeClr val="tx1"/>
              </a:solidFill>
            </a:rPr>
            <a:t> </a:t>
          </a:r>
          <a:r>
            <a:rPr lang="en-US" b="0" i="0" dirty="0" err="1">
              <a:solidFill>
                <a:schemeClr val="tx1"/>
              </a:solidFill>
            </a:rPr>
            <a:t>va</a:t>
          </a:r>
          <a:r>
            <a:rPr lang="en-US" b="0" i="0" dirty="0">
              <a:solidFill>
                <a:schemeClr val="tx1"/>
              </a:solidFill>
            </a:rPr>
            <a:t> </a:t>
          </a:r>
          <a:r>
            <a:rPr lang="en-US" b="0" i="0" dirty="0" err="1">
              <a:solidFill>
                <a:schemeClr val="tx1"/>
              </a:solidFill>
            </a:rPr>
            <a:t>uning</a:t>
          </a:r>
          <a:r>
            <a:rPr lang="en-US" b="0" i="0" dirty="0">
              <a:solidFill>
                <a:schemeClr val="tx1"/>
              </a:solidFill>
            </a:rPr>
            <a:t> </a:t>
          </a:r>
          <a:r>
            <a:rPr lang="en-US" b="0" i="0" dirty="0" err="1">
              <a:solidFill>
                <a:schemeClr val="tx1"/>
              </a:solidFill>
            </a:rPr>
            <a:t>shakllari</a:t>
          </a:r>
          <a:r>
            <a:rPr lang="es-ES" dirty="0">
              <a:solidFill>
                <a:schemeClr val="tx1"/>
              </a:solidFill>
            </a:rPr>
            <a:t/>
          </a:r>
          <a:br>
            <a:rPr lang="es-ES" dirty="0">
              <a:solidFill>
                <a:schemeClr val="tx1"/>
              </a:solidFill>
            </a:rPr>
          </a:br>
          <a:endParaRPr lang="ru-RU" dirty="0">
            <a:solidFill>
              <a:schemeClr val="tx1"/>
            </a:solidFill>
            <a:latin typeface="Constantia" pitchFamily="18" charset="0"/>
          </a:endParaRPr>
        </a:p>
        <a:p>
          <a:pPr algn="just"/>
          <a:r>
            <a:rPr lang="en-US" dirty="0">
              <a:latin typeface="Constantia" pitchFamily="18" charset="0"/>
            </a:rPr>
            <a:t> </a:t>
          </a:r>
          <a:endParaRPr lang="ru-RU" dirty="0">
            <a:solidFill>
              <a:schemeClr val="tx1"/>
            </a:solidFill>
          </a:endParaRPr>
        </a:p>
      </dgm:t>
    </dgm:pt>
    <dgm:pt modelId="{5EF9428A-6BE8-4E04-8BCF-E250B0A3E5B4}" type="parTrans" cxnId="{F5E64FD4-CCD7-452E-98BD-EB14FE51F342}">
      <dgm:prSet/>
      <dgm:spPr/>
      <dgm:t>
        <a:bodyPr/>
        <a:lstStyle/>
        <a:p>
          <a:endParaRPr lang="ru-RU"/>
        </a:p>
      </dgm:t>
    </dgm:pt>
    <dgm:pt modelId="{38D01A5E-C82A-47BF-9840-A184E0A340DF}" type="sibTrans" cxnId="{F5E64FD4-CCD7-452E-98BD-EB14FE51F342}">
      <dgm:prSet/>
      <dgm:spPr/>
      <dgm:t>
        <a:bodyPr/>
        <a:lstStyle/>
        <a:p>
          <a:endParaRPr lang="ru-RU"/>
        </a:p>
      </dgm:t>
    </dgm:pt>
    <dgm:pt modelId="{CDE8B47A-164A-42AB-A8A3-B2E0DC8B0517}">
      <dgm:prSet phldrT="[Текст]"/>
      <dgm:spPr>
        <a:solidFill>
          <a:srgbClr val="FFFF00"/>
        </a:solidFill>
        <a:ln>
          <a:solidFill>
            <a:srgbClr val="002060"/>
          </a:solidFill>
        </a:ln>
      </dgm:spPr>
      <dgm:t>
        <a:bodyPr/>
        <a:lstStyle/>
        <a:p>
          <a:pPr algn="just"/>
          <a:r>
            <a:rPr lang="uz-Latn-UZ" dirty="0" smtClean="0">
              <a:solidFill>
                <a:schemeClr val="tx1"/>
              </a:solidFill>
              <a:latin typeface="Times New Roman" panose="02020603050405020304" pitchFamily="18" charset="0"/>
              <a:cs typeface="Times New Roman" panose="02020603050405020304" pitchFamily="18" charset="0"/>
            </a:rPr>
            <a:t>18</a:t>
          </a:r>
          <a:r>
            <a:rPr lang="en-US" dirty="0" smtClean="0">
              <a:solidFill>
                <a:schemeClr val="tx1"/>
              </a:solidFill>
              <a:latin typeface="Times New Roman" panose="02020603050405020304" pitchFamily="18" charset="0"/>
              <a:cs typeface="Times New Roman" panose="02020603050405020304" pitchFamily="18" charset="0"/>
            </a:rPr>
            <a:t>.</a:t>
          </a:r>
          <a:r>
            <a:rPr lang="uz-Latn-UZ" dirty="0" smtClean="0">
              <a:solidFill>
                <a:schemeClr val="tx1"/>
              </a:solidFill>
              <a:latin typeface="Times New Roman" panose="02020603050405020304" pitchFamily="18" charset="0"/>
              <a:cs typeface="Times New Roman" panose="02020603050405020304" pitchFamily="18" charset="0"/>
            </a:rPr>
            <a:t> </a:t>
          </a:r>
          <a:r>
            <a:rPr lang="en-US" b="0" i="0" dirty="0" err="1">
              <a:solidFill>
                <a:schemeClr val="tx1"/>
              </a:solidFill>
            </a:rPr>
            <a:t>Madaniy</a:t>
          </a:r>
          <a:r>
            <a:rPr lang="en-US" b="0" i="0" dirty="0">
              <a:solidFill>
                <a:schemeClr val="tx1"/>
              </a:solidFill>
            </a:rPr>
            <a:t> </a:t>
          </a:r>
          <a:r>
            <a:rPr lang="en-US" b="0" i="0" dirty="0" err="1">
              <a:solidFill>
                <a:schemeClr val="tx1"/>
              </a:solidFill>
            </a:rPr>
            <a:t>shok</a:t>
          </a:r>
          <a:r>
            <a:rPr lang="en-US" b="0" i="0" dirty="0">
              <a:solidFill>
                <a:schemeClr val="tx1"/>
              </a:solidFill>
            </a:rPr>
            <a:t> </a:t>
          </a:r>
          <a:r>
            <a:rPr lang="en-US" b="0" i="0" dirty="0" err="1">
              <a:solidFill>
                <a:schemeClr val="tx1"/>
              </a:solidFill>
            </a:rPr>
            <a:t>rivojlanishining</a:t>
          </a:r>
          <a:r>
            <a:rPr lang="en-US" b="0" i="0" dirty="0">
              <a:solidFill>
                <a:schemeClr val="tx1"/>
              </a:solidFill>
            </a:rPr>
            <a:t> </a:t>
          </a:r>
          <a:r>
            <a:rPr lang="en-US" b="0" i="0" dirty="0" err="1">
              <a:solidFill>
                <a:schemeClr val="tx1"/>
              </a:solidFill>
            </a:rPr>
            <a:t>mexanizmlari</a:t>
          </a:r>
          <a:endParaRPr lang="ru-RU" dirty="0">
            <a:solidFill>
              <a:schemeClr val="tx1"/>
            </a:solidFill>
          </a:endParaRPr>
        </a:p>
      </dgm:t>
    </dgm:pt>
    <dgm:pt modelId="{D91D0D2E-BF3B-4317-BF99-3D45D2B3BAF3}" type="parTrans" cxnId="{5BE77FEE-2F46-4C73-AB05-B14E0AB49281}">
      <dgm:prSet/>
      <dgm:spPr/>
      <dgm:t>
        <a:bodyPr/>
        <a:lstStyle/>
        <a:p>
          <a:endParaRPr lang="ru-RU"/>
        </a:p>
      </dgm:t>
    </dgm:pt>
    <dgm:pt modelId="{B78DE94D-55A2-40AE-BB4C-CBB69B14641A}" type="sibTrans" cxnId="{5BE77FEE-2F46-4C73-AB05-B14E0AB49281}">
      <dgm:prSet/>
      <dgm:spPr/>
      <dgm:t>
        <a:bodyPr/>
        <a:lstStyle/>
        <a:p>
          <a:endParaRPr lang="ru-RU"/>
        </a:p>
      </dgm:t>
    </dgm:pt>
    <dgm:pt modelId="{C60FBDAF-5F98-4A99-9422-DE38211A9D7E}">
      <dgm:prSet phldrT="[Текст]"/>
      <dgm:spPr>
        <a:solidFill>
          <a:srgbClr val="FFFF00"/>
        </a:solidFill>
        <a:ln>
          <a:solidFill>
            <a:srgbClr val="002060"/>
          </a:solidFill>
        </a:ln>
      </dgm:spPr>
      <dgm:t>
        <a:bodyPr/>
        <a:lstStyle/>
        <a:p>
          <a:pPr algn="just"/>
          <a:r>
            <a:rPr lang="uz-Latn-UZ" b="0" i="0" dirty="0" smtClean="0">
              <a:solidFill>
                <a:schemeClr val="tx1"/>
              </a:solidFill>
            </a:rPr>
            <a:t>19. </a:t>
          </a:r>
          <a:r>
            <a:rPr lang="en-US" b="0" i="0" dirty="0" err="1" smtClean="0">
              <a:solidFill>
                <a:schemeClr val="tx1"/>
              </a:solidFill>
            </a:rPr>
            <a:t>Madaniy</a:t>
          </a:r>
          <a:r>
            <a:rPr lang="en-US" b="0" i="0" dirty="0" smtClean="0">
              <a:solidFill>
                <a:schemeClr val="tx1"/>
              </a:solidFill>
            </a:rPr>
            <a:t> </a:t>
          </a:r>
          <a:r>
            <a:rPr lang="en-US" b="0" i="0" dirty="0" err="1">
              <a:solidFill>
                <a:schemeClr val="tx1"/>
              </a:solidFill>
            </a:rPr>
            <a:t>shokka</a:t>
          </a:r>
          <a:r>
            <a:rPr lang="en-US" b="0" i="0" dirty="0">
              <a:solidFill>
                <a:schemeClr val="tx1"/>
              </a:solidFill>
            </a:rPr>
            <a:t> </a:t>
          </a:r>
          <a:r>
            <a:rPr lang="en-US" b="0" i="0" dirty="0" err="1">
              <a:solidFill>
                <a:schemeClr val="tx1"/>
              </a:solidFill>
            </a:rPr>
            <a:t>ta’sir</a:t>
          </a:r>
          <a:r>
            <a:rPr lang="en-US" b="0" i="0" dirty="0">
              <a:solidFill>
                <a:schemeClr val="tx1"/>
              </a:solidFill>
            </a:rPr>
            <a:t> </a:t>
          </a:r>
          <a:r>
            <a:rPr lang="en-US" b="0" i="0" dirty="0" err="1">
              <a:solidFill>
                <a:schemeClr val="tx1"/>
              </a:solidFill>
            </a:rPr>
            <a:t>ko‘rsatuvchi</a:t>
          </a:r>
          <a:r>
            <a:rPr lang="en-US" b="0" i="0" dirty="0">
              <a:solidFill>
                <a:schemeClr val="tx1"/>
              </a:solidFill>
            </a:rPr>
            <a:t> </a:t>
          </a:r>
          <a:r>
            <a:rPr lang="en-US" b="0" i="0" dirty="0" err="1">
              <a:solidFill>
                <a:schemeClr val="tx1"/>
              </a:solidFill>
            </a:rPr>
            <a:t>omillar</a:t>
          </a:r>
          <a:endParaRPr lang="ru-RU" dirty="0">
            <a:solidFill>
              <a:schemeClr val="tx1"/>
            </a:solidFill>
          </a:endParaRPr>
        </a:p>
      </dgm:t>
    </dgm:pt>
    <dgm:pt modelId="{6070487F-8682-42BD-BCA7-79B9A5BB7826}" type="parTrans" cxnId="{40974A22-02D9-4FA9-9923-ED13F29F42D1}">
      <dgm:prSet/>
      <dgm:spPr/>
      <dgm:t>
        <a:bodyPr/>
        <a:lstStyle/>
        <a:p>
          <a:endParaRPr lang="ru-RU"/>
        </a:p>
      </dgm:t>
    </dgm:pt>
    <dgm:pt modelId="{1927184E-A69F-4C14-B167-B33D9EE770C0}" type="sibTrans" cxnId="{40974A22-02D9-4FA9-9923-ED13F29F42D1}">
      <dgm:prSet/>
      <dgm:spPr/>
      <dgm:t>
        <a:bodyPr/>
        <a:lstStyle/>
        <a:p>
          <a:endParaRPr lang="ru-RU"/>
        </a:p>
      </dgm:t>
    </dgm:pt>
    <dgm:pt modelId="{D913F64E-69C6-44B4-B6B0-2E2507937D70}">
      <dgm:prSet phldrT="[Текст]"/>
      <dgm:spPr>
        <a:solidFill>
          <a:srgbClr val="FFFF00"/>
        </a:solidFill>
        <a:ln>
          <a:solidFill>
            <a:srgbClr val="002060"/>
          </a:solidFill>
        </a:ln>
      </dgm:spPr>
      <dgm:t>
        <a:bodyPr/>
        <a:lstStyle/>
        <a:p>
          <a:pPr algn="just"/>
          <a:r>
            <a:rPr lang="uz-Latn-UZ" b="0" i="0" dirty="0" smtClean="0">
              <a:solidFill>
                <a:schemeClr val="tx1"/>
              </a:solidFill>
            </a:rPr>
            <a:t>20. </a:t>
          </a:r>
          <a:r>
            <a:rPr lang="en-US" b="0" i="0" dirty="0" err="1" smtClean="0">
              <a:solidFill>
                <a:schemeClr val="tx1"/>
              </a:solidFill>
            </a:rPr>
            <a:t>Lisoniy</a:t>
          </a:r>
          <a:r>
            <a:rPr lang="en-US" b="0" i="0" dirty="0" smtClean="0">
              <a:solidFill>
                <a:schemeClr val="tx1"/>
              </a:solidFill>
            </a:rPr>
            <a:t> </a:t>
          </a:r>
          <a:r>
            <a:rPr lang="en-US" b="0" i="0" dirty="0" err="1">
              <a:solidFill>
                <a:schemeClr val="tx1"/>
              </a:solidFill>
            </a:rPr>
            <a:t>shok</a:t>
          </a:r>
          <a:r>
            <a:rPr lang="en-US" b="0" i="0" dirty="0">
              <a:solidFill>
                <a:schemeClr val="tx1"/>
              </a:solidFill>
            </a:rPr>
            <a:t> </a:t>
          </a:r>
          <a:r>
            <a:rPr lang="en-US" b="0" i="0" dirty="0" err="1">
              <a:solidFill>
                <a:schemeClr val="tx1"/>
              </a:solidFill>
            </a:rPr>
            <a:t>yoki</a:t>
          </a:r>
          <a:r>
            <a:rPr lang="en-US" b="0" i="0" dirty="0">
              <a:solidFill>
                <a:schemeClr val="tx1"/>
              </a:solidFill>
            </a:rPr>
            <a:t> </a:t>
          </a:r>
          <a:r>
            <a:rPr lang="en-US" b="0" i="0" dirty="0" err="1">
              <a:solidFill>
                <a:schemeClr val="tx1"/>
              </a:solidFill>
            </a:rPr>
            <a:t>aldoqchi</a:t>
          </a:r>
          <a:r>
            <a:rPr lang="en-US" b="0" i="0" dirty="0">
              <a:solidFill>
                <a:schemeClr val="tx1"/>
              </a:solidFill>
            </a:rPr>
            <a:t> </a:t>
          </a:r>
          <a:r>
            <a:rPr lang="en-US" b="0" i="0" dirty="0" err="1">
              <a:solidFill>
                <a:schemeClr val="tx1"/>
              </a:solidFill>
            </a:rPr>
            <a:t>so‘zlar</a:t>
          </a:r>
          <a:endParaRPr lang="ru-RU" dirty="0">
            <a:solidFill>
              <a:schemeClr val="tx1"/>
            </a:solidFill>
          </a:endParaRPr>
        </a:p>
      </dgm:t>
    </dgm:pt>
    <dgm:pt modelId="{3B6991DE-536C-44DE-A93A-2A11A63F043A}" type="parTrans" cxnId="{211EF477-C6F4-4D90-B7B4-AD13EF4C4FF0}">
      <dgm:prSet/>
      <dgm:spPr/>
      <dgm:t>
        <a:bodyPr/>
        <a:lstStyle/>
        <a:p>
          <a:endParaRPr lang="ru-RU"/>
        </a:p>
      </dgm:t>
    </dgm:pt>
    <dgm:pt modelId="{C8F9D9AB-881A-481A-BE3C-ED1211A4D5F9}" type="sibTrans" cxnId="{211EF477-C6F4-4D90-B7B4-AD13EF4C4FF0}">
      <dgm:prSet/>
      <dgm:spPr/>
      <dgm:t>
        <a:bodyPr/>
        <a:lstStyle/>
        <a:p>
          <a:endParaRPr lang="ru-RU"/>
        </a:p>
      </dgm:t>
    </dgm:pt>
    <dgm:pt modelId="{072959CA-DC32-4259-8DC6-ECB54FA9B797}" type="pres">
      <dgm:prSet presAssocID="{AC5245AB-08F8-415D-B335-DC8160E3A2FD}" presName="linear" presStyleCnt="0">
        <dgm:presLayoutVars>
          <dgm:dir/>
          <dgm:resizeHandles val="exact"/>
        </dgm:presLayoutVars>
      </dgm:prSet>
      <dgm:spPr/>
      <dgm:t>
        <a:bodyPr/>
        <a:lstStyle/>
        <a:p>
          <a:endParaRPr lang="ru-RU"/>
        </a:p>
      </dgm:t>
    </dgm:pt>
    <dgm:pt modelId="{F9E16CBC-AB63-4539-84F9-B18A9714C3F9}" type="pres">
      <dgm:prSet presAssocID="{B698BE49-79AA-484A-87F9-A32CE7C0B899}" presName="comp" presStyleCnt="0"/>
      <dgm:spPr/>
    </dgm:pt>
    <dgm:pt modelId="{46105495-1763-4CBF-9D7C-A40946EBE2FA}" type="pres">
      <dgm:prSet presAssocID="{B698BE49-79AA-484A-87F9-A32CE7C0B899}" presName="box" presStyleLbl="node1" presStyleIdx="0" presStyleCnt="4" custLinFactNeighborX="13668" custLinFactNeighborY="6912"/>
      <dgm:spPr/>
      <dgm:t>
        <a:bodyPr/>
        <a:lstStyle/>
        <a:p>
          <a:endParaRPr lang="ru-RU"/>
        </a:p>
      </dgm:t>
    </dgm:pt>
    <dgm:pt modelId="{A9B6B06F-1101-4CA4-8C5B-9A54A0B70325}" type="pres">
      <dgm:prSet presAssocID="{B698BE49-79AA-484A-87F9-A32CE7C0B899}" presName="img" presStyleLbl="fgImgPlace1" presStyleIdx="0" presStyleCnt="4" custScaleX="114387" custScaleY="76419"/>
      <dgm:spPr>
        <a:blipFill>
          <a:blip xmlns:r="http://schemas.openxmlformats.org/officeDocument/2006/relationships" r:embed="rId1"/>
          <a:srcRect/>
          <a:stretch>
            <a:fillRect t="-4000" b="-4000"/>
          </a:stretch>
        </a:blipFill>
      </dgm:spPr>
    </dgm:pt>
    <dgm:pt modelId="{25AC976B-2B2F-4020-A859-1BA21A25E54A}" type="pres">
      <dgm:prSet presAssocID="{B698BE49-79AA-484A-87F9-A32CE7C0B899}" presName="text" presStyleLbl="node1" presStyleIdx="0" presStyleCnt="4">
        <dgm:presLayoutVars>
          <dgm:bulletEnabled val="1"/>
        </dgm:presLayoutVars>
      </dgm:prSet>
      <dgm:spPr/>
      <dgm:t>
        <a:bodyPr/>
        <a:lstStyle/>
        <a:p>
          <a:endParaRPr lang="ru-RU"/>
        </a:p>
      </dgm:t>
    </dgm:pt>
    <dgm:pt modelId="{51A3C142-585D-4F9C-8E7D-1D70B9345547}" type="pres">
      <dgm:prSet presAssocID="{38D01A5E-C82A-47BF-9840-A184E0A340DF}" presName="spacer" presStyleCnt="0"/>
      <dgm:spPr/>
    </dgm:pt>
    <dgm:pt modelId="{C526FDAC-D740-4C8E-8EB6-CE8F67354FDB}" type="pres">
      <dgm:prSet presAssocID="{CDE8B47A-164A-42AB-A8A3-B2E0DC8B0517}" presName="comp" presStyleCnt="0"/>
      <dgm:spPr/>
    </dgm:pt>
    <dgm:pt modelId="{0D69C23F-A63B-417B-AA8A-3F4AC932A4EA}" type="pres">
      <dgm:prSet presAssocID="{CDE8B47A-164A-42AB-A8A3-B2E0DC8B0517}" presName="box" presStyleLbl="node1" presStyleIdx="1" presStyleCnt="4"/>
      <dgm:spPr/>
      <dgm:t>
        <a:bodyPr/>
        <a:lstStyle/>
        <a:p>
          <a:endParaRPr lang="ru-RU"/>
        </a:p>
      </dgm:t>
    </dgm:pt>
    <dgm:pt modelId="{59B24589-E79A-4B84-B7A8-40553EBB383D}" type="pres">
      <dgm:prSet presAssocID="{CDE8B47A-164A-42AB-A8A3-B2E0DC8B0517}" presName="img"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D27F3294-10F8-4E4F-9FAC-4504910F18A4}" type="pres">
      <dgm:prSet presAssocID="{CDE8B47A-164A-42AB-A8A3-B2E0DC8B0517}" presName="text" presStyleLbl="node1" presStyleIdx="1" presStyleCnt="4">
        <dgm:presLayoutVars>
          <dgm:bulletEnabled val="1"/>
        </dgm:presLayoutVars>
      </dgm:prSet>
      <dgm:spPr/>
      <dgm:t>
        <a:bodyPr/>
        <a:lstStyle/>
        <a:p>
          <a:endParaRPr lang="ru-RU"/>
        </a:p>
      </dgm:t>
    </dgm:pt>
    <dgm:pt modelId="{E19070A0-AC50-4DA8-9900-3B00F59EE3D6}" type="pres">
      <dgm:prSet presAssocID="{B78DE94D-55A2-40AE-BB4C-CBB69B14641A}" presName="spacer" presStyleCnt="0"/>
      <dgm:spPr/>
    </dgm:pt>
    <dgm:pt modelId="{F6FEAA7E-86FB-4E85-9593-7FF8BCBF6966}" type="pres">
      <dgm:prSet presAssocID="{C60FBDAF-5F98-4A99-9422-DE38211A9D7E}" presName="comp" presStyleCnt="0"/>
      <dgm:spPr/>
    </dgm:pt>
    <dgm:pt modelId="{CC3B1C66-A5C8-4F24-923C-14D645011B9F}" type="pres">
      <dgm:prSet presAssocID="{C60FBDAF-5F98-4A99-9422-DE38211A9D7E}" presName="box" presStyleLbl="node1" presStyleIdx="2" presStyleCnt="4"/>
      <dgm:spPr/>
      <dgm:t>
        <a:bodyPr/>
        <a:lstStyle/>
        <a:p>
          <a:endParaRPr lang="ru-RU"/>
        </a:p>
      </dgm:t>
    </dgm:pt>
    <dgm:pt modelId="{4EC68E3E-64D5-48A1-ACDC-CCC704CC156D}" type="pres">
      <dgm:prSet presAssocID="{C60FBDAF-5F98-4A99-9422-DE38211A9D7E}" presName="img"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23000" b="-23000"/>
          </a:stretch>
        </a:blipFill>
      </dgm:spPr>
    </dgm:pt>
    <dgm:pt modelId="{1D6D997F-C4B8-4E32-B26D-C50ED643B646}" type="pres">
      <dgm:prSet presAssocID="{C60FBDAF-5F98-4A99-9422-DE38211A9D7E}" presName="text" presStyleLbl="node1" presStyleIdx="2" presStyleCnt="4">
        <dgm:presLayoutVars>
          <dgm:bulletEnabled val="1"/>
        </dgm:presLayoutVars>
      </dgm:prSet>
      <dgm:spPr/>
      <dgm:t>
        <a:bodyPr/>
        <a:lstStyle/>
        <a:p>
          <a:endParaRPr lang="ru-RU"/>
        </a:p>
      </dgm:t>
    </dgm:pt>
    <dgm:pt modelId="{16DBF0AC-583B-4B35-92F7-6797115A1599}" type="pres">
      <dgm:prSet presAssocID="{1927184E-A69F-4C14-B167-B33D9EE770C0}" presName="spacer" presStyleCnt="0"/>
      <dgm:spPr/>
    </dgm:pt>
    <dgm:pt modelId="{F96A141B-BD11-4A87-94E5-EAE3AFD8F942}" type="pres">
      <dgm:prSet presAssocID="{D913F64E-69C6-44B4-B6B0-2E2507937D70}" presName="comp" presStyleCnt="0"/>
      <dgm:spPr/>
    </dgm:pt>
    <dgm:pt modelId="{583B74BA-5AE6-40D4-A3F6-1A86189E563C}" type="pres">
      <dgm:prSet presAssocID="{D913F64E-69C6-44B4-B6B0-2E2507937D70}" presName="box" presStyleLbl="node1" presStyleIdx="3" presStyleCnt="4"/>
      <dgm:spPr/>
      <dgm:t>
        <a:bodyPr/>
        <a:lstStyle/>
        <a:p>
          <a:endParaRPr lang="ru-RU"/>
        </a:p>
      </dgm:t>
    </dgm:pt>
    <dgm:pt modelId="{7A059C15-F5E1-4405-9227-C526BF2952AA}" type="pres">
      <dgm:prSet presAssocID="{D913F64E-69C6-44B4-B6B0-2E2507937D70}" presName="img"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t="-8000" b="-8000"/>
          </a:stretch>
        </a:blipFill>
      </dgm:spPr>
    </dgm:pt>
    <dgm:pt modelId="{5E4E1F47-F522-4861-9B12-0800F73BBB42}" type="pres">
      <dgm:prSet presAssocID="{D913F64E-69C6-44B4-B6B0-2E2507937D70}" presName="text" presStyleLbl="node1" presStyleIdx="3" presStyleCnt="4">
        <dgm:presLayoutVars>
          <dgm:bulletEnabled val="1"/>
        </dgm:presLayoutVars>
      </dgm:prSet>
      <dgm:spPr/>
      <dgm:t>
        <a:bodyPr/>
        <a:lstStyle/>
        <a:p>
          <a:endParaRPr lang="ru-RU"/>
        </a:p>
      </dgm:t>
    </dgm:pt>
  </dgm:ptLst>
  <dgm:cxnLst>
    <dgm:cxn modelId="{38232074-4C98-4E3C-9B5D-98A1A8F3E7C8}" type="presOf" srcId="{B698BE49-79AA-484A-87F9-A32CE7C0B899}" destId="{46105495-1763-4CBF-9D7C-A40946EBE2FA}" srcOrd="0" destOrd="0" presId="urn:microsoft.com/office/officeart/2005/8/layout/vList4"/>
    <dgm:cxn modelId="{211EF477-C6F4-4D90-B7B4-AD13EF4C4FF0}" srcId="{AC5245AB-08F8-415D-B335-DC8160E3A2FD}" destId="{D913F64E-69C6-44B4-B6B0-2E2507937D70}" srcOrd="3" destOrd="0" parTransId="{3B6991DE-536C-44DE-A93A-2A11A63F043A}" sibTransId="{C8F9D9AB-881A-481A-BE3C-ED1211A4D5F9}"/>
    <dgm:cxn modelId="{F5E64FD4-CCD7-452E-98BD-EB14FE51F342}" srcId="{AC5245AB-08F8-415D-B335-DC8160E3A2FD}" destId="{B698BE49-79AA-484A-87F9-A32CE7C0B899}" srcOrd="0" destOrd="0" parTransId="{5EF9428A-6BE8-4E04-8BCF-E250B0A3E5B4}" sibTransId="{38D01A5E-C82A-47BF-9840-A184E0A340DF}"/>
    <dgm:cxn modelId="{06AA319D-EF56-43F5-A6B5-D86365511AD2}" type="presOf" srcId="{CDE8B47A-164A-42AB-A8A3-B2E0DC8B0517}" destId="{D27F3294-10F8-4E4F-9FAC-4504910F18A4}" srcOrd="1" destOrd="0" presId="urn:microsoft.com/office/officeart/2005/8/layout/vList4"/>
    <dgm:cxn modelId="{5BE77FEE-2F46-4C73-AB05-B14E0AB49281}" srcId="{AC5245AB-08F8-415D-B335-DC8160E3A2FD}" destId="{CDE8B47A-164A-42AB-A8A3-B2E0DC8B0517}" srcOrd="1" destOrd="0" parTransId="{D91D0D2E-BF3B-4317-BF99-3D45D2B3BAF3}" sibTransId="{B78DE94D-55A2-40AE-BB4C-CBB69B14641A}"/>
    <dgm:cxn modelId="{9E825D7B-23C7-426F-884C-65312CD9FD48}" type="presOf" srcId="{C60FBDAF-5F98-4A99-9422-DE38211A9D7E}" destId="{1D6D997F-C4B8-4E32-B26D-C50ED643B646}" srcOrd="1" destOrd="0" presId="urn:microsoft.com/office/officeart/2005/8/layout/vList4"/>
    <dgm:cxn modelId="{82071AAF-A847-4374-BF21-0659EFF244F1}" type="presOf" srcId="{AC5245AB-08F8-415D-B335-DC8160E3A2FD}" destId="{072959CA-DC32-4259-8DC6-ECB54FA9B797}" srcOrd="0" destOrd="0" presId="urn:microsoft.com/office/officeart/2005/8/layout/vList4"/>
    <dgm:cxn modelId="{40974A22-02D9-4FA9-9923-ED13F29F42D1}" srcId="{AC5245AB-08F8-415D-B335-DC8160E3A2FD}" destId="{C60FBDAF-5F98-4A99-9422-DE38211A9D7E}" srcOrd="2" destOrd="0" parTransId="{6070487F-8682-42BD-BCA7-79B9A5BB7826}" sibTransId="{1927184E-A69F-4C14-B167-B33D9EE770C0}"/>
    <dgm:cxn modelId="{D67A4187-2829-4087-BAE7-2C72B2A60448}" type="presOf" srcId="{B698BE49-79AA-484A-87F9-A32CE7C0B899}" destId="{25AC976B-2B2F-4020-A859-1BA21A25E54A}" srcOrd="1" destOrd="0" presId="urn:microsoft.com/office/officeart/2005/8/layout/vList4"/>
    <dgm:cxn modelId="{CF88A63C-D0C7-41FC-ACE2-215F4D694F79}" type="presOf" srcId="{CDE8B47A-164A-42AB-A8A3-B2E0DC8B0517}" destId="{0D69C23F-A63B-417B-AA8A-3F4AC932A4EA}" srcOrd="0" destOrd="0" presId="urn:microsoft.com/office/officeart/2005/8/layout/vList4"/>
    <dgm:cxn modelId="{EF8A7701-CF5D-47F9-96E0-163786F344FE}" type="presOf" srcId="{C60FBDAF-5F98-4A99-9422-DE38211A9D7E}" destId="{CC3B1C66-A5C8-4F24-923C-14D645011B9F}" srcOrd="0" destOrd="0" presId="urn:microsoft.com/office/officeart/2005/8/layout/vList4"/>
    <dgm:cxn modelId="{9D6E5F62-D95A-482E-9B79-6F30411FD4AC}" type="presOf" srcId="{D913F64E-69C6-44B4-B6B0-2E2507937D70}" destId="{5E4E1F47-F522-4861-9B12-0800F73BBB42}" srcOrd="1" destOrd="0" presId="urn:microsoft.com/office/officeart/2005/8/layout/vList4"/>
    <dgm:cxn modelId="{FE4EA13C-480F-4C90-8F0D-349FDFE94E94}" type="presOf" srcId="{D913F64E-69C6-44B4-B6B0-2E2507937D70}" destId="{583B74BA-5AE6-40D4-A3F6-1A86189E563C}" srcOrd="0" destOrd="0" presId="urn:microsoft.com/office/officeart/2005/8/layout/vList4"/>
    <dgm:cxn modelId="{2A291B34-43E1-4A59-AD92-580DED57A2B4}" type="presParOf" srcId="{072959CA-DC32-4259-8DC6-ECB54FA9B797}" destId="{F9E16CBC-AB63-4539-84F9-B18A9714C3F9}" srcOrd="0" destOrd="0" presId="urn:microsoft.com/office/officeart/2005/8/layout/vList4"/>
    <dgm:cxn modelId="{37F222FE-3D00-4862-9232-DAF4FAAFF78B}" type="presParOf" srcId="{F9E16CBC-AB63-4539-84F9-B18A9714C3F9}" destId="{46105495-1763-4CBF-9D7C-A40946EBE2FA}" srcOrd="0" destOrd="0" presId="urn:microsoft.com/office/officeart/2005/8/layout/vList4"/>
    <dgm:cxn modelId="{C4F01CF4-5033-4881-B965-19861513E398}" type="presParOf" srcId="{F9E16CBC-AB63-4539-84F9-B18A9714C3F9}" destId="{A9B6B06F-1101-4CA4-8C5B-9A54A0B70325}" srcOrd="1" destOrd="0" presId="urn:microsoft.com/office/officeart/2005/8/layout/vList4"/>
    <dgm:cxn modelId="{4CD2CEBE-EA5C-4BB2-80D1-458113CA480A}" type="presParOf" srcId="{F9E16CBC-AB63-4539-84F9-B18A9714C3F9}" destId="{25AC976B-2B2F-4020-A859-1BA21A25E54A}" srcOrd="2" destOrd="0" presId="urn:microsoft.com/office/officeart/2005/8/layout/vList4"/>
    <dgm:cxn modelId="{88F56652-7814-4FC3-9FF2-FAAA34D44865}" type="presParOf" srcId="{072959CA-DC32-4259-8DC6-ECB54FA9B797}" destId="{51A3C142-585D-4F9C-8E7D-1D70B9345547}" srcOrd="1" destOrd="0" presId="urn:microsoft.com/office/officeart/2005/8/layout/vList4"/>
    <dgm:cxn modelId="{B6DE8512-414E-4346-89FC-068CB6928890}" type="presParOf" srcId="{072959CA-DC32-4259-8DC6-ECB54FA9B797}" destId="{C526FDAC-D740-4C8E-8EB6-CE8F67354FDB}" srcOrd="2" destOrd="0" presId="urn:microsoft.com/office/officeart/2005/8/layout/vList4"/>
    <dgm:cxn modelId="{38127B80-2B87-4277-B894-9648A469E5F9}" type="presParOf" srcId="{C526FDAC-D740-4C8E-8EB6-CE8F67354FDB}" destId="{0D69C23F-A63B-417B-AA8A-3F4AC932A4EA}" srcOrd="0" destOrd="0" presId="urn:microsoft.com/office/officeart/2005/8/layout/vList4"/>
    <dgm:cxn modelId="{5B11B67D-0A66-4DDF-BC3A-1816F5E266F4}" type="presParOf" srcId="{C526FDAC-D740-4C8E-8EB6-CE8F67354FDB}" destId="{59B24589-E79A-4B84-B7A8-40553EBB383D}" srcOrd="1" destOrd="0" presId="urn:microsoft.com/office/officeart/2005/8/layout/vList4"/>
    <dgm:cxn modelId="{0DEE2714-DC9C-4F29-B9B8-C70C45807A72}" type="presParOf" srcId="{C526FDAC-D740-4C8E-8EB6-CE8F67354FDB}" destId="{D27F3294-10F8-4E4F-9FAC-4504910F18A4}" srcOrd="2" destOrd="0" presId="urn:microsoft.com/office/officeart/2005/8/layout/vList4"/>
    <dgm:cxn modelId="{9B32741A-3D53-43B1-8213-594714B2711B}" type="presParOf" srcId="{072959CA-DC32-4259-8DC6-ECB54FA9B797}" destId="{E19070A0-AC50-4DA8-9900-3B00F59EE3D6}" srcOrd="3" destOrd="0" presId="urn:microsoft.com/office/officeart/2005/8/layout/vList4"/>
    <dgm:cxn modelId="{377000E6-C6E1-4194-ADE5-E31E19F1BC0A}" type="presParOf" srcId="{072959CA-DC32-4259-8DC6-ECB54FA9B797}" destId="{F6FEAA7E-86FB-4E85-9593-7FF8BCBF6966}" srcOrd="4" destOrd="0" presId="urn:microsoft.com/office/officeart/2005/8/layout/vList4"/>
    <dgm:cxn modelId="{9980EEC8-51B6-4F50-8C3A-0543957427A2}" type="presParOf" srcId="{F6FEAA7E-86FB-4E85-9593-7FF8BCBF6966}" destId="{CC3B1C66-A5C8-4F24-923C-14D645011B9F}" srcOrd="0" destOrd="0" presId="urn:microsoft.com/office/officeart/2005/8/layout/vList4"/>
    <dgm:cxn modelId="{D98ECD62-266C-4DDC-B4DE-5F1B038232B9}" type="presParOf" srcId="{F6FEAA7E-86FB-4E85-9593-7FF8BCBF6966}" destId="{4EC68E3E-64D5-48A1-ACDC-CCC704CC156D}" srcOrd="1" destOrd="0" presId="urn:microsoft.com/office/officeart/2005/8/layout/vList4"/>
    <dgm:cxn modelId="{AAEE4D1A-82BE-43EB-9312-447FABD849FB}" type="presParOf" srcId="{F6FEAA7E-86FB-4E85-9593-7FF8BCBF6966}" destId="{1D6D997F-C4B8-4E32-B26D-C50ED643B646}" srcOrd="2" destOrd="0" presId="urn:microsoft.com/office/officeart/2005/8/layout/vList4"/>
    <dgm:cxn modelId="{9204D13E-756F-4672-BFC0-A48E10602AF6}" type="presParOf" srcId="{072959CA-DC32-4259-8DC6-ECB54FA9B797}" destId="{16DBF0AC-583B-4B35-92F7-6797115A1599}" srcOrd="5" destOrd="0" presId="urn:microsoft.com/office/officeart/2005/8/layout/vList4"/>
    <dgm:cxn modelId="{E4E18B8C-D665-4899-AB81-54BC8D84BCA2}" type="presParOf" srcId="{072959CA-DC32-4259-8DC6-ECB54FA9B797}" destId="{F96A141B-BD11-4A87-94E5-EAE3AFD8F942}" srcOrd="6" destOrd="0" presId="urn:microsoft.com/office/officeart/2005/8/layout/vList4"/>
    <dgm:cxn modelId="{7D1416EE-FF06-4EDE-BBE4-86EF0A058A16}" type="presParOf" srcId="{F96A141B-BD11-4A87-94E5-EAE3AFD8F942}" destId="{583B74BA-5AE6-40D4-A3F6-1A86189E563C}" srcOrd="0" destOrd="0" presId="urn:microsoft.com/office/officeart/2005/8/layout/vList4"/>
    <dgm:cxn modelId="{E9B9F603-7C49-4E52-9EE4-422438DEBC3F}" type="presParOf" srcId="{F96A141B-BD11-4A87-94E5-EAE3AFD8F942}" destId="{7A059C15-F5E1-4405-9227-C526BF2952AA}" srcOrd="1" destOrd="0" presId="urn:microsoft.com/office/officeart/2005/8/layout/vList4"/>
    <dgm:cxn modelId="{11E08618-0DC3-42EB-AE5D-172D161B7CEB}" type="presParOf" srcId="{F96A141B-BD11-4A87-94E5-EAE3AFD8F942}" destId="{5E4E1F47-F522-4861-9B12-0800F73BBB42}"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A4BA88-C543-4FD9-9F0B-E8C4CBDD13DE}" type="doc">
      <dgm:prSet loTypeId="urn:microsoft.com/office/officeart/2005/8/layout/hList6" loCatId="list" qsTypeId="urn:microsoft.com/office/officeart/2005/8/quickstyle/3d1" qsCatId="3D" csTypeId="urn:microsoft.com/office/officeart/2005/8/colors/accent3_1" csCatId="accent3" phldr="1"/>
      <dgm:spPr/>
      <dgm:t>
        <a:bodyPr/>
        <a:lstStyle/>
        <a:p>
          <a:endParaRPr lang="ru-RU"/>
        </a:p>
      </dgm:t>
    </dgm:pt>
    <dgm:pt modelId="{37BF5DBB-3499-4BC1-BED2-E6B24F9D4521}">
      <dgm:prSet phldrT="[Текст]" custT="1"/>
      <dgm:spPr/>
      <dgm:t>
        <a:bodyPr/>
        <a:lstStyle/>
        <a:p>
          <a:r>
            <a:rPr lang="en-US" sz="2400" dirty="0">
              <a:latin typeface="Times New Roman" panose="02020603050405020304" pitchFamily="18" charset="0"/>
              <a:cs typeface="Times New Roman" panose="02020603050405020304" pitchFamily="18" charset="0"/>
            </a:rPr>
            <a:t>Inson tomonidan </a:t>
          </a:r>
          <a:r>
            <a:rPr lang="en-US" sz="2400" dirty="0" err="1">
              <a:latin typeface="Times New Roman" panose="02020603050405020304" pitchFamily="18" charset="0"/>
              <a:cs typeface="Times New Roman" panose="02020603050405020304" pitchFamily="18" charset="0"/>
            </a:rPr>
            <a:t>madaniyatning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o‘zlashtirilishi</a:t>
          </a:r>
          <a:r>
            <a:rPr lang="en-US" sz="2400" dirty="0">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enkultura</a:t>
          </a:r>
          <a:r>
            <a:rPr lang="en-US" sz="2400" dirty="0">
              <a:latin typeface="Times New Roman" panose="02020603050405020304" pitchFamily="18" charset="0"/>
              <a:cs typeface="Times New Roman" panose="02020603050405020304" pitchFamily="18" charset="0"/>
            </a:rPr>
            <a:t> yoki </a:t>
          </a:r>
          <a:r>
            <a:rPr lang="en-US" sz="2400" b="1" dirty="0">
              <a:solidFill>
                <a:srgbClr val="FF0000"/>
              </a:solidFill>
              <a:latin typeface="Times New Roman" panose="02020603050405020304" pitchFamily="18" charset="0"/>
              <a:cs typeface="Times New Roman" panose="02020603050405020304" pitchFamily="18" charset="0"/>
            </a:rPr>
            <a:t>inkultura (madaniyatga kirish)</a:t>
          </a:r>
          <a:r>
            <a:rPr lang="en-US" sz="2400" dirty="0">
              <a:latin typeface="Times New Roman" panose="02020603050405020304" pitchFamily="18" charset="0"/>
              <a:cs typeface="Times New Roman" panose="02020603050405020304" pitchFamily="18" charset="0"/>
            </a:rPr>
            <a:t> deyiladi. </a:t>
          </a:r>
          <a:endParaRPr lang="ru-RU" sz="2400" dirty="0">
            <a:latin typeface="Times New Roman" panose="02020603050405020304" pitchFamily="18" charset="0"/>
            <a:cs typeface="Times New Roman" panose="02020603050405020304" pitchFamily="18" charset="0"/>
          </a:endParaRPr>
        </a:p>
      </dgm:t>
    </dgm:pt>
    <dgm:pt modelId="{744BCA58-9DD7-4B45-A1B5-8C11679C39D6}" type="parTrans" cxnId="{7C9548D1-9F71-4686-AC5A-FF4D25FD2D20}">
      <dgm:prSet/>
      <dgm:spPr/>
      <dgm:t>
        <a:bodyPr/>
        <a:lstStyle/>
        <a:p>
          <a:endParaRPr lang="ru-RU"/>
        </a:p>
      </dgm:t>
    </dgm:pt>
    <dgm:pt modelId="{E28CC603-D1ED-4FC8-BE76-4773BD84D0EB}" type="sibTrans" cxnId="{7C9548D1-9F71-4686-AC5A-FF4D25FD2D20}">
      <dgm:prSet/>
      <dgm:spPr/>
      <dgm:t>
        <a:bodyPr/>
        <a:lstStyle/>
        <a:p>
          <a:endParaRPr lang="ru-RU"/>
        </a:p>
      </dgm:t>
    </dgm:pt>
    <dgm:pt modelId="{5B69E24F-6FFC-44EC-A6D0-ECDD99309319}">
      <dgm:prSet phldrT="[Текст]" custT="1"/>
      <dgm:spPr/>
      <dgm:t>
        <a:bodyPr/>
        <a:lstStyle/>
        <a:p>
          <a:r>
            <a:rPr lang="en-US" sz="2400" dirty="0">
              <a:latin typeface="Times New Roman" panose="02020603050405020304" pitchFamily="18" charset="0"/>
              <a:cs typeface="Times New Roman" panose="02020603050405020304" pitchFamily="18" charset="0"/>
            </a:rPr>
            <a:t>Madaniyat </a:t>
          </a:r>
          <a:r>
            <a:rPr lang="en-US" sz="2400" b="1" dirty="0">
              <a:solidFill>
                <a:srgbClr val="FF0000"/>
              </a:solidFill>
              <a:latin typeface="Times New Roman" panose="02020603050405020304" pitchFamily="18" charset="0"/>
              <a:cs typeface="Times New Roman" panose="02020603050405020304" pitchFamily="18" charset="0"/>
            </a:rPr>
            <a:t>ontogenez (individual rivojlanish) </a:t>
          </a:r>
          <a:r>
            <a:rPr lang="en-US" sz="2400" dirty="0" err="1">
              <a:latin typeface="Times New Roman" panose="02020603050405020304" pitchFamily="18" charset="0"/>
              <a:cs typeface="Times New Roman" panose="02020603050405020304" pitchFamily="18" charset="0"/>
            </a:rPr>
            <a:t>jarayonida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o‘zlashtiriladi</a:t>
          </a:r>
          <a:r>
            <a:rPr lang="en-US"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dgm:t>
    </dgm:pt>
    <dgm:pt modelId="{724A6855-21D3-4CC1-A464-3FF74139AE6D}" type="parTrans" cxnId="{17BB5255-F37A-4CD2-8193-3C226A7C8E69}">
      <dgm:prSet/>
      <dgm:spPr/>
      <dgm:t>
        <a:bodyPr/>
        <a:lstStyle/>
        <a:p>
          <a:endParaRPr lang="ru-RU"/>
        </a:p>
      </dgm:t>
    </dgm:pt>
    <dgm:pt modelId="{BDFDCD6B-EEEC-48CA-8EB5-5D252A79B2E4}" type="sibTrans" cxnId="{17BB5255-F37A-4CD2-8193-3C226A7C8E69}">
      <dgm:prSet/>
      <dgm:spPr/>
      <dgm:t>
        <a:bodyPr/>
        <a:lstStyle/>
        <a:p>
          <a:endParaRPr lang="ru-RU"/>
        </a:p>
      </dgm:t>
    </dgm:pt>
    <dgm:pt modelId="{26202F12-2A59-4078-9117-B46FD3FAAD1D}">
      <dgm:prSet phldrT="[Текст]" custT="1"/>
      <dgm:spPr/>
      <dgm:t>
        <a:bodyPr/>
        <a:lstStyle/>
        <a:p>
          <a:r>
            <a:rPr lang="en-US" sz="2400" dirty="0">
              <a:latin typeface="Times New Roman" panose="02020603050405020304" pitchFamily="18" charset="0"/>
              <a:cs typeface="Times New Roman" panose="02020603050405020304" pitchFamily="18" charset="0"/>
            </a:rPr>
            <a:t>Ontogenez – individual organizmni rivojlantirish jarayonidir. Bu jarayon </a:t>
          </a:r>
          <a:r>
            <a:rPr lang="en-US" sz="2400" dirty="0" err="1">
              <a:latin typeface="Times New Roman" panose="02020603050405020304" pitchFamily="18" charset="0"/>
              <a:cs typeface="Times New Roman" panose="02020603050405020304" pitchFamily="18" charset="0"/>
            </a:rPr>
            <a:t>bir-biriga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bog‘langan</a:t>
          </a:r>
          <a:r>
            <a:rPr lang="en-US" sz="2400" dirty="0">
              <a:latin typeface="Times New Roman" panose="02020603050405020304" pitchFamily="18" charset="0"/>
              <a:cs typeface="Times New Roman" panose="02020603050405020304" pitchFamily="18" charset="0"/>
            </a:rPr>
            <a:t>, ajralmas </a:t>
          </a:r>
          <a:r>
            <a:rPr lang="en-US" sz="2400" dirty="0" err="1">
              <a:latin typeface="Times New Roman" panose="02020603050405020304" pitchFamily="18" charset="0"/>
              <a:cs typeface="Times New Roman" panose="02020603050405020304" pitchFamily="18" charset="0"/>
            </a:rPr>
            <a:t>qismlarga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bo‘linadi</a:t>
          </a:r>
          <a:r>
            <a:rPr lang="en-US" sz="2400" dirty="0">
              <a:latin typeface="Times New Roman" panose="02020603050405020304" pitchFamily="18" charset="0"/>
              <a:cs typeface="Times New Roman" panose="02020603050405020304" pitchFamily="18" charset="0"/>
            </a:rPr>
            <a:t>: </a:t>
          </a:r>
          <a:r>
            <a:rPr lang="uz-Latn-UZ" sz="2400" b="1" dirty="0" smtClean="0">
              <a:solidFill>
                <a:srgbClr val="FF0000"/>
              </a:solidFill>
              <a:latin typeface="Times New Roman" panose="02020603050405020304" pitchFamily="18" charset="0"/>
              <a:cs typeface="Times New Roman" panose="02020603050405020304" pitchFamily="18" charset="0"/>
            </a:rPr>
            <a:t>en</a:t>
          </a:r>
          <a:r>
            <a:rPr lang="en-US" sz="2400" b="1" dirty="0" err="1" smtClean="0">
              <a:solidFill>
                <a:srgbClr val="FF0000"/>
              </a:solidFill>
              <a:latin typeface="Times New Roman" panose="02020603050405020304" pitchFamily="18" charset="0"/>
              <a:cs typeface="Times New Roman" panose="02020603050405020304" pitchFamily="18" charset="0"/>
            </a:rPr>
            <a:t>kulturatsiya</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va ijtimoiylashuv</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dgm:t>
    </dgm:pt>
    <dgm:pt modelId="{F0CB9214-349A-4E63-AB42-D0BBC2C11337}" type="sibTrans" cxnId="{D34108D5-D6AC-4595-AF64-29930184027C}">
      <dgm:prSet/>
      <dgm:spPr/>
      <dgm:t>
        <a:bodyPr/>
        <a:lstStyle/>
        <a:p>
          <a:endParaRPr lang="ru-RU"/>
        </a:p>
      </dgm:t>
    </dgm:pt>
    <dgm:pt modelId="{AA237284-4CD4-4B55-AACE-9F2A30F5671E}" type="parTrans" cxnId="{D34108D5-D6AC-4595-AF64-29930184027C}">
      <dgm:prSet/>
      <dgm:spPr/>
      <dgm:t>
        <a:bodyPr/>
        <a:lstStyle/>
        <a:p>
          <a:endParaRPr lang="ru-RU"/>
        </a:p>
      </dgm:t>
    </dgm:pt>
    <dgm:pt modelId="{8805B103-8C01-4CFE-86B8-B93B8DD2B00B}" type="pres">
      <dgm:prSet presAssocID="{92A4BA88-C543-4FD9-9F0B-E8C4CBDD13DE}" presName="Name0" presStyleCnt="0">
        <dgm:presLayoutVars>
          <dgm:dir/>
          <dgm:resizeHandles val="exact"/>
        </dgm:presLayoutVars>
      </dgm:prSet>
      <dgm:spPr/>
      <dgm:t>
        <a:bodyPr/>
        <a:lstStyle/>
        <a:p>
          <a:endParaRPr lang="ru-RU"/>
        </a:p>
      </dgm:t>
    </dgm:pt>
    <dgm:pt modelId="{586DC19F-1F2B-4BDE-82C3-2C4A57BBC655}" type="pres">
      <dgm:prSet presAssocID="{37BF5DBB-3499-4BC1-BED2-E6B24F9D4521}" presName="node" presStyleLbl="node1" presStyleIdx="0" presStyleCnt="3">
        <dgm:presLayoutVars>
          <dgm:bulletEnabled val="1"/>
        </dgm:presLayoutVars>
      </dgm:prSet>
      <dgm:spPr/>
      <dgm:t>
        <a:bodyPr/>
        <a:lstStyle/>
        <a:p>
          <a:endParaRPr lang="ru-RU"/>
        </a:p>
      </dgm:t>
    </dgm:pt>
    <dgm:pt modelId="{ACF71FBA-17B7-4CE7-9A07-57615DE5E7AD}" type="pres">
      <dgm:prSet presAssocID="{E28CC603-D1ED-4FC8-BE76-4773BD84D0EB}" presName="sibTrans" presStyleCnt="0"/>
      <dgm:spPr/>
    </dgm:pt>
    <dgm:pt modelId="{E1F3F4C9-4ED9-45C2-AEF7-142FF70F3CEA}" type="pres">
      <dgm:prSet presAssocID="{5B69E24F-6FFC-44EC-A6D0-ECDD99309319}" presName="node" presStyleLbl="node1" presStyleIdx="1" presStyleCnt="3">
        <dgm:presLayoutVars>
          <dgm:bulletEnabled val="1"/>
        </dgm:presLayoutVars>
      </dgm:prSet>
      <dgm:spPr/>
      <dgm:t>
        <a:bodyPr/>
        <a:lstStyle/>
        <a:p>
          <a:endParaRPr lang="ru-RU"/>
        </a:p>
      </dgm:t>
    </dgm:pt>
    <dgm:pt modelId="{38F010AC-5437-40BA-87C2-BF3A07B051D1}" type="pres">
      <dgm:prSet presAssocID="{BDFDCD6B-EEEC-48CA-8EB5-5D252A79B2E4}" presName="sibTrans" presStyleCnt="0"/>
      <dgm:spPr/>
    </dgm:pt>
    <dgm:pt modelId="{2C4FD3FF-BD7C-43D0-BB43-DCB86C99828E}" type="pres">
      <dgm:prSet presAssocID="{26202F12-2A59-4078-9117-B46FD3FAAD1D}" presName="node" presStyleLbl="node1" presStyleIdx="2" presStyleCnt="3">
        <dgm:presLayoutVars>
          <dgm:bulletEnabled val="1"/>
        </dgm:presLayoutVars>
      </dgm:prSet>
      <dgm:spPr/>
      <dgm:t>
        <a:bodyPr/>
        <a:lstStyle/>
        <a:p>
          <a:endParaRPr lang="ru-RU"/>
        </a:p>
      </dgm:t>
    </dgm:pt>
  </dgm:ptLst>
  <dgm:cxnLst>
    <dgm:cxn modelId="{107CD6CC-C536-42B4-815F-C750C1EC6B1F}" type="presOf" srcId="{92A4BA88-C543-4FD9-9F0B-E8C4CBDD13DE}" destId="{8805B103-8C01-4CFE-86B8-B93B8DD2B00B}" srcOrd="0" destOrd="0" presId="urn:microsoft.com/office/officeart/2005/8/layout/hList6"/>
    <dgm:cxn modelId="{276A38BC-3CBA-4383-A3E3-713EA6BA30E8}" type="presOf" srcId="{37BF5DBB-3499-4BC1-BED2-E6B24F9D4521}" destId="{586DC19F-1F2B-4BDE-82C3-2C4A57BBC655}" srcOrd="0" destOrd="0" presId="urn:microsoft.com/office/officeart/2005/8/layout/hList6"/>
    <dgm:cxn modelId="{D34108D5-D6AC-4595-AF64-29930184027C}" srcId="{92A4BA88-C543-4FD9-9F0B-E8C4CBDD13DE}" destId="{26202F12-2A59-4078-9117-B46FD3FAAD1D}" srcOrd="2" destOrd="0" parTransId="{AA237284-4CD4-4B55-AACE-9F2A30F5671E}" sibTransId="{F0CB9214-349A-4E63-AB42-D0BBC2C11337}"/>
    <dgm:cxn modelId="{FAD4AED8-5C80-479C-98C4-4B426565FD78}" type="presOf" srcId="{5B69E24F-6FFC-44EC-A6D0-ECDD99309319}" destId="{E1F3F4C9-4ED9-45C2-AEF7-142FF70F3CEA}" srcOrd="0" destOrd="0" presId="urn:microsoft.com/office/officeart/2005/8/layout/hList6"/>
    <dgm:cxn modelId="{7C9548D1-9F71-4686-AC5A-FF4D25FD2D20}" srcId="{92A4BA88-C543-4FD9-9F0B-E8C4CBDD13DE}" destId="{37BF5DBB-3499-4BC1-BED2-E6B24F9D4521}" srcOrd="0" destOrd="0" parTransId="{744BCA58-9DD7-4B45-A1B5-8C11679C39D6}" sibTransId="{E28CC603-D1ED-4FC8-BE76-4773BD84D0EB}"/>
    <dgm:cxn modelId="{17BB5255-F37A-4CD2-8193-3C226A7C8E69}" srcId="{92A4BA88-C543-4FD9-9F0B-E8C4CBDD13DE}" destId="{5B69E24F-6FFC-44EC-A6D0-ECDD99309319}" srcOrd="1" destOrd="0" parTransId="{724A6855-21D3-4CC1-A464-3FF74139AE6D}" sibTransId="{BDFDCD6B-EEEC-48CA-8EB5-5D252A79B2E4}"/>
    <dgm:cxn modelId="{FDD21004-719D-4035-8B1D-7EE98822D327}" type="presOf" srcId="{26202F12-2A59-4078-9117-B46FD3FAAD1D}" destId="{2C4FD3FF-BD7C-43D0-BB43-DCB86C99828E}" srcOrd="0" destOrd="0" presId="urn:microsoft.com/office/officeart/2005/8/layout/hList6"/>
    <dgm:cxn modelId="{1E30A40D-63BF-403C-8226-86107BAEAAC0}" type="presParOf" srcId="{8805B103-8C01-4CFE-86B8-B93B8DD2B00B}" destId="{586DC19F-1F2B-4BDE-82C3-2C4A57BBC655}" srcOrd="0" destOrd="0" presId="urn:microsoft.com/office/officeart/2005/8/layout/hList6"/>
    <dgm:cxn modelId="{13BEE3F7-1CC1-4D2A-9B0F-78A7E20F8D9C}" type="presParOf" srcId="{8805B103-8C01-4CFE-86B8-B93B8DD2B00B}" destId="{ACF71FBA-17B7-4CE7-9A07-57615DE5E7AD}" srcOrd="1" destOrd="0" presId="urn:microsoft.com/office/officeart/2005/8/layout/hList6"/>
    <dgm:cxn modelId="{4F9AE3D4-2122-4261-B5AB-F90672B61314}" type="presParOf" srcId="{8805B103-8C01-4CFE-86B8-B93B8DD2B00B}" destId="{E1F3F4C9-4ED9-45C2-AEF7-142FF70F3CEA}" srcOrd="2" destOrd="0" presId="urn:microsoft.com/office/officeart/2005/8/layout/hList6"/>
    <dgm:cxn modelId="{EBEE936C-AC16-49AC-904B-383D4EA84E25}" type="presParOf" srcId="{8805B103-8C01-4CFE-86B8-B93B8DD2B00B}" destId="{38F010AC-5437-40BA-87C2-BF3A07B051D1}" srcOrd="3" destOrd="0" presId="urn:microsoft.com/office/officeart/2005/8/layout/hList6"/>
    <dgm:cxn modelId="{552D56F8-7642-425B-BE87-1D2C9B468AB7}" type="presParOf" srcId="{8805B103-8C01-4CFE-86B8-B93B8DD2B00B}" destId="{2C4FD3FF-BD7C-43D0-BB43-DCB86C99828E}"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3667476-8DF8-47F6-A64E-EDE9EF36C469}" type="doc">
      <dgm:prSet loTypeId="urn:microsoft.com/office/officeart/2005/8/layout/balance1" loCatId="relationship" qsTypeId="urn:microsoft.com/office/officeart/2005/8/quickstyle/simple5" qsCatId="simple" csTypeId="urn:microsoft.com/office/officeart/2005/8/colors/accent1_2" csCatId="accent1" phldr="1"/>
      <dgm:spPr/>
      <dgm:t>
        <a:bodyPr/>
        <a:lstStyle/>
        <a:p>
          <a:endParaRPr lang="ru-RU"/>
        </a:p>
      </dgm:t>
    </dgm:pt>
    <dgm:pt modelId="{9484B1E4-117F-4501-98F8-E2396AB510DE}">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z-Latn-UZ" sz="2400" b="1" noProof="0" dirty="0">
              <a:latin typeface="Times New Roman" panose="02020603050405020304" pitchFamily="18" charset="0"/>
              <a:cs typeface="Times New Roman" panose="02020603050405020304" pitchFamily="18" charset="0"/>
            </a:rPr>
            <a:t>Enkulturatsiya </a:t>
          </a:r>
          <a:r>
            <a:rPr lang="uz-Latn-UZ" sz="2400" noProof="0" dirty="0">
              <a:latin typeface="Times New Roman" panose="02020603050405020304" pitchFamily="18" charset="0"/>
              <a:cs typeface="Times New Roman" panose="02020603050405020304" pitchFamily="18" charset="0"/>
            </a:rPr>
            <a:t>atamasi </a:t>
          </a:r>
          <a:r>
            <a:rPr lang="uz-Latn-UZ" sz="2400" u="sng" noProof="0" dirty="0">
              <a:latin typeface="Times New Roman" panose="02020603050405020304" pitchFamily="18" charset="0"/>
              <a:cs typeface="Times New Roman" panose="02020603050405020304" pitchFamily="18" charset="0"/>
            </a:rPr>
            <a:t>birlamchi</a:t>
          </a:r>
          <a:r>
            <a:rPr lang="uz-Latn-UZ" sz="2400" noProof="0" dirty="0">
              <a:latin typeface="Times New Roman" panose="02020603050405020304" pitchFamily="18" charset="0"/>
              <a:cs typeface="Times New Roman" panose="02020603050405020304" pitchFamily="18" charset="0"/>
            </a:rPr>
            <a:t> madaniy me`yorlarga ega bo‘lishni anglatadi. </a:t>
          </a:r>
        </a:p>
      </dgm:t>
    </dgm:pt>
    <dgm:pt modelId="{9DA34C98-D71A-46B0-8BFF-27D6C9921024}" type="parTrans" cxnId="{51D3E388-3DD8-40E6-8BAE-22AE85AAB096}">
      <dgm:prSet/>
      <dgm:spPr/>
      <dgm:t>
        <a:bodyPr/>
        <a:lstStyle/>
        <a:p>
          <a:endParaRPr lang="ru-RU"/>
        </a:p>
      </dgm:t>
    </dgm:pt>
    <dgm:pt modelId="{FCCACE28-0671-4A3B-A61C-47588CF447AF}" type="sibTrans" cxnId="{51D3E388-3DD8-40E6-8BAE-22AE85AAB096}">
      <dgm:prSet/>
      <dgm:spPr/>
      <dgm:t>
        <a:bodyPr/>
        <a:lstStyle/>
        <a:p>
          <a:endParaRPr lang="ru-RU"/>
        </a:p>
      </dgm:t>
    </dgm:pt>
    <dgm:pt modelId="{5C365194-219D-4C1C-8995-88AE8987B78D}">
      <dgm:prSet phldrT="[Текст]"/>
      <dgm:spPr/>
      <dgm:t>
        <a:bodyPr/>
        <a:lstStyle/>
        <a:p>
          <a:r>
            <a:rPr lang="uz-Latn-UZ" b="1" dirty="0"/>
            <a:t>Akkulturatsiya </a:t>
          </a:r>
          <a:r>
            <a:rPr lang="en-US" dirty="0"/>
            <a:t>insonning madaniy </a:t>
          </a:r>
          <a:r>
            <a:rPr lang="en-US" dirty="0" err="1"/>
            <a:t>me`yorlarini</a:t>
          </a:r>
          <a:r>
            <a:rPr lang="en-US" dirty="0"/>
            <a:t> </a:t>
          </a:r>
          <a:r>
            <a:rPr lang="en-US" dirty="0" err="1"/>
            <a:t>o‘zgartirishning</a:t>
          </a:r>
          <a:r>
            <a:rPr lang="en-US" dirty="0"/>
            <a:t> </a:t>
          </a:r>
          <a:r>
            <a:rPr lang="en-US" u="sng" dirty="0"/>
            <a:t>ikkilamchi </a:t>
          </a:r>
          <a:r>
            <a:rPr lang="en-US" dirty="0"/>
            <a:t>jarayonlari</a:t>
          </a:r>
          <a:endParaRPr lang="ru-RU" dirty="0"/>
        </a:p>
      </dgm:t>
    </dgm:pt>
    <dgm:pt modelId="{CCF05E3A-8FB2-4281-AC72-5ED28EAB1A6C}" type="parTrans" cxnId="{2B7E941B-EFC7-463F-B504-99E868566421}">
      <dgm:prSet/>
      <dgm:spPr/>
      <dgm:t>
        <a:bodyPr/>
        <a:lstStyle/>
        <a:p>
          <a:endParaRPr lang="ru-RU"/>
        </a:p>
      </dgm:t>
    </dgm:pt>
    <dgm:pt modelId="{081AC5EF-3DD9-4984-9CB1-960F4263E641}" type="sibTrans" cxnId="{2B7E941B-EFC7-463F-B504-99E868566421}">
      <dgm:prSet/>
      <dgm:spPr/>
      <dgm:t>
        <a:bodyPr/>
        <a:lstStyle/>
        <a:p>
          <a:endParaRPr lang="ru-RU"/>
        </a:p>
      </dgm:t>
    </dgm:pt>
    <dgm:pt modelId="{8AE04C65-0000-4572-BAF6-8E8B033D236E}" type="pres">
      <dgm:prSet presAssocID="{73667476-8DF8-47F6-A64E-EDE9EF36C469}" presName="outerComposite" presStyleCnt="0">
        <dgm:presLayoutVars>
          <dgm:chMax val="2"/>
          <dgm:animLvl val="lvl"/>
          <dgm:resizeHandles val="exact"/>
        </dgm:presLayoutVars>
      </dgm:prSet>
      <dgm:spPr/>
      <dgm:t>
        <a:bodyPr/>
        <a:lstStyle/>
        <a:p>
          <a:endParaRPr lang="ru-RU"/>
        </a:p>
      </dgm:t>
    </dgm:pt>
    <dgm:pt modelId="{25DAE7AE-0F56-4806-B6A7-02EF31C6BD61}" type="pres">
      <dgm:prSet presAssocID="{73667476-8DF8-47F6-A64E-EDE9EF36C469}" presName="dummyMaxCanvas" presStyleCnt="0"/>
      <dgm:spPr/>
    </dgm:pt>
    <dgm:pt modelId="{DE454F27-F288-4D94-BD4B-09B558918BC0}" type="pres">
      <dgm:prSet presAssocID="{73667476-8DF8-47F6-A64E-EDE9EF36C469}" presName="parentComposite" presStyleCnt="0"/>
      <dgm:spPr/>
    </dgm:pt>
    <dgm:pt modelId="{12A2B48A-9DDE-4E60-AAE4-102534725E40}" type="pres">
      <dgm:prSet presAssocID="{73667476-8DF8-47F6-A64E-EDE9EF36C469}" presName="parent1" presStyleLbl="alignAccFollowNode1" presStyleIdx="0" presStyleCnt="4" custScaleX="226182" custScaleY="299850" custLinFactNeighborX="-48752" custLinFactNeighborY="98325">
        <dgm:presLayoutVars>
          <dgm:chMax val="4"/>
        </dgm:presLayoutVars>
      </dgm:prSet>
      <dgm:spPr/>
      <dgm:t>
        <a:bodyPr/>
        <a:lstStyle/>
        <a:p>
          <a:endParaRPr lang="ru-RU"/>
        </a:p>
      </dgm:t>
    </dgm:pt>
    <dgm:pt modelId="{2F2CB718-5851-4AAB-BC1F-117288066484}" type="pres">
      <dgm:prSet presAssocID="{73667476-8DF8-47F6-A64E-EDE9EF36C469}" presName="parent2" presStyleLbl="alignAccFollowNode1" presStyleIdx="1" presStyleCnt="4" custScaleX="217424" custScaleY="291777" custLinFactNeighborX="36388" custLinFactNeighborY="94289">
        <dgm:presLayoutVars>
          <dgm:chMax val="4"/>
        </dgm:presLayoutVars>
      </dgm:prSet>
      <dgm:spPr/>
      <dgm:t>
        <a:bodyPr/>
        <a:lstStyle/>
        <a:p>
          <a:endParaRPr lang="ru-RU"/>
        </a:p>
      </dgm:t>
    </dgm:pt>
    <dgm:pt modelId="{BD9F26D7-79EC-4CA1-95E3-D1DE9DE56C28}" type="pres">
      <dgm:prSet presAssocID="{73667476-8DF8-47F6-A64E-EDE9EF36C469}" presName="childrenComposite" presStyleCnt="0"/>
      <dgm:spPr/>
    </dgm:pt>
    <dgm:pt modelId="{6846E18D-DA65-45CB-8024-93ED0C92104D}" type="pres">
      <dgm:prSet presAssocID="{73667476-8DF8-47F6-A64E-EDE9EF36C469}" presName="dummyMaxCanvas_ChildArea" presStyleCnt="0"/>
      <dgm:spPr/>
    </dgm:pt>
    <dgm:pt modelId="{F270DEC4-C9D7-4FEC-B58A-022BF7CB29E9}" type="pres">
      <dgm:prSet presAssocID="{73667476-8DF8-47F6-A64E-EDE9EF36C469}" presName="fulcrum" presStyleLbl="alignAccFollowNode1" presStyleIdx="2" presStyleCnt="4"/>
      <dgm:spPr/>
    </dgm:pt>
    <dgm:pt modelId="{A620575C-BF1A-4773-980F-21D2AD6BCCFA}" type="pres">
      <dgm:prSet presAssocID="{73667476-8DF8-47F6-A64E-EDE9EF36C469}" presName="balance_00" presStyleLbl="alignAccFollowNode1" presStyleIdx="3" presStyleCnt="4">
        <dgm:presLayoutVars>
          <dgm:bulletEnabled val="1"/>
        </dgm:presLayoutVars>
      </dgm:prSet>
      <dgm:spPr/>
    </dgm:pt>
  </dgm:ptLst>
  <dgm:cxnLst>
    <dgm:cxn modelId="{04542768-74B6-4413-83C5-D4C19D5A98A8}" type="presOf" srcId="{73667476-8DF8-47F6-A64E-EDE9EF36C469}" destId="{8AE04C65-0000-4572-BAF6-8E8B033D236E}" srcOrd="0" destOrd="0" presId="urn:microsoft.com/office/officeart/2005/8/layout/balance1"/>
    <dgm:cxn modelId="{51D3E388-3DD8-40E6-8BAE-22AE85AAB096}" srcId="{73667476-8DF8-47F6-A64E-EDE9EF36C469}" destId="{9484B1E4-117F-4501-98F8-E2396AB510DE}" srcOrd="0" destOrd="0" parTransId="{9DA34C98-D71A-46B0-8BFF-27D6C9921024}" sibTransId="{FCCACE28-0671-4A3B-A61C-47588CF447AF}"/>
    <dgm:cxn modelId="{FCF1EFCB-0B64-4AB1-ADF2-33279910A8C4}" type="presOf" srcId="{5C365194-219D-4C1C-8995-88AE8987B78D}" destId="{2F2CB718-5851-4AAB-BC1F-117288066484}" srcOrd="0" destOrd="0" presId="urn:microsoft.com/office/officeart/2005/8/layout/balance1"/>
    <dgm:cxn modelId="{592C496A-6A49-442C-9D42-022AD2DA204E}" type="presOf" srcId="{9484B1E4-117F-4501-98F8-E2396AB510DE}" destId="{12A2B48A-9DDE-4E60-AAE4-102534725E40}" srcOrd="0" destOrd="0" presId="urn:microsoft.com/office/officeart/2005/8/layout/balance1"/>
    <dgm:cxn modelId="{2B7E941B-EFC7-463F-B504-99E868566421}" srcId="{73667476-8DF8-47F6-A64E-EDE9EF36C469}" destId="{5C365194-219D-4C1C-8995-88AE8987B78D}" srcOrd="1" destOrd="0" parTransId="{CCF05E3A-8FB2-4281-AC72-5ED28EAB1A6C}" sibTransId="{081AC5EF-3DD9-4984-9CB1-960F4263E641}"/>
    <dgm:cxn modelId="{CF8FB12D-27E4-40C4-BB7B-969143AD3C49}" type="presParOf" srcId="{8AE04C65-0000-4572-BAF6-8E8B033D236E}" destId="{25DAE7AE-0F56-4806-B6A7-02EF31C6BD61}" srcOrd="0" destOrd="0" presId="urn:microsoft.com/office/officeart/2005/8/layout/balance1"/>
    <dgm:cxn modelId="{63C6C44E-9C0A-40AB-B325-603B8E25C0F6}" type="presParOf" srcId="{8AE04C65-0000-4572-BAF6-8E8B033D236E}" destId="{DE454F27-F288-4D94-BD4B-09B558918BC0}" srcOrd="1" destOrd="0" presId="urn:microsoft.com/office/officeart/2005/8/layout/balance1"/>
    <dgm:cxn modelId="{963EEE4C-CFE9-4892-8C18-351C82B118B6}" type="presParOf" srcId="{DE454F27-F288-4D94-BD4B-09B558918BC0}" destId="{12A2B48A-9DDE-4E60-AAE4-102534725E40}" srcOrd="0" destOrd="0" presId="urn:microsoft.com/office/officeart/2005/8/layout/balance1"/>
    <dgm:cxn modelId="{E3AF9E2F-39FD-447C-B30D-BBF85B199756}" type="presParOf" srcId="{DE454F27-F288-4D94-BD4B-09B558918BC0}" destId="{2F2CB718-5851-4AAB-BC1F-117288066484}" srcOrd="1" destOrd="0" presId="urn:microsoft.com/office/officeart/2005/8/layout/balance1"/>
    <dgm:cxn modelId="{BFFE7640-1974-46B7-A00E-6ECF97DD2C1B}" type="presParOf" srcId="{8AE04C65-0000-4572-BAF6-8E8B033D236E}" destId="{BD9F26D7-79EC-4CA1-95E3-D1DE9DE56C28}" srcOrd="2" destOrd="0" presId="urn:microsoft.com/office/officeart/2005/8/layout/balance1"/>
    <dgm:cxn modelId="{038149F7-17CB-4A25-ACC6-CCBC48057A04}" type="presParOf" srcId="{BD9F26D7-79EC-4CA1-95E3-D1DE9DE56C28}" destId="{6846E18D-DA65-45CB-8024-93ED0C92104D}" srcOrd="0" destOrd="0" presId="urn:microsoft.com/office/officeart/2005/8/layout/balance1"/>
    <dgm:cxn modelId="{505BCA4E-01A3-4B42-92E3-D5A6881E4DCC}" type="presParOf" srcId="{BD9F26D7-79EC-4CA1-95E3-D1DE9DE56C28}" destId="{F270DEC4-C9D7-4FEC-B58A-022BF7CB29E9}" srcOrd="1" destOrd="0" presId="urn:microsoft.com/office/officeart/2005/8/layout/balance1"/>
    <dgm:cxn modelId="{EC2D8174-B424-43BD-81C9-54D789E0F697}" type="presParOf" srcId="{BD9F26D7-79EC-4CA1-95E3-D1DE9DE56C28}" destId="{A620575C-BF1A-4773-980F-21D2AD6BCCFA}" srcOrd="2"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667476-8DF8-47F6-A64E-EDE9EF36C469}" type="doc">
      <dgm:prSet loTypeId="urn:microsoft.com/office/officeart/2005/8/layout/balance1" loCatId="relationship" qsTypeId="urn:microsoft.com/office/officeart/2005/8/quickstyle/simple5" qsCatId="simple" csTypeId="urn:microsoft.com/office/officeart/2005/8/colors/accent1_2" csCatId="accent1" phldr="1"/>
      <dgm:spPr/>
      <dgm:t>
        <a:bodyPr/>
        <a:lstStyle/>
        <a:p>
          <a:endParaRPr lang="ru-RU"/>
        </a:p>
      </dgm:t>
    </dgm:pt>
    <dgm:pt modelId="{9484B1E4-117F-4501-98F8-E2396AB510DE}">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z-Latn-UZ" sz="2400" b="1" noProof="0" dirty="0">
              <a:latin typeface="Times New Roman" panose="02020603050405020304" pitchFamily="18" charset="0"/>
              <a:cs typeface="Times New Roman" panose="02020603050405020304" pitchFamily="18" charset="0"/>
            </a:rPr>
            <a:t>Enkulturatsiya </a:t>
          </a:r>
          <a:r>
            <a:rPr lang="uz-Latn-UZ" sz="2400" noProof="0" dirty="0">
              <a:latin typeface="Times New Roman" panose="02020603050405020304" pitchFamily="18" charset="0"/>
              <a:cs typeface="Times New Roman" panose="02020603050405020304" pitchFamily="18" charset="0"/>
            </a:rPr>
            <a:t>jarayonini barcha insonlar hayot davomida boshdan kechiradi </a:t>
          </a:r>
        </a:p>
        <a:p>
          <a:pPr marL="0" marR="0" indent="0" defTabSz="914400" eaLnBrk="1" fontAlgn="auto" latinLnBrk="0" hangingPunct="1">
            <a:lnSpc>
              <a:spcPct val="100000"/>
            </a:lnSpc>
            <a:spcBef>
              <a:spcPts val="0"/>
            </a:spcBef>
            <a:spcAft>
              <a:spcPts val="0"/>
            </a:spcAft>
            <a:buClrTx/>
            <a:buSzTx/>
            <a:buFontTx/>
            <a:buNone/>
            <a:tabLst/>
            <a:defRPr/>
          </a:pPr>
          <a:endParaRPr lang="uz-Latn-UZ" sz="2400" noProof="0" dirty="0">
            <a:latin typeface="Times New Roman" panose="02020603050405020304" pitchFamily="18" charset="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endParaRPr lang="uz-Latn-UZ" sz="2400" noProof="0" dirty="0">
            <a:latin typeface="Times New Roman" panose="02020603050405020304" pitchFamily="18" charset="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endParaRPr lang="uz-Latn-UZ" sz="2400" noProof="0" dirty="0">
            <a:latin typeface="Times New Roman" panose="02020603050405020304" pitchFamily="18" charset="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endParaRPr lang="uz-Latn-UZ" sz="2400" noProof="0" dirty="0">
            <a:latin typeface="Times New Roman" panose="02020603050405020304" pitchFamily="18" charset="0"/>
            <a:cs typeface="Times New Roman" panose="02020603050405020304" pitchFamily="18" charset="0"/>
          </a:endParaRPr>
        </a:p>
      </dgm:t>
    </dgm:pt>
    <dgm:pt modelId="{9DA34C98-D71A-46B0-8BFF-27D6C9921024}" type="parTrans" cxnId="{51D3E388-3DD8-40E6-8BAE-22AE85AAB096}">
      <dgm:prSet/>
      <dgm:spPr/>
      <dgm:t>
        <a:bodyPr/>
        <a:lstStyle/>
        <a:p>
          <a:endParaRPr lang="ru-RU"/>
        </a:p>
      </dgm:t>
    </dgm:pt>
    <dgm:pt modelId="{FCCACE28-0671-4A3B-A61C-47588CF447AF}" type="sibTrans" cxnId="{51D3E388-3DD8-40E6-8BAE-22AE85AAB096}">
      <dgm:prSet/>
      <dgm:spPr/>
      <dgm:t>
        <a:bodyPr/>
        <a:lstStyle/>
        <a:p>
          <a:endParaRPr lang="ru-RU"/>
        </a:p>
      </dgm:t>
    </dgm:pt>
    <dgm:pt modelId="{5C365194-219D-4C1C-8995-88AE8987B78D}">
      <dgm:prSet phldrT="[Текст]"/>
      <dgm:spPr/>
      <dgm:t>
        <a:bodyPr/>
        <a:lstStyle/>
        <a:p>
          <a:r>
            <a:rPr lang="uz-Latn-UZ" b="1" dirty="0"/>
            <a:t>Akkulturatsiya </a:t>
          </a:r>
          <a:r>
            <a:rPr lang="uz-Latn-UZ" dirty="0"/>
            <a:t>ayrim insonlargina ushbu jarayonga duch keladi</a:t>
          </a:r>
        </a:p>
        <a:p>
          <a:endParaRPr lang="uz-Latn-UZ" dirty="0"/>
        </a:p>
        <a:p>
          <a:endParaRPr lang="uz-Latn-UZ" dirty="0"/>
        </a:p>
        <a:p>
          <a:endParaRPr lang="uz-Latn-UZ" dirty="0"/>
        </a:p>
        <a:p>
          <a:endParaRPr lang="ru-RU" dirty="0"/>
        </a:p>
      </dgm:t>
    </dgm:pt>
    <dgm:pt modelId="{081AC5EF-3DD9-4984-9CB1-960F4263E641}" type="sibTrans" cxnId="{2B7E941B-EFC7-463F-B504-99E868566421}">
      <dgm:prSet/>
      <dgm:spPr/>
      <dgm:t>
        <a:bodyPr/>
        <a:lstStyle/>
        <a:p>
          <a:endParaRPr lang="ru-RU"/>
        </a:p>
      </dgm:t>
    </dgm:pt>
    <dgm:pt modelId="{CCF05E3A-8FB2-4281-AC72-5ED28EAB1A6C}" type="parTrans" cxnId="{2B7E941B-EFC7-463F-B504-99E868566421}">
      <dgm:prSet/>
      <dgm:spPr/>
      <dgm:t>
        <a:bodyPr/>
        <a:lstStyle/>
        <a:p>
          <a:endParaRPr lang="ru-RU"/>
        </a:p>
      </dgm:t>
    </dgm:pt>
    <dgm:pt modelId="{8AE04C65-0000-4572-BAF6-8E8B033D236E}" type="pres">
      <dgm:prSet presAssocID="{73667476-8DF8-47F6-A64E-EDE9EF36C469}" presName="outerComposite" presStyleCnt="0">
        <dgm:presLayoutVars>
          <dgm:chMax val="2"/>
          <dgm:animLvl val="lvl"/>
          <dgm:resizeHandles val="exact"/>
        </dgm:presLayoutVars>
      </dgm:prSet>
      <dgm:spPr/>
      <dgm:t>
        <a:bodyPr/>
        <a:lstStyle/>
        <a:p>
          <a:endParaRPr lang="ru-RU"/>
        </a:p>
      </dgm:t>
    </dgm:pt>
    <dgm:pt modelId="{25DAE7AE-0F56-4806-B6A7-02EF31C6BD61}" type="pres">
      <dgm:prSet presAssocID="{73667476-8DF8-47F6-A64E-EDE9EF36C469}" presName="dummyMaxCanvas" presStyleCnt="0"/>
      <dgm:spPr/>
    </dgm:pt>
    <dgm:pt modelId="{DE454F27-F288-4D94-BD4B-09B558918BC0}" type="pres">
      <dgm:prSet presAssocID="{73667476-8DF8-47F6-A64E-EDE9EF36C469}" presName="parentComposite" presStyleCnt="0"/>
      <dgm:spPr/>
    </dgm:pt>
    <dgm:pt modelId="{12A2B48A-9DDE-4E60-AAE4-102534725E40}" type="pres">
      <dgm:prSet presAssocID="{73667476-8DF8-47F6-A64E-EDE9EF36C469}" presName="parent1" presStyleLbl="alignAccFollowNode1" presStyleIdx="0" presStyleCnt="4" custScaleX="189126" custScaleY="477776" custLinFactNeighborX="-50581" custLinFactNeighborY="88888">
        <dgm:presLayoutVars>
          <dgm:chMax val="4"/>
        </dgm:presLayoutVars>
      </dgm:prSet>
      <dgm:spPr/>
      <dgm:t>
        <a:bodyPr/>
        <a:lstStyle/>
        <a:p>
          <a:endParaRPr lang="ru-RU"/>
        </a:p>
      </dgm:t>
    </dgm:pt>
    <dgm:pt modelId="{2F2CB718-5851-4AAB-BC1F-117288066484}" type="pres">
      <dgm:prSet presAssocID="{73667476-8DF8-47F6-A64E-EDE9EF36C469}" presName="parent2" presStyleLbl="alignAccFollowNode1" presStyleIdx="1" presStyleCnt="4" custScaleX="195653" custScaleY="480213" custLinFactNeighborX="46757" custLinFactNeighborY="81838">
        <dgm:presLayoutVars>
          <dgm:chMax val="4"/>
        </dgm:presLayoutVars>
      </dgm:prSet>
      <dgm:spPr/>
      <dgm:t>
        <a:bodyPr/>
        <a:lstStyle/>
        <a:p>
          <a:endParaRPr lang="ru-RU"/>
        </a:p>
      </dgm:t>
    </dgm:pt>
    <dgm:pt modelId="{BD9F26D7-79EC-4CA1-95E3-D1DE9DE56C28}" type="pres">
      <dgm:prSet presAssocID="{73667476-8DF8-47F6-A64E-EDE9EF36C469}" presName="childrenComposite" presStyleCnt="0"/>
      <dgm:spPr/>
    </dgm:pt>
    <dgm:pt modelId="{6846E18D-DA65-45CB-8024-93ED0C92104D}" type="pres">
      <dgm:prSet presAssocID="{73667476-8DF8-47F6-A64E-EDE9EF36C469}" presName="dummyMaxCanvas_ChildArea" presStyleCnt="0"/>
      <dgm:spPr/>
    </dgm:pt>
    <dgm:pt modelId="{F270DEC4-C9D7-4FEC-B58A-022BF7CB29E9}" type="pres">
      <dgm:prSet presAssocID="{73667476-8DF8-47F6-A64E-EDE9EF36C469}" presName="fulcrum" presStyleLbl="alignAccFollowNode1" presStyleIdx="2" presStyleCnt="4"/>
      <dgm:spPr/>
    </dgm:pt>
    <dgm:pt modelId="{A620575C-BF1A-4773-980F-21D2AD6BCCFA}" type="pres">
      <dgm:prSet presAssocID="{73667476-8DF8-47F6-A64E-EDE9EF36C469}" presName="balance_00" presStyleLbl="alignAccFollowNode1" presStyleIdx="3" presStyleCnt="4">
        <dgm:presLayoutVars>
          <dgm:bulletEnabled val="1"/>
        </dgm:presLayoutVars>
      </dgm:prSet>
      <dgm:spPr/>
    </dgm:pt>
  </dgm:ptLst>
  <dgm:cxnLst>
    <dgm:cxn modelId="{650C0FA4-5372-4AF6-965F-373A3123D708}" type="presOf" srcId="{5C365194-219D-4C1C-8995-88AE8987B78D}" destId="{2F2CB718-5851-4AAB-BC1F-117288066484}" srcOrd="0" destOrd="0" presId="urn:microsoft.com/office/officeart/2005/8/layout/balance1"/>
    <dgm:cxn modelId="{51D3E388-3DD8-40E6-8BAE-22AE85AAB096}" srcId="{73667476-8DF8-47F6-A64E-EDE9EF36C469}" destId="{9484B1E4-117F-4501-98F8-E2396AB510DE}" srcOrd="0" destOrd="0" parTransId="{9DA34C98-D71A-46B0-8BFF-27D6C9921024}" sibTransId="{FCCACE28-0671-4A3B-A61C-47588CF447AF}"/>
    <dgm:cxn modelId="{9D324741-DF7A-48F4-B89D-6E1A836C3AA3}" type="presOf" srcId="{9484B1E4-117F-4501-98F8-E2396AB510DE}" destId="{12A2B48A-9DDE-4E60-AAE4-102534725E40}" srcOrd="0" destOrd="0" presId="urn:microsoft.com/office/officeart/2005/8/layout/balance1"/>
    <dgm:cxn modelId="{2B7E941B-EFC7-463F-B504-99E868566421}" srcId="{73667476-8DF8-47F6-A64E-EDE9EF36C469}" destId="{5C365194-219D-4C1C-8995-88AE8987B78D}" srcOrd="1" destOrd="0" parTransId="{CCF05E3A-8FB2-4281-AC72-5ED28EAB1A6C}" sibTransId="{081AC5EF-3DD9-4984-9CB1-960F4263E641}"/>
    <dgm:cxn modelId="{0539D2D7-67CF-45F7-A5A9-4AE1EBF9CA47}" type="presOf" srcId="{73667476-8DF8-47F6-A64E-EDE9EF36C469}" destId="{8AE04C65-0000-4572-BAF6-8E8B033D236E}" srcOrd="0" destOrd="0" presId="urn:microsoft.com/office/officeart/2005/8/layout/balance1"/>
    <dgm:cxn modelId="{18728651-8DCD-44F1-8420-D072BB73816C}" type="presParOf" srcId="{8AE04C65-0000-4572-BAF6-8E8B033D236E}" destId="{25DAE7AE-0F56-4806-B6A7-02EF31C6BD61}" srcOrd="0" destOrd="0" presId="urn:microsoft.com/office/officeart/2005/8/layout/balance1"/>
    <dgm:cxn modelId="{DBB36E82-4FD5-46DE-AF39-6107AE3754DF}" type="presParOf" srcId="{8AE04C65-0000-4572-BAF6-8E8B033D236E}" destId="{DE454F27-F288-4D94-BD4B-09B558918BC0}" srcOrd="1" destOrd="0" presId="urn:microsoft.com/office/officeart/2005/8/layout/balance1"/>
    <dgm:cxn modelId="{FAD335FA-1B82-4ACF-A026-A82B4AC11B50}" type="presParOf" srcId="{DE454F27-F288-4D94-BD4B-09B558918BC0}" destId="{12A2B48A-9DDE-4E60-AAE4-102534725E40}" srcOrd="0" destOrd="0" presId="urn:microsoft.com/office/officeart/2005/8/layout/balance1"/>
    <dgm:cxn modelId="{A164364B-5608-4FE2-BCC0-27CA19778B24}" type="presParOf" srcId="{DE454F27-F288-4D94-BD4B-09B558918BC0}" destId="{2F2CB718-5851-4AAB-BC1F-117288066484}" srcOrd="1" destOrd="0" presId="urn:microsoft.com/office/officeart/2005/8/layout/balance1"/>
    <dgm:cxn modelId="{3A22C9C1-7018-413F-B4EA-AB72DF081FAA}" type="presParOf" srcId="{8AE04C65-0000-4572-BAF6-8E8B033D236E}" destId="{BD9F26D7-79EC-4CA1-95E3-D1DE9DE56C28}" srcOrd="2" destOrd="0" presId="urn:microsoft.com/office/officeart/2005/8/layout/balance1"/>
    <dgm:cxn modelId="{02E053B9-AF22-4271-8FA0-721E2401C420}" type="presParOf" srcId="{BD9F26D7-79EC-4CA1-95E3-D1DE9DE56C28}" destId="{6846E18D-DA65-45CB-8024-93ED0C92104D}" srcOrd="0" destOrd="0" presId="urn:microsoft.com/office/officeart/2005/8/layout/balance1"/>
    <dgm:cxn modelId="{D05AEBA8-2C6D-4085-8DD4-306C00E61050}" type="presParOf" srcId="{BD9F26D7-79EC-4CA1-95E3-D1DE9DE56C28}" destId="{F270DEC4-C9D7-4FEC-B58A-022BF7CB29E9}" srcOrd="1" destOrd="0" presId="urn:microsoft.com/office/officeart/2005/8/layout/balance1"/>
    <dgm:cxn modelId="{EAF26863-E2E5-4179-B792-73BC3E67B127}" type="presParOf" srcId="{BD9F26D7-79EC-4CA1-95E3-D1DE9DE56C28}" destId="{A620575C-BF1A-4773-980F-21D2AD6BCCFA}" srcOrd="2"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05495-1763-4CBF-9D7C-A40946EBE2FA}">
      <dsp:nvSpPr>
        <dsp:cNvPr id="0" name=""/>
        <dsp:cNvSpPr/>
      </dsp:nvSpPr>
      <dsp:spPr>
        <a:xfrm>
          <a:off x="0" y="84447"/>
          <a:ext cx="7890100" cy="1221745"/>
        </a:xfrm>
        <a:prstGeom prst="roundRect">
          <a:avLst>
            <a:gd name="adj" fmla="val 10000"/>
          </a:avLst>
        </a:prstGeom>
        <a:solidFill>
          <a:schemeClr val="accent1"/>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just" defTabSz="1555750">
            <a:lnSpc>
              <a:spcPct val="90000"/>
            </a:lnSpc>
            <a:spcBef>
              <a:spcPct val="0"/>
            </a:spcBef>
            <a:spcAft>
              <a:spcPct val="35000"/>
            </a:spcAft>
          </a:pPr>
          <a:r>
            <a:rPr lang="en-US" sz="3500" kern="1200" dirty="0">
              <a:solidFill>
                <a:schemeClr val="tx1"/>
              </a:solidFill>
              <a:latin typeface="Times New Roman" panose="02020603050405020304" pitchFamily="18" charset="0"/>
              <a:cs typeface="Times New Roman" panose="02020603050405020304" pitchFamily="18" charset="0"/>
            </a:rPr>
            <a:t>1.Madaniyat tushunchasi</a:t>
          </a:r>
          <a:endParaRPr lang="ru-RU" sz="3500" kern="1200" dirty="0">
            <a:solidFill>
              <a:schemeClr val="tx1"/>
            </a:solidFill>
          </a:endParaRPr>
        </a:p>
      </dsp:txBody>
      <dsp:txXfrm>
        <a:off x="1700194" y="84447"/>
        <a:ext cx="6189905" cy="1221745"/>
      </dsp:txXfrm>
    </dsp:sp>
    <dsp:sp modelId="{A9B6B06F-1101-4CA4-8C5B-9A54A0B70325}">
      <dsp:nvSpPr>
        <dsp:cNvPr id="0" name=""/>
        <dsp:cNvSpPr/>
      </dsp:nvSpPr>
      <dsp:spPr>
        <a:xfrm>
          <a:off x="122174" y="122174"/>
          <a:ext cx="1578020" cy="977396"/>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6D7B0F-071F-4C9F-9327-5AC7F63401D6}">
      <dsp:nvSpPr>
        <dsp:cNvPr id="0" name=""/>
        <dsp:cNvSpPr/>
      </dsp:nvSpPr>
      <dsp:spPr>
        <a:xfrm>
          <a:off x="0" y="1343919"/>
          <a:ext cx="7890100" cy="1221745"/>
        </a:xfrm>
        <a:prstGeom prst="roundRect">
          <a:avLst>
            <a:gd name="adj" fmla="val 10000"/>
          </a:avLst>
        </a:prstGeom>
        <a:solidFill>
          <a:srgbClr val="00B0F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ru-RU" sz="3500" kern="1200" dirty="0">
              <a:solidFill>
                <a:schemeClr val="tx1"/>
              </a:solidFill>
              <a:latin typeface="Times New Roman" panose="02020603050405020304" pitchFamily="18" charset="0"/>
              <a:cs typeface="Times New Roman" panose="02020603050405020304" pitchFamily="18" charset="0"/>
            </a:rPr>
            <a:t>2. </a:t>
          </a:r>
          <a:r>
            <a:rPr lang="en-US" sz="3500" kern="1200" dirty="0">
              <a:solidFill>
                <a:schemeClr val="tx1"/>
              </a:solidFill>
              <a:latin typeface="Times New Roman" panose="02020603050405020304" pitchFamily="18" charset="0"/>
              <a:cs typeface="Times New Roman" panose="02020603050405020304" pitchFamily="18" charset="0"/>
            </a:rPr>
            <a:t>Enkulturatsiya va sotsi</a:t>
          </a:r>
          <a:r>
            <a:rPr lang="uz-Latn-UZ" sz="3500" kern="1200" dirty="0">
              <a:solidFill>
                <a:schemeClr val="tx1"/>
              </a:solidFill>
              <a:latin typeface="Times New Roman" panose="02020603050405020304" pitchFamily="18" charset="0"/>
              <a:cs typeface="Times New Roman" panose="02020603050405020304" pitchFamily="18" charset="0"/>
            </a:rPr>
            <a:t>a</a:t>
          </a:r>
          <a:r>
            <a:rPr lang="en-US" sz="3500" kern="1200" dirty="0">
              <a:solidFill>
                <a:schemeClr val="tx1"/>
              </a:solidFill>
              <a:latin typeface="Times New Roman" panose="02020603050405020304" pitchFamily="18" charset="0"/>
              <a:cs typeface="Times New Roman" panose="02020603050405020304" pitchFamily="18" charset="0"/>
            </a:rPr>
            <a:t>lizatsiya</a:t>
          </a:r>
          <a:r>
            <a:rPr lang="uz-Latn-UZ" sz="3500" kern="1200" dirty="0">
              <a:solidFill>
                <a:schemeClr val="tx1"/>
              </a:solidFill>
              <a:latin typeface="Times New Roman" panose="02020603050405020304" pitchFamily="18" charset="0"/>
              <a:cs typeface="Times New Roman" panose="02020603050405020304" pitchFamily="18" charset="0"/>
            </a:rPr>
            <a:t> (ijtimoiylashuv)</a:t>
          </a:r>
          <a:endParaRPr lang="ru-RU" sz="3500" kern="1200" dirty="0">
            <a:solidFill>
              <a:schemeClr val="tx1"/>
            </a:solidFill>
          </a:endParaRPr>
        </a:p>
      </dsp:txBody>
      <dsp:txXfrm>
        <a:off x="1700194" y="1343919"/>
        <a:ext cx="6189905" cy="1221745"/>
      </dsp:txXfrm>
    </dsp:sp>
    <dsp:sp modelId="{EDA05B42-0092-49BD-8FB0-34E83C072D4E}">
      <dsp:nvSpPr>
        <dsp:cNvPr id="0" name=""/>
        <dsp:cNvSpPr/>
      </dsp:nvSpPr>
      <dsp:spPr>
        <a:xfrm>
          <a:off x="122174" y="1466094"/>
          <a:ext cx="1578020" cy="977396"/>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69C23F-A63B-417B-AA8A-3F4AC932A4EA}">
      <dsp:nvSpPr>
        <dsp:cNvPr id="0" name=""/>
        <dsp:cNvSpPr/>
      </dsp:nvSpPr>
      <dsp:spPr>
        <a:xfrm>
          <a:off x="0" y="2687839"/>
          <a:ext cx="7890100" cy="1221745"/>
        </a:xfrm>
        <a:prstGeom prst="roundRect">
          <a:avLst>
            <a:gd name="adj" fmla="val 10000"/>
          </a:avLst>
        </a:prstGeom>
        <a:solidFill>
          <a:srgbClr val="FFFF0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a:solidFill>
                <a:schemeClr val="tx1"/>
              </a:solidFill>
              <a:latin typeface="Times New Roman" panose="02020603050405020304" pitchFamily="18" charset="0"/>
              <a:cs typeface="Times New Roman" panose="02020603050405020304" pitchFamily="18" charset="0"/>
            </a:rPr>
            <a:t>3.</a:t>
          </a:r>
          <a:r>
            <a:rPr lang="uz-Latn-UZ" sz="3500" kern="1200" dirty="0">
              <a:solidFill>
                <a:schemeClr val="tx1"/>
              </a:solidFill>
              <a:latin typeface="Times New Roman" panose="02020603050405020304" pitchFamily="18" charset="0"/>
              <a:cs typeface="Times New Roman" panose="02020603050405020304" pitchFamily="18" charset="0"/>
            </a:rPr>
            <a:t> </a:t>
          </a:r>
          <a:r>
            <a:rPr lang="en-US" sz="3500" kern="1200" dirty="0">
              <a:solidFill>
                <a:schemeClr val="tx1"/>
              </a:solidFill>
              <a:latin typeface="Times New Roman" panose="02020603050405020304" pitchFamily="18" charset="0"/>
              <a:cs typeface="Times New Roman" panose="02020603050405020304" pitchFamily="18" charset="0"/>
            </a:rPr>
            <a:t>Akkulturatsiya jarayoni</a:t>
          </a:r>
          <a:endParaRPr lang="ru-RU" sz="3500" kern="1200" dirty="0">
            <a:solidFill>
              <a:schemeClr val="tx1"/>
            </a:solidFill>
          </a:endParaRPr>
        </a:p>
      </dsp:txBody>
      <dsp:txXfrm>
        <a:off x="1700194" y="2687839"/>
        <a:ext cx="6189905" cy="1221745"/>
      </dsp:txXfrm>
    </dsp:sp>
    <dsp:sp modelId="{59B24589-E79A-4B84-B7A8-40553EBB383D}">
      <dsp:nvSpPr>
        <dsp:cNvPr id="0" name=""/>
        <dsp:cNvSpPr/>
      </dsp:nvSpPr>
      <dsp:spPr>
        <a:xfrm>
          <a:off x="122174" y="2810013"/>
          <a:ext cx="1578020" cy="977396"/>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87BDA1-16F5-45BF-A98B-D284554CC903}">
      <dsp:nvSpPr>
        <dsp:cNvPr id="0" name=""/>
        <dsp:cNvSpPr/>
      </dsp:nvSpPr>
      <dsp:spPr>
        <a:xfrm>
          <a:off x="0" y="4031758"/>
          <a:ext cx="7890100" cy="1221745"/>
        </a:xfrm>
        <a:prstGeom prst="roundRect">
          <a:avLst>
            <a:gd name="adj" fmla="val 10000"/>
          </a:avLst>
        </a:prstGeom>
        <a:solidFill>
          <a:srgbClr val="99FF66"/>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uz-Latn-UZ" sz="3500" kern="1200" dirty="0">
              <a:solidFill>
                <a:schemeClr val="tx1"/>
              </a:solidFill>
              <a:latin typeface="Times New Roman" panose="02020603050405020304" pitchFamily="18" charset="0"/>
              <a:cs typeface="Times New Roman" panose="02020603050405020304" pitchFamily="18" charset="0"/>
            </a:rPr>
            <a:t>4. Madaniyatlar tipologiyasi </a:t>
          </a:r>
          <a:endParaRPr lang="ru-RU" sz="3500" kern="1200" dirty="0">
            <a:solidFill>
              <a:schemeClr val="tx1"/>
            </a:solidFill>
          </a:endParaRPr>
        </a:p>
      </dsp:txBody>
      <dsp:txXfrm>
        <a:off x="1700194" y="4031758"/>
        <a:ext cx="6189905" cy="1221745"/>
      </dsp:txXfrm>
    </dsp:sp>
    <dsp:sp modelId="{95183CA4-A788-4AA8-8829-AA2877601E8D}">
      <dsp:nvSpPr>
        <dsp:cNvPr id="0" name=""/>
        <dsp:cNvSpPr/>
      </dsp:nvSpPr>
      <dsp:spPr>
        <a:xfrm>
          <a:off x="122174" y="4153933"/>
          <a:ext cx="1578020" cy="977396"/>
        </a:xfrm>
        <a:prstGeom prst="roundRect">
          <a:avLst>
            <a:gd name="adj" fmla="val 10000"/>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05495-1763-4CBF-9D7C-A40946EBE2FA}">
      <dsp:nvSpPr>
        <dsp:cNvPr id="0" name=""/>
        <dsp:cNvSpPr/>
      </dsp:nvSpPr>
      <dsp:spPr>
        <a:xfrm>
          <a:off x="0" y="84447"/>
          <a:ext cx="7890100" cy="1221745"/>
        </a:xfrm>
        <a:prstGeom prst="roundRect">
          <a:avLst>
            <a:gd name="adj" fmla="val 10000"/>
          </a:avLst>
        </a:prstGeom>
        <a:solidFill>
          <a:schemeClr val="accent1"/>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just" defTabSz="1511300">
            <a:lnSpc>
              <a:spcPct val="90000"/>
            </a:lnSpc>
            <a:spcBef>
              <a:spcPct val="0"/>
            </a:spcBef>
            <a:spcAft>
              <a:spcPct val="35000"/>
            </a:spcAft>
          </a:pPr>
          <a:r>
            <a:rPr lang="uz-Latn-UZ" sz="3400" kern="1200" dirty="0" smtClean="0">
              <a:solidFill>
                <a:schemeClr val="tx1"/>
              </a:solidFill>
              <a:latin typeface="Times New Roman" panose="02020603050405020304" pitchFamily="18" charset="0"/>
              <a:cs typeface="Times New Roman" panose="02020603050405020304" pitchFamily="18" charset="0"/>
            </a:rPr>
            <a:t>5</a:t>
          </a:r>
          <a:r>
            <a:rPr lang="en-US" sz="3400" kern="1200" dirty="0" smtClean="0">
              <a:solidFill>
                <a:schemeClr val="tx1"/>
              </a:solidFill>
              <a:latin typeface="Times New Roman" panose="02020603050405020304" pitchFamily="18" charset="0"/>
              <a:cs typeface="Times New Roman" panose="02020603050405020304" pitchFamily="18" charset="0"/>
            </a:rPr>
            <a:t>.</a:t>
          </a:r>
          <a:r>
            <a:rPr lang="en-US" sz="3400" kern="1200" dirty="0" smtClean="0"/>
            <a:t> </a:t>
          </a:r>
          <a:r>
            <a:rPr lang="en-US" sz="3400" kern="1200" dirty="0" err="1">
              <a:solidFill>
                <a:schemeClr val="tx1"/>
              </a:solidFill>
              <a:latin typeface="Times New Roman" panose="02020603050405020304" pitchFamily="18" charset="0"/>
              <a:cs typeface="Times New Roman" panose="02020603050405020304" pitchFamily="18" charset="0"/>
            </a:rPr>
            <a:t>Shaxsiyat</a:t>
          </a:r>
          <a:r>
            <a:rPr lang="en-US" sz="3400" kern="1200" dirty="0">
              <a:solidFill>
                <a:schemeClr val="tx1"/>
              </a:solidFill>
              <a:latin typeface="Times New Roman" panose="02020603050405020304" pitchFamily="18" charset="0"/>
              <a:cs typeface="Times New Roman" panose="02020603050405020304" pitchFamily="18" charset="0"/>
            </a:rPr>
            <a:t>. </a:t>
          </a:r>
          <a:r>
            <a:rPr lang="en-US" sz="3400" kern="1200" dirty="0" err="1">
              <a:solidFill>
                <a:schemeClr val="tx1"/>
              </a:solidFill>
              <a:latin typeface="Times New Roman" panose="02020603050405020304" pitchFamily="18" charset="0"/>
              <a:cs typeface="Times New Roman" panose="02020603050405020304" pitchFamily="18" charset="0"/>
            </a:rPr>
            <a:t>O</a:t>
          </a:r>
          <a:r>
            <a:rPr lang="en-US" altLang="ru-RU" sz="3400" b="1" kern="1200" dirty="0" err="1">
              <a:solidFill>
                <a:srgbClr val="002060"/>
              </a:solidFill>
              <a:latin typeface="Times New Roman" pitchFamily="18" charset="0"/>
              <a:cs typeface="Times New Roman" pitchFamily="18" charset="0"/>
            </a:rPr>
            <a:t>‘</a:t>
          </a:r>
          <a:r>
            <a:rPr lang="en-US" sz="3400" kern="1200" dirty="0" err="1">
              <a:solidFill>
                <a:schemeClr val="tx1"/>
              </a:solidFill>
              <a:latin typeface="Times New Roman" panose="02020603050405020304" pitchFamily="18" charset="0"/>
              <a:cs typeface="Times New Roman" panose="02020603050405020304" pitchFamily="18" charset="0"/>
            </a:rPr>
            <a:t>zlik</a:t>
          </a:r>
          <a:r>
            <a:rPr lang="en-US" sz="3400" kern="1200" dirty="0">
              <a:solidFill>
                <a:schemeClr val="tx1"/>
              </a:solidFill>
              <a:latin typeface="Times New Roman" panose="02020603050405020304" pitchFamily="18" charset="0"/>
              <a:cs typeface="Times New Roman" panose="02020603050405020304" pitchFamily="18" charset="0"/>
            </a:rPr>
            <a:t> </a:t>
          </a:r>
          <a:r>
            <a:rPr lang="en-US" sz="3400" kern="1200" dirty="0" err="1">
              <a:solidFill>
                <a:schemeClr val="tx1"/>
              </a:solidFill>
              <a:latin typeface="Times New Roman" panose="02020603050405020304" pitchFamily="18" charset="0"/>
              <a:cs typeface="Times New Roman" panose="02020603050405020304" pitchFamily="18" charset="0"/>
            </a:rPr>
            <a:t>tushunchasi</a:t>
          </a:r>
          <a:r>
            <a:rPr lang="en-US" sz="3400" kern="1200" dirty="0">
              <a:solidFill>
                <a:schemeClr val="tx1"/>
              </a:solidFill>
              <a:latin typeface="Times New Roman" panose="02020603050405020304" pitchFamily="18" charset="0"/>
              <a:cs typeface="Times New Roman" panose="02020603050405020304" pitchFamily="18" charset="0"/>
            </a:rPr>
            <a:t>. </a:t>
          </a:r>
          <a:r>
            <a:rPr lang="en-US" sz="3400" kern="1200" dirty="0" err="1">
              <a:solidFill>
                <a:schemeClr val="tx1"/>
              </a:solidFill>
              <a:latin typeface="Times New Roman" panose="02020603050405020304" pitchFamily="18" charset="0"/>
              <a:cs typeface="Times New Roman" panose="02020603050405020304" pitchFamily="18" charset="0"/>
            </a:rPr>
            <a:t>Mansublik</a:t>
          </a:r>
          <a:r>
            <a:rPr lang="uz-Cyrl-UZ" sz="3400" kern="1200" dirty="0">
              <a:solidFill>
                <a:schemeClr val="tx1"/>
              </a:solidFill>
              <a:latin typeface="Times New Roman" panose="02020603050405020304" pitchFamily="18" charset="0"/>
              <a:cs typeface="Times New Roman" panose="02020603050405020304" pitchFamily="18" charset="0"/>
            </a:rPr>
            <a:t>.</a:t>
          </a:r>
          <a:r>
            <a:rPr lang="en-US" sz="3400" kern="1200" dirty="0">
              <a:solidFill>
                <a:schemeClr val="tx1"/>
              </a:solidFill>
              <a:latin typeface="Times New Roman" panose="02020603050405020304" pitchFamily="18" charset="0"/>
              <a:cs typeface="Times New Roman" panose="02020603050405020304" pitchFamily="18" charset="0"/>
            </a:rPr>
            <a:t> </a:t>
          </a:r>
          <a:endParaRPr lang="ru-RU" sz="3400" kern="1200" dirty="0">
            <a:solidFill>
              <a:schemeClr val="tx1"/>
            </a:solidFill>
            <a:latin typeface="Times New Roman" panose="02020603050405020304" pitchFamily="18" charset="0"/>
            <a:cs typeface="Times New Roman" panose="02020603050405020304" pitchFamily="18" charset="0"/>
          </a:endParaRPr>
        </a:p>
      </dsp:txBody>
      <dsp:txXfrm>
        <a:off x="1700194" y="84447"/>
        <a:ext cx="6189905" cy="1221745"/>
      </dsp:txXfrm>
    </dsp:sp>
    <dsp:sp modelId="{A9B6B06F-1101-4CA4-8C5B-9A54A0B70325}">
      <dsp:nvSpPr>
        <dsp:cNvPr id="0" name=""/>
        <dsp:cNvSpPr/>
      </dsp:nvSpPr>
      <dsp:spPr>
        <a:xfrm>
          <a:off x="122174" y="122174"/>
          <a:ext cx="1578020" cy="977396"/>
        </a:xfrm>
        <a:prstGeom prst="roundRect">
          <a:avLst>
            <a:gd name="adj" fmla="val 10000"/>
          </a:avLst>
        </a:prstGeom>
        <a:blipFill rotWithShape="1">
          <a:blip xmlns:r="http://schemas.openxmlformats.org/officeDocument/2006/relationships" r:embed="rId1"/>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6D7B0F-071F-4C9F-9327-5AC7F63401D6}">
      <dsp:nvSpPr>
        <dsp:cNvPr id="0" name=""/>
        <dsp:cNvSpPr/>
      </dsp:nvSpPr>
      <dsp:spPr>
        <a:xfrm>
          <a:off x="0" y="1368146"/>
          <a:ext cx="7890100" cy="1221745"/>
        </a:xfrm>
        <a:prstGeom prst="roundRect">
          <a:avLst>
            <a:gd name="adj" fmla="val 10000"/>
          </a:avLst>
        </a:prstGeom>
        <a:solidFill>
          <a:srgbClr val="00B0F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uz-Latn-UZ" sz="3400" kern="1200" dirty="0" smtClean="0">
              <a:solidFill>
                <a:schemeClr val="tx1"/>
              </a:solidFill>
              <a:latin typeface="Times New Roman" panose="02020603050405020304" pitchFamily="18" charset="0"/>
              <a:cs typeface="Times New Roman" panose="02020603050405020304" pitchFamily="18" charset="0"/>
            </a:rPr>
            <a:t>6</a:t>
          </a:r>
          <a:r>
            <a:rPr lang="ru-RU" sz="3400" kern="1200" dirty="0" smtClean="0">
              <a:solidFill>
                <a:schemeClr val="tx1"/>
              </a:solidFill>
              <a:latin typeface="Times New Roman" panose="02020603050405020304" pitchFamily="18" charset="0"/>
              <a:cs typeface="Times New Roman" panose="02020603050405020304" pitchFamily="18" charset="0"/>
            </a:rPr>
            <a:t>. </a:t>
          </a:r>
          <a:r>
            <a:rPr lang="en-US" sz="3400" b="0" kern="1200" dirty="0" err="1">
              <a:solidFill>
                <a:schemeClr val="tx1"/>
              </a:solidFill>
              <a:latin typeface="Times New Roman" panose="02020603050405020304" pitchFamily="18" charset="0"/>
              <a:cs typeface="Times New Roman" panose="02020603050405020304" pitchFamily="18" charset="0"/>
            </a:rPr>
            <a:t>Mansublikning</a:t>
          </a:r>
          <a:r>
            <a:rPr lang="en-US" sz="3400" b="0" kern="1200" dirty="0">
              <a:solidFill>
                <a:schemeClr val="tx1"/>
              </a:solidFill>
              <a:latin typeface="Times New Roman" panose="02020603050405020304" pitchFamily="18" charset="0"/>
              <a:cs typeface="Times New Roman" panose="02020603050405020304" pitchFamily="18" charset="0"/>
            </a:rPr>
            <a:t> </a:t>
          </a:r>
          <a:r>
            <a:rPr lang="en-US" sz="3400" b="0" kern="1200" dirty="0" err="1">
              <a:solidFill>
                <a:schemeClr val="tx1"/>
              </a:solidFill>
              <a:latin typeface="Times New Roman" panose="02020603050405020304" pitchFamily="18" charset="0"/>
              <a:cs typeface="Times New Roman" panose="02020603050405020304" pitchFamily="18" charset="0"/>
            </a:rPr>
            <a:t>turlari</a:t>
          </a:r>
          <a:endParaRPr lang="ru-RU" sz="3400" b="0" kern="1200" dirty="0">
            <a:solidFill>
              <a:schemeClr val="tx1"/>
            </a:solidFill>
            <a:latin typeface="Times New Roman" panose="02020603050405020304" pitchFamily="18" charset="0"/>
            <a:cs typeface="Times New Roman" panose="02020603050405020304" pitchFamily="18" charset="0"/>
          </a:endParaRPr>
        </a:p>
      </dsp:txBody>
      <dsp:txXfrm>
        <a:off x="1700194" y="1368146"/>
        <a:ext cx="6189905" cy="1221745"/>
      </dsp:txXfrm>
    </dsp:sp>
    <dsp:sp modelId="{EDA05B42-0092-49BD-8FB0-34E83C072D4E}">
      <dsp:nvSpPr>
        <dsp:cNvPr id="0" name=""/>
        <dsp:cNvSpPr/>
      </dsp:nvSpPr>
      <dsp:spPr>
        <a:xfrm>
          <a:off x="122174" y="1466094"/>
          <a:ext cx="1578020" cy="977396"/>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69C23F-A63B-417B-AA8A-3F4AC932A4EA}">
      <dsp:nvSpPr>
        <dsp:cNvPr id="0" name=""/>
        <dsp:cNvSpPr/>
      </dsp:nvSpPr>
      <dsp:spPr>
        <a:xfrm>
          <a:off x="0" y="2687839"/>
          <a:ext cx="7890100" cy="1221745"/>
        </a:xfrm>
        <a:prstGeom prst="roundRect">
          <a:avLst>
            <a:gd name="adj" fmla="val 10000"/>
          </a:avLst>
        </a:prstGeom>
        <a:solidFill>
          <a:srgbClr val="FFFF0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uz-Latn-UZ" sz="3400" kern="1200" dirty="0" smtClean="0">
              <a:solidFill>
                <a:schemeClr val="tx1"/>
              </a:solidFill>
              <a:latin typeface="Times New Roman" panose="02020603050405020304" pitchFamily="18" charset="0"/>
              <a:cs typeface="Times New Roman" panose="02020603050405020304" pitchFamily="18" charset="0"/>
            </a:rPr>
            <a:t>7</a:t>
          </a:r>
          <a:r>
            <a:rPr lang="en-US" sz="3400" kern="1200" dirty="0" smtClean="0">
              <a:solidFill>
                <a:schemeClr val="tx1"/>
              </a:solidFill>
              <a:latin typeface="Times New Roman" panose="02020603050405020304" pitchFamily="18" charset="0"/>
              <a:cs typeface="Times New Roman" panose="02020603050405020304" pitchFamily="18" charset="0"/>
            </a:rPr>
            <a:t>.</a:t>
          </a:r>
          <a:r>
            <a:rPr lang="uz-Latn-UZ" sz="3400" kern="1200" dirty="0" smtClean="0">
              <a:solidFill>
                <a:schemeClr val="tx1"/>
              </a:solidFill>
              <a:latin typeface="Times New Roman" panose="02020603050405020304" pitchFamily="18" charset="0"/>
              <a:cs typeface="Times New Roman" panose="02020603050405020304" pitchFamily="18" charset="0"/>
            </a:rPr>
            <a:t> </a:t>
          </a:r>
          <a:r>
            <a:rPr lang="en-US" sz="3400" b="0" kern="1200" dirty="0" err="1">
              <a:solidFill>
                <a:schemeClr val="tx1"/>
              </a:solidFill>
            </a:rPr>
            <a:t>Ijtimoiy</a:t>
          </a:r>
          <a:r>
            <a:rPr lang="en-US" sz="3400" b="0" kern="1200" dirty="0">
              <a:solidFill>
                <a:schemeClr val="tx1"/>
              </a:solidFill>
            </a:rPr>
            <a:t> </a:t>
          </a:r>
          <a:r>
            <a:rPr lang="en-US" sz="3400" b="0" kern="1200" dirty="0" err="1">
              <a:solidFill>
                <a:schemeClr val="tx1"/>
              </a:solidFill>
            </a:rPr>
            <a:t>rol</a:t>
          </a:r>
          <a:endParaRPr lang="ru-RU" sz="3400" b="0" kern="1200" dirty="0">
            <a:solidFill>
              <a:schemeClr val="tx1"/>
            </a:solidFill>
          </a:endParaRPr>
        </a:p>
      </dsp:txBody>
      <dsp:txXfrm>
        <a:off x="1700194" y="2687839"/>
        <a:ext cx="6189905" cy="1221745"/>
      </dsp:txXfrm>
    </dsp:sp>
    <dsp:sp modelId="{59B24589-E79A-4B84-B7A8-40553EBB383D}">
      <dsp:nvSpPr>
        <dsp:cNvPr id="0" name=""/>
        <dsp:cNvSpPr/>
      </dsp:nvSpPr>
      <dsp:spPr>
        <a:xfrm>
          <a:off x="122174" y="2810013"/>
          <a:ext cx="1578020" cy="977396"/>
        </a:xfrm>
        <a:prstGeom prst="roundRect">
          <a:avLst>
            <a:gd name="adj" fmla="val 10000"/>
          </a:avLst>
        </a:prstGeom>
        <a:blipFill rotWithShape="1">
          <a:blip xmlns:r="http://schemas.openxmlformats.org/officeDocument/2006/relationships" r:embed="rId3"/>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87BDA1-16F5-45BF-A98B-D284554CC903}">
      <dsp:nvSpPr>
        <dsp:cNvPr id="0" name=""/>
        <dsp:cNvSpPr/>
      </dsp:nvSpPr>
      <dsp:spPr>
        <a:xfrm>
          <a:off x="0" y="4031758"/>
          <a:ext cx="7890100" cy="1221745"/>
        </a:xfrm>
        <a:prstGeom prst="roundRect">
          <a:avLst>
            <a:gd name="adj" fmla="val 10000"/>
          </a:avLst>
        </a:prstGeom>
        <a:solidFill>
          <a:srgbClr val="99FF66"/>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uz-Latn-UZ" sz="3400" kern="1200" dirty="0" smtClean="0">
              <a:solidFill>
                <a:schemeClr val="tx1"/>
              </a:solidFill>
              <a:latin typeface="Times New Roman" panose="02020603050405020304" pitchFamily="18" charset="0"/>
              <a:cs typeface="Times New Roman" panose="02020603050405020304" pitchFamily="18" charset="0"/>
            </a:rPr>
            <a:t>8. </a:t>
          </a:r>
          <a:r>
            <a:rPr lang="en-US" sz="3400" kern="1200" dirty="0" err="1">
              <a:solidFill>
                <a:schemeClr val="tx1"/>
              </a:solidFill>
            </a:rPr>
            <a:t>Xushmuomalalik</a:t>
          </a:r>
          <a:r>
            <a:rPr lang="en-US" sz="3400" kern="1200" dirty="0">
              <a:solidFill>
                <a:schemeClr val="tx1"/>
              </a:solidFill>
            </a:rPr>
            <a:t> </a:t>
          </a:r>
          <a:r>
            <a:rPr lang="en-US" sz="3400" kern="1200" dirty="0" err="1">
              <a:solidFill>
                <a:schemeClr val="tx1"/>
              </a:solidFill>
            </a:rPr>
            <a:t>nazariyasi</a:t>
          </a:r>
          <a:endParaRPr lang="ru-RU" sz="3400" kern="1200" dirty="0">
            <a:solidFill>
              <a:schemeClr val="tx1"/>
            </a:solidFill>
          </a:endParaRPr>
        </a:p>
      </dsp:txBody>
      <dsp:txXfrm>
        <a:off x="1700194" y="4031758"/>
        <a:ext cx="6189905" cy="1221745"/>
      </dsp:txXfrm>
    </dsp:sp>
    <dsp:sp modelId="{95183CA4-A788-4AA8-8829-AA2877601E8D}">
      <dsp:nvSpPr>
        <dsp:cNvPr id="0" name=""/>
        <dsp:cNvSpPr/>
      </dsp:nvSpPr>
      <dsp:spPr>
        <a:xfrm>
          <a:off x="122174" y="4153933"/>
          <a:ext cx="1578020" cy="977396"/>
        </a:xfrm>
        <a:prstGeom prst="roundRect">
          <a:avLst>
            <a:gd name="adj" fmla="val 10000"/>
          </a:avLst>
        </a:prstGeom>
        <a:blipFill rotWithShape="1">
          <a:blip xmlns:r="http://schemas.openxmlformats.org/officeDocument/2006/relationships" r:embed="rId4"/>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05495-1763-4CBF-9D7C-A40946EBE2FA}">
      <dsp:nvSpPr>
        <dsp:cNvPr id="0" name=""/>
        <dsp:cNvSpPr/>
      </dsp:nvSpPr>
      <dsp:spPr>
        <a:xfrm>
          <a:off x="0" y="113542"/>
          <a:ext cx="7890100" cy="1642682"/>
        </a:xfrm>
        <a:prstGeom prst="roundRect">
          <a:avLst>
            <a:gd name="adj" fmla="val 10000"/>
          </a:avLst>
        </a:prstGeom>
        <a:solidFill>
          <a:srgbClr val="00B0F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just" defTabSz="1511300">
            <a:lnSpc>
              <a:spcPct val="90000"/>
            </a:lnSpc>
            <a:spcBef>
              <a:spcPct val="0"/>
            </a:spcBef>
            <a:spcAft>
              <a:spcPct val="35000"/>
            </a:spcAft>
          </a:pPr>
          <a:r>
            <a:rPr lang="uz-Latn-UZ" sz="3400" kern="1200" dirty="0" smtClean="0">
              <a:solidFill>
                <a:schemeClr val="tx1"/>
              </a:solidFill>
              <a:latin typeface="Times New Roman" panose="02020603050405020304" pitchFamily="18" charset="0"/>
              <a:cs typeface="Times New Roman" panose="02020603050405020304" pitchFamily="18" charset="0"/>
            </a:rPr>
            <a:t>9</a:t>
          </a:r>
          <a:r>
            <a:rPr lang="en-US" sz="3400" kern="1200" dirty="0" smtClean="0">
              <a:solidFill>
                <a:schemeClr val="tx1"/>
              </a:solidFill>
              <a:latin typeface="Times New Roman" panose="02020603050405020304" pitchFamily="18" charset="0"/>
              <a:cs typeface="Times New Roman" panose="02020603050405020304" pitchFamily="18" charset="0"/>
            </a:rPr>
            <a:t>.</a:t>
          </a:r>
          <a:r>
            <a:rPr lang="uz-Latn-UZ" sz="3400" kern="1200" dirty="0">
              <a:solidFill>
                <a:schemeClr val="tx1"/>
              </a:solidFill>
              <a:latin typeface="Times New Roman" panose="02020603050405020304" pitchFamily="18" charset="0"/>
              <a:cs typeface="Times New Roman" panose="02020603050405020304" pitchFamily="18" charset="0"/>
            </a:rPr>
            <a:t>Semiotika. Pragmatika. Lingvopragmatika</a:t>
          </a:r>
          <a:endParaRPr lang="ru-RU" sz="3400" kern="1200" dirty="0">
            <a:solidFill>
              <a:schemeClr val="tx1"/>
            </a:solidFill>
          </a:endParaRPr>
        </a:p>
      </dsp:txBody>
      <dsp:txXfrm>
        <a:off x="1742288" y="113542"/>
        <a:ext cx="6147811" cy="1642682"/>
      </dsp:txXfrm>
    </dsp:sp>
    <dsp:sp modelId="{A9B6B06F-1101-4CA4-8C5B-9A54A0B70325}">
      <dsp:nvSpPr>
        <dsp:cNvPr id="0" name=""/>
        <dsp:cNvSpPr/>
      </dsp:nvSpPr>
      <dsp:spPr>
        <a:xfrm>
          <a:off x="164268" y="164268"/>
          <a:ext cx="1578020" cy="1314146"/>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69C23F-A63B-417B-AA8A-3F4AC932A4EA}">
      <dsp:nvSpPr>
        <dsp:cNvPr id="0" name=""/>
        <dsp:cNvSpPr/>
      </dsp:nvSpPr>
      <dsp:spPr>
        <a:xfrm>
          <a:off x="0" y="1806950"/>
          <a:ext cx="7890100" cy="1642682"/>
        </a:xfrm>
        <a:prstGeom prst="roundRect">
          <a:avLst>
            <a:gd name="adj" fmla="val 10000"/>
          </a:avLst>
        </a:prstGeom>
        <a:solidFill>
          <a:srgbClr val="FFFF0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just" defTabSz="1511300">
            <a:lnSpc>
              <a:spcPct val="90000"/>
            </a:lnSpc>
            <a:spcBef>
              <a:spcPct val="0"/>
            </a:spcBef>
            <a:spcAft>
              <a:spcPct val="35000"/>
            </a:spcAft>
          </a:pPr>
          <a:r>
            <a:rPr lang="uz-Latn-UZ" sz="3400" kern="1200" dirty="0" smtClean="0">
              <a:solidFill>
                <a:schemeClr val="tx1"/>
              </a:solidFill>
              <a:latin typeface="Times New Roman" panose="02020603050405020304" pitchFamily="18" charset="0"/>
              <a:cs typeface="Times New Roman" panose="02020603050405020304" pitchFamily="18" charset="0"/>
            </a:rPr>
            <a:t>10</a:t>
          </a:r>
          <a:r>
            <a:rPr lang="en-US" sz="3400" kern="1200" dirty="0" smtClean="0">
              <a:solidFill>
                <a:schemeClr val="tx1"/>
              </a:solidFill>
              <a:latin typeface="Times New Roman" panose="02020603050405020304" pitchFamily="18" charset="0"/>
              <a:cs typeface="Times New Roman" panose="02020603050405020304" pitchFamily="18" charset="0"/>
            </a:rPr>
            <a:t>.</a:t>
          </a:r>
          <a:r>
            <a:rPr lang="uz-Latn-UZ" sz="3400" kern="1200" dirty="0" smtClean="0">
              <a:solidFill>
                <a:schemeClr val="tx1"/>
              </a:solidFill>
              <a:latin typeface="Times New Roman" panose="02020603050405020304" pitchFamily="18" charset="0"/>
              <a:cs typeface="Times New Roman" panose="02020603050405020304" pitchFamily="18" charset="0"/>
            </a:rPr>
            <a:t> </a:t>
          </a:r>
          <a:r>
            <a:rPr lang="uz-Latn-UZ" sz="3400" kern="1200" dirty="0">
              <a:solidFill>
                <a:schemeClr val="tx1"/>
              </a:solidFill>
              <a:latin typeface="Times New Roman" panose="02020603050405020304" pitchFamily="18" charset="0"/>
              <a:cs typeface="Times New Roman" panose="02020603050405020304" pitchFamily="18" charset="0"/>
            </a:rPr>
            <a:t>Hamkorlik tamoyili. </a:t>
          </a:r>
          <a:r>
            <a:rPr lang="uz-Latn-UZ" sz="3400" kern="1200" dirty="0" smtClean="0">
              <a:solidFill>
                <a:schemeClr val="tx1"/>
              </a:solidFill>
              <a:latin typeface="Times New Roman" panose="02020603050405020304" pitchFamily="18" charset="0"/>
              <a:cs typeface="Times New Roman" panose="02020603050405020304" pitchFamily="18" charset="0"/>
            </a:rPr>
            <a:t>P.Grays </a:t>
          </a:r>
          <a:r>
            <a:rPr lang="uz-Latn-UZ" sz="3400" kern="1200" dirty="0">
              <a:solidFill>
                <a:schemeClr val="tx1"/>
              </a:solidFill>
              <a:latin typeface="Times New Roman" panose="02020603050405020304" pitchFamily="18" charset="0"/>
              <a:cs typeface="Times New Roman" panose="02020603050405020304" pitchFamily="18" charset="0"/>
            </a:rPr>
            <a:t>maksimalari. Dj.Lich maksimalari</a:t>
          </a:r>
          <a:endParaRPr lang="ru-RU" sz="3400" kern="1200" dirty="0">
            <a:solidFill>
              <a:schemeClr val="tx1"/>
            </a:solidFill>
          </a:endParaRPr>
        </a:p>
      </dsp:txBody>
      <dsp:txXfrm>
        <a:off x="1742288" y="1806950"/>
        <a:ext cx="6147811" cy="1642682"/>
      </dsp:txXfrm>
    </dsp:sp>
    <dsp:sp modelId="{59B24589-E79A-4B84-B7A8-40553EBB383D}">
      <dsp:nvSpPr>
        <dsp:cNvPr id="0" name=""/>
        <dsp:cNvSpPr/>
      </dsp:nvSpPr>
      <dsp:spPr>
        <a:xfrm>
          <a:off x="164268" y="1971219"/>
          <a:ext cx="1578020" cy="1314146"/>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87BDA1-16F5-45BF-A98B-D284554CC903}">
      <dsp:nvSpPr>
        <dsp:cNvPr id="0" name=""/>
        <dsp:cNvSpPr/>
      </dsp:nvSpPr>
      <dsp:spPr>
        <a:xfrm>
          <a:off x="1" y="3613901"/>
          <a:ext cx="7890100" cy="1642682"/>
        </a:xfrm>
        <a:prstGeom prst="roundRect">
          <a:avLst>
            <a:gd name="adj" fmla="val 10000"/>
          </a:avLst>
        </a:prstGeom>
        <a:solidFill>
          <a:srgbClr val="99FF66"/>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r" defTabSz="1511300">
            <a:lnSpc>
              <a:spcPct val="90000"/>
            </a:lnSpc>
            <a:spcBef>
              <a:spcPct val="0"/>
            </a:spcBef>
            <a:spcAft>
              <a:spcPct val="35000"/>
            </a:spcAft>
          </a:pPr>
          <a:r>
            <a:rPr lang="uz-Latn-UZ" sz="3400" kern="1200" dirty="0" smtClean="0">
              <a:solidFill>
                <a:schemeClr val="tx1"/>
              </a:solidFill>
              <a:latin typeface="Times New Roman" panose="02020603050405020304" pitchFamily="18" charset="0"/>
              <a:cs typeface="Times New Roman" panose="02020603050405020304" pitchFamily="18" charset="0"/>
            </a:rPr>
            <a:t>11. </a:t>
          </a:r>
          <a:r>
            <a:rPr lang="uz-Latn-UZ" sz="3400" kern="1200" dirty="0">
              <a:solidFill>
                <a:schemeClr val="tx1"/>
              </a:solidFill>
              <a:latin typeface="Times New Roman" panose="02020603050405020304" pitchFamily="18" charset="0"/>
              <a:cs typeface="Times New Roman" panose="02020603050405020304" pitchFamily="18" charset="0"/>
            </a:rPr>
            <a:t>Nutqiy aktlar nazariyasi</a:t>
          </a:r>
          <a:endParaRPr lang="ru-RU" sz="3400" kern="1200" dirty="0">
            <a:solidFill>
              <a:schemeClr val="tx1"/>
            </a:solidFill>
          </a:endParaRPr>
        </a:p>
      </dsp:txBody>
      <dsp:txXfrm>
        <a:off x="1742290" y="3613901"/>
        <a:ext cx="6147811" cy="1642682"/>
      </dsp:txXfrm>
    </dsp:sp>
    <dsp:sp modelId="{95183CA4-A788-4AA8-8829-AA2877601E8D}">
      <dsp:nvSpPr>
        <dsp:cNvPr id="0" name=""/>
        <dsp:cNvSpPr/>
      </dsp:nvSpPr>
      <dsp:spPr>
        <a:xfrm>
          <a:off x="288034" y="3744422"/>
          <a:ext cx="1906563" cy="1314146"/>
        </a:xfrm>
        <a:prstGeom prst="roundRect">
          <a:avLst>
            <a:gd name="adj" fmla="val 10000"/>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l="-21000" r="-2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05495-1763-4CBF-9D7C-A40946EBE2FA}">
      <dsp:nvSpPr>
        <dsp:cNvPr id="0" name=""/>
        <dsp:cNvSpPr/>
      </dsp:nvSpPr>
      <dsp:spPr>
        <a:xfrm>
          <a:off x="0" y="0"/>
          <a:ext cx="7890100" cy="2502524"/>
        </a:xfrm>
        <a:prstGeom prst="roundRect">
          <a:avLst>
            <a:gd name="adj" fmla="val 10000"/>
          </a:avLst>
        </a:prstGeom>
        <a:solidFill>
          <a:srgbClr val="00B0F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just" defTabSz="1555750">
            <a:lnSpc>
              <a:spcPct val="90000"/>
            </a:lnSpc>
            <a:spcBef>
              <a:spcPct val="0"/>
            </a:spcBef>
            <a:spcAft>
              <a:spcPct val="35000"/>
            </a:spcAft>
          </a:pPr>
          <a:r>
            <a:rPr lang="en-US" sz="3500" kern="1200" dirty="0" smtClean="0">
              <a:solidFill>
                <a:schemeClr val="tx1"/>
              </a:solidFill>
              <a:latin typeface="Times New Roman" panose="02020603050405020304" pitchFamily="18" charset="0"/>
              <a:cs typeface="Times New Roman" panose="02020603050405020304" pitchFamily="18" charset="0"/>
            </a:rPr>
            <a:t>1</a:t>
          </a:r>
          <a:r>
            <a:rPr lang="uz-Latn-UZ" sz="3500" kern="1200" dirty="0" smtClean="0">
              <a:solidFill>
                <a:schemeClr val="tx1"/>
              </a:solidFill>
              <a:latin typeface="Times New Roman" panose="02020603050405020304" pitchFamily="18" charset="0"/>
              <a:cs typeface="Times New Roman" panose="02020603050405020304" pitchFamily="18" charset="0"/>
            </a:rPr>
            <a:t>2</a:t>
          </a:r>
          <a:r>
            <a:rPr lang="en-US" sz="3500" kern="1200" dirty="0" smtClean="0">
              <a:solidFill>
                <a:schemeClr val="tx1"/>
              </a:solidFill>
              <a:latin typeface="Times New Roman" panose="02020603050405020304" pitchFamily="18" charset="0"/>
              <a:cs typeface="Times New Roman" panose="02020603050405020304" pitchFamily="18" charset="0"/>
            </a:rPr>
            <a:t>.</a:t>
          </a:r>
          <a:r>
            <a:rPr lang="en-US" sz="3500" kern="1200" dirty="0" smtClean="0"/>
            <a:t> </a:t>
          </a:r>
          <a:r>
            <a:rPr lang="es-ES" sz="3500" b="0" i="0" kern="1200" dirty="0" err="1">
              <a:solidFill>
                <a:schemeClr val="tx1"/>
              </a:solidFill>
            </a:rPr>
            <a:t>Madaniyatlararo</a:t>
          </a:r>
          <a:r>
            <a:rPr lang="es-ES" sz="3500" b="0" i="0" kern="1200" dirty="0">
              <a:solidFill>
                <a:schemeClr val="tx1"/>
              </a:solidFill>
            </a:rPr>
            <a:t> </a:t>
          </a:r>
          <a:r>
            <a:rPr lang="es-ES" sz="3500" b="0" i="0" kern="1200" dirty="0" err="1">
              <a:solidFill>
                <a:schemeClr val="tx1"/>
              </a:solidFill>
            </a:rPr>
            <a:t>to‘siqlar</a:t>
          </a:r>
          <a:r>
            <a:rPr lang="es-ES" sz="3500" b="0" i="0" kern="1200" dirty="0">
              <a:solidFill>
                <a:schemeClr val="tx1"/>
              </a:solidFill>
            </a:rPr>
            <a:t> va </a:t>
          </a:r>
          <a:r>
            <a:rPr lang="es-ES" sz="3500" b="0" i="0" kern="1200" dirty="0" err="1">
              <a:solidFill>
                <a:schemeClr val="tx1"/>
              </a:solidFill>
            </a:rPr>
            <a:t>ularning</a:t>
          </a:r>
          <a:r>
            <a:rPr lang="es-ES" sz="3500" b="0" i="0" kern="1200" dirty="0">
              <a:solidFill>
                <a:schemeClr val="tx1"/>
              </a:solidFill>
            </a:rPr>
            <a:t> </a:t>
          </a:r>
          <a:r>
            <a:rPr lang="es-ES" sz="3500" b="0" i="0" kern="1200" dirty="0" err="1">
              <a:solidFill>
                <a:schemeClr val="tx1"/>
              </a:solidFill>
            </a:rPr>
            <a:t>turlari</a:t>
          </a:r>
          <a:r>
            <a:rPr lang="es-ES" sz="3500" kern="1200" dirty="0">
              <a:solidFill>
                <a:schemeClr val="tx1"/>
              </a:solidFill>
            </a:rPr>
            <a:t/>
          </a:r>
          <a:br>
            <a:rPr lang="es-ES" sz="3500" kern="1200" dirty="0">
              <a:solidFill>
                <a:schemeClr val="tx1"/>
              </a:solidFill>
            </a:rPr>
          </a:br>
          <a:endParaRPr lang="ru-RU" sz="3500" kern="1200" dirty="0">
            <a:solidFill>
              <a:schemeClr val="tx1"/>
            </a:solidFill>
            <a:latin typeface="Constantia" pitchFamily="18" charset="0"/>
          </a:endParaRPr>
        </a:p>
        <a:p>
          <a:pPr lvl="0" algn="just" defTabSz="1555750">
            <a:lnSpc>
              <a:spcPct val="90000"/>
            </a:lnSpc>
            <a:spcBef>
              <a:spcPct val="0"/>
            </a:spcBef>
            <a:spcAft>
              <a:spcPct val="35000"/>
            </a:spcAft>
          </a:pPr>
          <a:r>
            <a:rPr lang="en-US" sz="3500" kern="1200" dirty="0">
              <a:latin typeface="Constantia" pitchFamily="18" charset="0"/>
            </a:rPr>
            <a:t> </a:t>
          </a:r>
          <a:endParaRPr lang="ru-RU" sz="3500" kern="1200" dirty="0">
            <a:solidFill>
              <a:schemeClr val="tx1"/>
            </a:solidFill>
          </a:endParaRPr>
        </a:p>
      </dsp:txBody>
      <dsp:txXfrm>
        <a:off x="1828272" y="0"/>
        <a:ext cx="6061827" cy="2502524"/>
      </dsp:txXfrm>
    </dsp:sp>
    <dsp:sp modelId="{A9B6B06F-1101-4CA4-8C5B-9A54A0B70325}">
      <dsp:nvSpPr>
        <dsp:cNvPr id="0" name=""/>
        <dsp:cNvSpPr/>
      </dsp:nvSpPr>
      <dsp:spPr>
        <a:xfrm>
          <a:off x="136737" y="486300"/>
          <a:ext cx="1805049" cy="152992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2000" r="-4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69C23F-A63B-417B-AA8A-3F4AC932A4EA}">
      <dsp:nvSpPr>
        <dsp:cNvPr id="0" name=""/>
        <dsp:cNvSpPr/>
      </dsp:nvSpPr>
      <dsp:spPr>
        <a:xfrm>
          <a:off x="0" y="2736309"/>
          <a:ext cx="7890100" cy="2502524"/>
        </a:xfrm>
        <a:prstGeom prst="roundRect">
          <a:avLst>
            <a:gd name="adj" fmla="val 10000"/>
          </a:avLst>
        </a:prstGeom>
        <a:solidFill>
          <a:srgbClr val="FFFF0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just" defTabSz="1555750">
            <a:lnSpc>
              <a:spcPct val="90000"/>
            </a:lnSpc>
            <a:spcBef>
              <a:spcPct val="0"/>
            </a:spcBef>
            <a:spcAft>
              <a:spcPct val="35000"/>
            </a:spcAft>
          </a:pPr>
          <a:r>
            <a:rPr lang="uz-Latn-UZ" sz="3500" kern="1200" dirty="0" smtClean="0">
              <a:solidFill>
                <a:schemeClr val="tx1"/>
              </a:solidFill>
              <a:latin typeface="Times New Roman" panose="02020603050405020304" pitchFamily="18" charset="0"/>
              <a:cs typeface="Times New Roman" panose="02020603050405020304" pitchFamily="18" charset="0"/>
            </a:rPr>
            <a:t>13</a:t>
          </a:r>
          <a:r>
            <a:rPr lang="en-US" sz="3500" kern="1200" dirty="0" smtClean="0">
              <a:solidFill>
                <a:schemeClr val="tx1"/>
              </a:solidFill>
              <a:latin typeface="Times New Roman" panose="02020603050405020304" pitchFamily="18" charset="0"/>
              <a:cs typeface="Times New Roman" panose="02020603050405020304" pitchFamily="18" charset="0"/>
            </a:rPr>
            <a:t>.</a:t>
          </a:r>
          <a:r>
            <a:rPr lang="uz-Latn-UZ" sz="3500" kern="1200" dirty="0" smtClean="0">
              <a:solidFill>
                <a:schemeClr val="tx1"/>
              </a:solidFill>
              <a:latin typeface="Times New Roman" panose="02020603050405020304" pitchFamily="18" charset="0"/>
              <a:cs typeface="Times New Roman" panose="02020603050405020304" pitchFamily="18" charset="0"/>
            </a:rPr>
            <a:t> </a:t>
          </a:r>
          <a:r>
            <a:rPr lang="en-US" sz="3500" b="0" i="0" kern="1200" dirty="0" err="1">
              <a:solidFill>
                <a:schemeClr val="tx1"/>
              </a:solidFill>
            </a:rPr>
            <a:t>Madaniyatlararo</a:t>
          </a:r>
          <a:r>
            <a:rPr lang="en-US" sz="3500" b="0" i="0" kern="1200" dirty="0">
              <a:solidFill>
                <a:schemeClr val="tx1"/>
              </a:solidFill>
            </a:rPr>
            <a:t> </a:t>
          </a:r>
          <a:r>
            <a:rPr lang="en-US" sz="3500" b="0" i="0" kern="1200" dirty="0" err="1">
              <a:solidFill>
                <a:schemeClr val="tx1"/>
              </a:solidFill>
            </a:rPr>
            <a:t>to‘qnashuvlar</a:t>
          </a:r>
          <a:r>
            <a:rPr lang="en-US" sz="3500" b="0" i="0" kern="1200" dirty="0">
              <a:solidFill>
                <a:schemeClr val="tx1"/>
              </a:solidFill>
            </a:rPr>
            <a:t> </a:t>
          </a:r>
          <a:r>
            <a:rPr lang="en-US" sz="3500" b="0" i="0" kern="1200" dirty="0" err="1">
              <a:solidFill>
                <a:schemeClr val="tx1"/>
              </a:solidFill>
            </a:rPr>
            <a:t>va</a:t>
          </a:r>
          <a:r>
            <a:rPr lang="en-US" sz="3500" b="0" i="0" kern="1200" dirty="0">
              <a:solidFill>
                <a:schemeClr val="tx1"/>
              </a:solidFill>
            </a:rPr>
            <a:t> </a:t>
          </a:r>
          <a:r>
            <a:rPr lang="en-US" sz="3500" b="0" i="0" kern="1200" dirty="0" err="1">
              <a:solidFill>
                <a:schemeClr val="tx1"/>
              </a:solidFill>
            </a:rPr>
            <a:t>ularning</a:t>
          </a:r>
          <a:r>
            <a:rPr lang="en-US" sz="3500" b="0" i="0" kern="1200" dirty="0">
              <a:solidFill>
                <a:schemeClr val="tx1"/>
              </a:solidFill>
            </a:rPr>
            <a:t> </a:t>
          </a:r>
          <a:r>
            <a:rPr lang="en-US" sz="3500" b="0" i="0" kern="1200" dirty="0" err="1">
              <a:solidFill>
                <a:schemeClr val="tx1"/>
              </a:solidFill>
            </a:rPr>
            <a:t>yuzaga</a:t>
          </a:r>
          <a:r>
            <a:rPr lang="en-US" sz="3500" b="0" i="0" kern="1200" dirty="0">
              <a:solidFill>
                <a:schemeClr val="tx1"/>
              </a:solidFill>
            </a:rPr>
            <a:t> </a:t>
          </a:r>
          <a:r>
            <a:rPr lang="en-US" sz="3500" b="0" i="0" kern="1200" dirty="0" err="1">
              <a:solidFill>
                <a:schemeClr val="tx1"/>
              </a:solidFill>
            </a:rPr>
            <a:t>kelish</a:t>
          </a:r>
          <a:r>
            <a:rPr lang="en-US" sz="3500" b="0" i="0" kern="1200" dirty="0">
              <a:solidFill>
                <a:schemeClr val="tx1"/>
              </a:solidFill>
            </a:rPr>
            <a:t> </a:t>
          </a:r>
          <a:r>
            <a:rPr lang="en-US" sz="3500" b="0" i="0" kern="1200" dirty="0" err="1">
              <a:solidFill>
                <a:schemeClr val="tx1"/>
              </a:solidFill>
            </a:rPr>
            <a:t>sabablari</a:t>
          </a:r>
          <a:r>
            <a:rPr lang="en-US" sz="3500" kern="1200" dirty="0"/>
            <a:t/>
          </a:r>
          <a:br>
            <a:rPr lang="en-US" sz="3500" kern="1200" dirty="0"/>
          </a:br>
          <a:endParaRPr lang="ru-RU" sz="3500" kern="1200" dirty="0">
            <a:solidFill>
              <a:schemeClr val="tx1"/>
            </a:solidFill>
          </a:endParaRPr>
        </a:p>
      </dsp:txBody>
      <dsp:txXfrm>
        <a:off x="1828272" y="2736309"/>
        <a:ext cx="6061827" cy="2502524"/>
      </dsp:txXfrm>
    </dsp:sp>
    <dsp:sp modelId="{59B24589-E79A-4B84-B7A8-40553EBB383D}">
      <dsp:nvSpPr>
        <dsp:cNvPr id="0" name=""/>
        <dsp:cNvSpPr/>
      </dsp:nvSpPr>
      <dsp:spPr>
        <a:xfrm>
          <a:off x="250252" y="3003028"/>
          <a:ext cx="1578020" cy="2002019"/>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55000" r="-5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05495-1763-4CBF-9D7C-A40946EBE2FA}">
      <dsp:nvSpPr>
        <dsp:cNvPr id="0" name=""/>
        <dsp:cNvSpPr/>
      </dsp:nvSpPr>
      <dsp:spPr>
        <a:xfrm>
          <a:off x="0" y="113542"/>
          <a:ext cx="7890100" cy="1642682"/>
        </a:xfrm>
        <a:prstGeom prst="roundRect">
          <a:avLst>
            <a:gd name="adj" fmla="val 10000"/>
          </a:avLst>
        </a:prstGeom>
        <a:solidFill>
          <a:srgbClr val="00B0F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just" defTabSz="1644650">
            <a:lnSpc>
              <a:spcPct val="90000"/>
            </a:lnSpc>
            <a:spcBef>
              <a:spcPct val="0"/>
            </a:spcBef>
            <a:spcAft>
              <a:spcPct val="35000"/>
            </a:spcAft>
          </a:pPr>
          <a:r>
            <a:rPr lang="uz-Latn-UZ" sz="3700" kern="1200" dirty="0" smtClean="0">
              <a:solidFill>
                <a:schemeClr val="tx1"/>
              </a:solidFill>
              <a:latin typeface="Times New Roman" panose="02020603050405020304" pitchFamily="18" charset="0"/>
              <a:cs typeface="Times New Roman" panose="02020603050405020304" pitchFamily="18" charset="0"/>
            </a:rPr>
            <a:t>14</a:t>
          </a:r>
          <a:r>
            <a:rPr lang="en-US" sz="3700" kern="1200" dirty="0" smtClean="0">
              <a:solidFill>
                <a:schemeClr val="tx1"/>
              </a:solidFill>
              <a:latin typeface="Times New Roman" panose="02020603050405020304" pitchFamily="18" charset="0"/>
              <a:cs typeface="Times New Roman" panose="02020603050405020304" pitchFamily="18" charset="0"/>
            </a:rPr>
            <a:t>.</a:t>
          </a:r>
          <a:r>
            <a:rPr lang="en-US" sz="3700" kern="1200" dirty="0" smtClean="0"/>
            <a:t> </a:t>
          </a:r>
          <a:r>
            <a:rPr lang="uz-Latn-UZ" sz="3700" kern="1200" dirty="0" smtClean="0">
              <a:solidFill>
                <a:schemeClr val="tx1"/>
              </a:solidFill>
            </a:rPr>
            <a:t>STERIOTIP NIMA</a:t>
          </a:r>
          <a:r>
            <a:rPr lang="ru-RU" sz="3700" kern="1200" dirty="0" smtClean="0">
              <a:solidFill>
                <a:schemeClr val="tx1"/>
              </a:solidFill>
            </a:rPr>
            <a:t>?</a:t>
          </a:r>
          <a:endParaRPr lang="ru-RU" sz="3700" kern="1200" dirty="0">
            <a:solidFill>
              <a:schemeClr val="tx1"/>
            </a:solidFill>
            <a:latin typeface="Constantia" pitchFamily="18" charset="0"/>
          </a:endParaRPr>
        </a:p>
        <a:p>
          <a:pPr lvl="0" algn="just" defTabSz="1644650">
            <a:lnSpc>
              <a:spcPct val="90000"/>
            </a:lnSpc>
            <a:spcBef>
              <a:spcPct val="0"/>
            </a:spcBef>
            <a:spcAft>
              <a:spcPct val="35000"/>
            </a:spcAft>
          </a:pPr>
          <a:r>
            <a:rPr lang="en-US" sz="3700" kern="1200" dirty="0">
              <a:latin typeface="Constantia" pitchFamily="18" charset="0"/>
            </a:rPr>
            <a:t> </a:t>
          </a:r>
          <a:endParaRPr lang="ru-RU" sz="3700" kern="1200" dirty="0">
            <a:solidFill>
              <a:schemeClr val="tx1"/>
            </a:solidFill>
          </a:endParaRPr>
        </a:p>
      </dsp:txBody>
      <dsp:txXfrm>
        <a:off x="1742288" y="113542"/>
        <a:ext cx="6147811" cy="1642682"/>
      </dsp:txXfrm>
    </dsp:sp>
    <dsp:sp modelId="{A9B6B06F-1101-4CA4-8C5B-9A54A0B70325}">
      <dsp:nvSpPr>
        <dsp:cNvPr id="0" name=""/>
        <dsp:cNvSpPr/>
      </dsp:nvSpPr>
      <dsp:spPr>
        <a:xfrm>
          <a:off x="164268" y="164268"/>
          <a:ext cx="1578020" cy="1314146"/>
        </a:xfrm>
        <a:prstGeom prst="roundRect">
          <a:avLst>
            <a:gd name="adj" fmla="val 1000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69C23F-A63B-417B-AA8A-3F4AC932A4EA}">
      <dsp:nvSpPr>
        <dsp:cNvPr id="0" name=""/>
        <dsp:cNvSpPr/>
      </dsp:nvSpPr>
      <dsp:spPr>
        <a:xfrm>
          <a:off x="0" y="1806950"/>
          <a:ext cx="7890100" cy="1642682"/>
        </a:xfrm>
        <a:prstGeom prst="roundRect">
          <a:avLst>
            <a:gd name="adj" fmla="val 10000"/>
          </a:avLst>
        </a:prstGeom>
        <a:solidFill>
          <a:srgbClr val="FFFF0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just" defTabSz="1644650">
            <a:lnSpc>
              <a:spcPct val="90000"/>
            </a:lnSpc>
            <a:spcBef>
              <a:spcPct val="0"/>
            </a:spcBef>
            <a:spcAft>
              <a:spcPct val="35000"/>
            </a:spcAft>
          </a:pPr>
          <a:r>
            <a:rPr lang="uz-Latn-UZ" sz="3700" kern="1200" dirty="0" smtClean="0">
              <a:solidFill>
                <a:schemeClr val="tx1"/>
              </a:solidFill>
              <a:latin typeface="Times New Roman" panose="02020603050405020304" pitchFamily="18" charset="0"/>
              <a:cs typeface="Times New Roman" panose="02020603050405020304" pitchFamily="18" charset="0"/>
            </a:rPr>
            <a:t>15</a:t>
          </a:r>
          <a:r>
            <a:rPr lang="en-US" sz="3700" kern="1200" dirty="0" smtClean="0">
              <a:solidFill>
                <a:schemeClr val="tx1"/>
              </a:solidFill>
              <a:latin typeface="Times New Roman" panose="02020603050405020304" pitchFamily="18" charset="0"/>
              <a:cs typeface="Times New Roman" panose="02020603050405020304" pitchFamily="18" charset="0"/>
            </a:rPr>
            <a:t>.</a:t>
          </a:r>
          <a:r>
            <a:rPr lang="uz-Latn-UZ" sz="3700" kern="1200" dirty="0" smtClean="0">
              <a:solidFill>
                <a:schemeClr val="tx1"/>
              </a:solidFill>
              <a:latin typeface="Times New Roman" panose="02020603050405020304" pitchFamily="18" charset="0"/>
              <a:cs typeface="Times New Roman" panose="02020603050405020304" pitchFamily="18" charset="0"/>
            </a:rPr>
            <a:t> </a:t>
          </a:r>
          <a:r>
            <a:rPr lang="uz-Latn-UZ" sz="3700" kern="1200" dirty="0" smtClean="0">
              <a:solidFill>
                <a:schemeClr val="tx1"/>
              </a:solidFill>
            </a:rPr>
            <a:t>STERIOTIP TURLARI</a:t>
          </a:r>
          <a:endParaRPr lang="ru-RU" sz="3700" kern="1200" dirty="0">
            <a:solidFill>
              <a:schemeClr val="tx1"/>
            </a:solidFill>
          </a:endParaRPr>
        </a:p>
      </dsp:txBody>
      <dsp:txXfrm>
        <a:off x="1742288" y="1806950"/>
        <a:ext cx="6147811" cy="1642682"/>
      </dsp:txXfrm>
    </dsp:sp>
    <dsp:sp modelId="{59B24589-E79A-4B84-B7A8-40553EBB383D}">
      <dsp:nvSpPr>
        <dsp:cNvPr id="0" name=""/>
        <dsp:cNvSpPr/>
      </dsp:nvSpPr>
      <dsp:spPr>
        <a:xfrm>
          <a:off x="164268" y="1971219"/>
          <a:ext cx="1578020" cy="1314146"/>
        </a:xfrm>
        <a:prstGeom prst="roundRect">
          <a:avLst>
            <a:gd name="adj" fmla="val 1000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5BD836-CC8D-4DCB-8B19-9356B0C1780C}">
      <dsp:nvSpPr>
        <dsp:cNvPr id="0" name=""/>
        <dsp:cNvSpPr/>
      </dsp:nvSpPr>
      <dsp:spPr>
        <a:xfrm>
          <a:off x="0" y="3613901"/>
          <a:ext cx="7890100" cy="164268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uz-Latn-UZ" sz="3700" kern="1200" dirty="0" smtClean="0">
              <a:solidFill>
                <a:schemeClr val="tx1"/>
              </a:solidFill>
            </a:rPr>
            <a:t>16. STERIOTIPLARNING MULOQOTGA TA’SIRI</a:t>
          </a:r>
          <a:r>
            <a:rPr lang="ru-RU" sz="3700" kern="1200" dirty="0" smtClean="0"/>
            <a:t>.</a:t>
          </a:r>
          <a:endParaRPr lang="ru-RU" sz="3700" kern="1200" dirty="0"/>
        </a:p>
      </dsp:txBody>
      <dsp:txXfrm>
        <a:off x="1742288" y="3613901"/>
        <a:ext cx="6147811" cy="1642682"/>
      </dsp:txXfrm>
    </dsp:sp>
    <dsp:sp modelId="{32DF6C20-081C-4CC1-9E25-F433345CAC76}">
      <dsp:nvSpPr>
        <dsp:cNvPr id="0" name=""/>
        <dsp:cNvSpPr/>
      </dsp:nvSpPr>
      <dsp:spPr>
        <a:xfrm>
          <a:off x="164268" y="3778169"/>
          <a:ext cx="1578020" cy="1314146"/>
        </a:xfrm>
        <a:prstGeom prst="roundRect">
          <a:avLst>
            <a:gd name="adj" fmla="val 1000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05495-1763-4CBF-9D7C-A40946EBE2FA}">
      <dsp:nvSpPr>
        <dsp:cNvPr id="0" name=""/>
        <dsp:cNvSpPr/>
      </dsp:nvSpPr>
      <dsp:spPr>
        <a:xfrm>
          <a:off x="0" y="84447"/>
          <a:ext cx="7890100" cy="1221745"/>
        </a:xfrm>
        <a:prstGeom prst="roundRect">
          <a:avLst>
            <a:gd name="adj" fmla="val 10000"/>
          </a:avLst>
        </a:prstGeom>
        <a:solidFill>
          <a:srgbClr val="00B0F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just" defTabSz="977900">
            <a:lnSpc>
              <a:spcPct val="90000"/>
            </a:lnSpc>
            <a:spcBef>
              <a:spcPct val="0"/>
            </a:spcBef>
            <a:spcAft>
              <a:spcPct val="35000"/>
            </a:spcAft>
          </a:pPr>
          <a:r>
            <a:rPr lang="uz-Latn-UZ" sz="2200" kern="1200" dirty="0" smtClean="0">
              <a:solidFill>
                <a:schemeClr val="tx1"/>
              </a:solidFill>
              <a:latin typeface="Times New Roman" panose="02020603050405020304" pitchFamily="18" charset="0"/>
              <a:cs typeface="Times New Roman" panose="02020603050405020304" pitchFamily="18" charset="0"/>
            </a:rPr>
            <a:t> 17</a:t>
          </a:r>
          <a:r>
            <a:rPr lang="en-US" sz="2200" kern="1200" dirty="0" smtClean="0">
              <a:solidFill>
                <a:schemeClr val="tx1"/>
              </a:solidFill>
              <a:latin typeface="Times New Roman" panose="02020603050405020304" pitchFamily="18" charset="0"/>
              <a:cs typeface="Times New Roman" panose="02020603050405020304" pitchFamily="18" charset="0"/>
            </a:rPr>
            <a:t>.</a:t>
          </a:r>
          <a:r>
            <a:rPr lang="en-US" sz="2200" kern="1200" dirty="0" smtClean="0"/>
            <a:t> </a:t>
          </a:r>
          <a:r>
            <a:rPr lang="en-US" sz="2200" b="0" i="0" kern="1200" dirty="0" err="1">
              <a:solidFill>
                <a:schemeClr val="tx1"/>
              </a:solidFill>
            </a:rPr>
            <a:t>Madaniy</a:t>
          </a:r>
          <a:r>
            <a:rPr lang="en-US" sz="2200" b="0" i="0" kern="1200" dirty="0">
              <a:solidFill>
                <a:schemeClr val="tx1"/>
              </a:solidFill>
            </a:rPr>
            <a:t> </a:t>
          </a:r>
          <a:r>
            <a:rPr lang="en-US" sz="2200" b="0" i="0" kern="1200" dirty="0" err="1">
              <a:solidFill>
                <a:schemeClr val="tx1"/>
              </a:solidFill>
            </a:rPr>
            <a:t>shok</a:t>
          </a:r>
          <a:r>
            <a:rPr lang="en-US" sz="2200" b="0" i="0" kern="1200" dirty="0">
              <a:solidFill>
                <a:schemeClr val="tx1"/>
              </a:solidFill>
            </a:rPr>
            <a:t> </a:t>
          </a:r>
          <a:r>
            <a:rPr lang="en-US" sz="2200" b="0" i="0" kern="1200" dirty="0" err="1">
              <a:solidFill>
                <a:schemeClr val="tx1"/>
              </a:solidFill>
            </a:rPr>
            <a:t>va</a:t>
          </a:r>
          <a:r>
            <a:rPr lang="en-US" sz="2200" b="0" i="0" kern="1200" dirty="0">
              <a:solidFill>
                <a:schemeClr val="tx1"/>
              </a:solidFill>
            </a:rPr>
            <a:t> </a:t>
          </a:r>
          <a:r>
            <a:rPr lang="en-US" sz="2200" b="0" i="0" kern="1200" dirty="0" err="1">
              <a:solidFill>
                <a:schemeClr val="tx1"/>
              </a:solidFill>
            </a:rPr>
            <a:t>uning</a:t>
          </a:r>
          <a:r>
            <a:rPr lang="en-US" sz="2200" b="0" i="0" kern="1200" dirty="0">
              <a:solidFill>
                <a:schemeClr val="tx1"/>
              </a:solidFill>
            </a:rPr>
            <a:t> </a:t>
          </a:r>
          <a:r>
            <a:rPr lang="en-US" sz="2200" b="0" i="0" kern="1200" dirty="0" err="1">
              <a:solidFill>
                <a:schemeClr val="tx1"/>
              </a:solidFill>
            </a:rPr>
            <a:t>shakllari</a:t>
          </a:r>
          <a:r>
            <a:rPr lang="es-ES" sz="2200" kern="1200" dirty="0">
              <a:solidFill>
                <a:schemeClr val="tx1"/>
              </a:solidFill>
            </a:rPr>
            <a:t/>
          </a:r>
          <a:br>
            <a:rPr lang="es-ES" sz="2200" kern="1200" dirty="0">
              <a:solidFill>
                <a:schemeClr val="tx1"/>
              </a:solidFill>
            </a:rPr>
          </a:br>
          <a:endParaRPr lang="ru-RU" sz="2200" kern="1200" dirty="0">
            <a:solidFill>
              <a:schemeClr val="tx1"/>
            </a:solidFill>
            <a:latin typeface="Constantia" pitchFamily="18" charset="0"/>
          </a:endParaRPr>
        </a:p>
        <a:p>
          <a:pPr lvl="0" algn="just" defTabSz="977900">
            <a:lnSpc>
              <a:spcPct val="90000"/>
            </a:lnSpc>
            <a:spcBef>
              <a:spcPct val="0"/>
            </a:spcBef>
            <a:spcAft>
              <a:spcPct val="35000"/>
            </a:spcAft>
          </a:pPr>
          <a:r>
            <a:rPr lang="en-US" sz="2200" kern="1200" dirty="0">
              <a:latin typeface="Constantia" pitchFamily="18" charset="0"/>
            </a:rPr>
            <a:t> </a:t>
          </a:r>
          <a:endParaRPr lang="ru-RU" sz="2200" kern="1200" dirty="0">
            <a:solidFill>
              <a:schemeClr val="tx1"/>
            </a:solidFill>
          </a:endParaRPr>
        </a:p>
      </dsp:txBody>
      <dsp:txXfrm>
        <a:off x="1700194" y="84447"/>
        <a:ext cx="6189905" cy="1221745"/>
      </dsp:txXfrm>
    </dsp:sp>
    <dsp:sp modelId="{A9B6B06F-1101-4CA4-8C5B-9A54A0B70325}">
      <dsp:nvSpPr>
        <dsp:cNvPr id="0" name=""/>
        <dsp:cNvSpPr/>
      </dsp:nvSpPr>
      <dsp:spPr>
        <a:xfrm>
          <a:off x="8659" y="237414"/>
          <a:ext cx="1805049" cy="746916"/>
        </a:xfrm>
        <a:prstGeom prst="roundRect">
          <a:avLst>
            <a:gd name="adj" fmla="val 10000"/>
          </a:avLst>
        </a:prstGeom>
        <a:blipFill>
          <a:blip xmlns:r="http://schemas.openxmlformats.org/officeDocument/2006/relationships" r:embed="rId1"/>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69C23F-A63B-417B-AA8A-3F4AC932A4EA}">
      <dsp:nvSpPr>
        <dsp:cNvPr id="0" name=""/>
        <dsp:cNvSpPr/>
      </dsp:nvSpPr>
      <dsp:spPr>
        <a:xfrm>
          <a:off x="0" y="1343919"/>
          <a:ext cx="7890100" cy="1221745"/>
        </a:xfrm>
        <a:prstGeom prst="roundRect">
          <a:avLst>
            <a:gd name="adj" fmla="val 10000"/>
          </a:avLst>
        </a:prstGeom>
        <a:solidFill>
          <a:srgbClr val="FFFF0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just" defTabSz="977900">
            <a:lnSpc>
              <a:spcPct val="90000"/>
            </a:lnSpc>
            <a:spcBef>
              <a:spcPct val="0"/>
            </a:spcBef>
            <a:spcAft>
              <a:spcPct val="35000"/>
            </a:spcAft>
          </a:pPr>
          <a:r>
            <a:rPr lang="uz-Latn-UZ" sz="2200" kern="1200" dirty="0" smtClean="0">
              <a:solidFill>
                <a:schemeClr val="tx1"/>
              </a:solidFill>
              <a:latin typeface="Times New Roman" panose="02020603050405020304" pitchFamily="18" charset="0"/>
              <a:cs typeface="Times New Roman" panose="02020603050405020304" pitchFamily="18" charset="0"/>
            </a:rPr>
            <a:t>18</a:t>
          </a:r>
          <a:r>
            <a:rPr lang="en-US" sz="2200" kern="1200" dirty="0" smtClean="0">
              <a:solidFill>
                <a:schemeClr val="tx1"/>
              </a:solidFill>
              <a:latin typeface="Times New Roman" panose="02020603050405020304" pitchFamily="18" charset="0"/>
              <a:cs typeface="Times New Roman" panose="02020603050405020304" pitchFamily="18" charset="0"/>
            </a:rPr>
            <a:t>.</a:t>
          </a:r>
          <a:r>
            <a:rPr lang="uz-Latn-UZ" sz="2200" kern="1200" dirty="0" smtClean="0">
              <a:solidFill>
                <a:schemeClr val="tx1"/>
              </a:solidFill>
              <a:latin typeface="Times New Roman" panose="02020603050405020304" pitchFamily="18" charset="0"/>
              <a:cs typeface="Times New Roman" panose="02020603050405020304" pitchFamily="18" charset="0"/>
            </a:rPr>
            <a:t> </a:t>
          </a:r>
          <a:r>
            <a:rPr lang="en-US" sz="2200" b="0" i="0" kern="1200" dirty="0" err="1">
              <a:solidFill>
                <a:schemeClr val="tx1"/>
              </a:solidFill>
            </a:rPr>
            <a:t>Madaniy</a:t>
          </a:r>
          <a:r>
            <a:rPr lang="en-US" sz="2200" b="0" i="0" kern="1200" dirty="0">
              <a:solidFill>
                <a:schemeClr val="tx1"/>
              </a:solidFill>
            </a:rPr>
            <a:t> </a:t>
          </a:r>
          <a:r>
            <a:rPr lang="en-US" sz="2200" b="0" i="0" kern="1200" dirty="0" err="1">
              <a:solidFill>
                <a:schemeClr val="tx1"/>
              </a:solidFill>
            </a:rPr>
            <a:t>shok</a:t>
          </a:r>
          <a:r>
            <a:rPr lang="en-US" sz="2200" b="0" i="0" kern="1200" dirty="0">
              <a:solidFill>
                <a:schemeClr val="tx1"/>
              </a:solidFill>
            </a:rPr>
            <a:t> </a:t>
          </a:r>
          <a:r>
            <a:rPr lang="en-US" sz="2200" b="0" i="0" kern="1200" dirty="0" err="1">
              <a:solidFill>
                <a:schemeClr val="tx1"/>
              </a:solidFill>
            </a:rPr>
            <a:t>rivojlanishining</a:t>
          </a:r>
          <a:r>
            <a:rPr lang="en-US" sz="2200" b="0" i="0" kern="1200" dirty="0">
              <a:solidFill>
                <a:schemeClr val="tx1"/>
              </a:solidFill>
            </a:rPr>
            <a:t> </a:t>
          </a:r>
          <a:r>
            <a:rPr lang="en-US" sz="2200" b="0" i="0" kern="1200" dirty="0" err="1">
              <a:solidFill>
                <a:schemeClr val="tx1"/>
              </a:solidFill>
            </a:rPr>
            <a:t>mexanizmlari</a:t>
          </a:r>
          <a:endParaRPr lang="ru-RU" sz="2200" kern="1200" dirty="0">
            <a:solidFill>
              <a:schemeClr val="tx1"/>
            </a:solidFill>
          </a:endParaRPr>
        </a:p>
      </dsp:txBody>
      <dsp:txXfrm>
        <a:off x="1700194" y="1343919"/>
        <a:ext cx="6189905" cy="1221745"/>
      </dsp:txXfrm>
    </dsp:sp>
    <dsp:sp modelId="{59B24589-E79A-4B84-B7A8-40553EBB383D}">
      <dsp:nvSpPr>
        <dsp:cNvPr id="0" name=""/>
        <dsp:cNvSpPr/>
      </dsp:nvSpPr>
      <dsp:spPr>
        <a:xfrm>
          <a:off x="122174" y="1466094"/>
          <a:ext cx="1578020" cy="97739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3B1C66-A5C8-4F24-923C-14D645011B9F}">
      <dsp:nvSpPr>
        <dsp:cNvPr id="0" name=""/>
        <dsp:cNvSpPr/>
      </dsp:nvSpPr>
      <dsp:spPr>
        <a:xfrm>
          <a:off x="0" y="2687839"/>
          <a:ext cx="7890100" cy="1221745"/>
        </a:xfrm>
        <a:prstGeom prst="roundRect">
          <a:avLst>
            <a:gd name="adj" fmla="val 10000"/>
          </a:avLst>
        </a:prstGeom>
        <a:solidFill>
          <a:srgbClr val="FFFF0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just" defTabSz="977900">
            <a:lnSpc>
              <a:spcPct val="90000"/>
            </a:lnSpc>
            <a:spcBef>
              <a:spcPct val="0"/>
            </a:spcBef>
            <a:spcAft>
              <a:spcPct val="35000"/>
            </a:spcAft>
          </a:pPr>
          <a:r>
            <a:rPr lang="uz-Latn-UZ" sz="2200" b="0" i="0" kern="1200" dirty="0" smtClean="0">
              <a:solidFill>
                <a:schemeClr val="tx1"/>
              </a:solidFill>
            </a:rPr>
            <a:t>19. </a:t>
          </a:r>
          <a:r>
            <a:rPr lang="en-US" sz="2200" b="0" i="0" kern="1200" dirty="0" err="1" smtClean="0">
              <a:solidFill>
                <a:schemeClr val="tx1"/>
              </a:solidFill>
            </a:rPr>
            <a:t>Madaniy</a:t>
          </a:r>
          <a:r>
            <a:rPr lang="en-US" sz="2200" b="0" i="0" kern="1200" dirty="0" smtClean="0">
              <a:solidFill>
                <a:schemeClr val="tx1"/>
              </a:solidFill>
            </a:rPr>
            <a:t> </a:t>
          </a:r>
          <a:r>
            <a:rPr lang="en-US" sz="2200" b="0" i="0" kern="1200" dirty="0" err="1">
              <a:solidFill>
                <a:schemeClr val="tx1"/>
              </a:solidFill>
            </a:rPr>
            <a:t>shokka</a:t>
          </a:r>
          <a:r>
            <a:rPr lang="en-US" sz="2200" b="0" i="0" kern="1200" dirty="0">
              <a:solidFill>
                <a:schemeClr val="tx1"/>
              </a:solidFill>
            </a:rPr>
            <a:t> </a:t>
          </a:r>
          <a:r>
            <a:rPr lang="en-US" sz="2200" b="0" i="0" kern="1200" dirty="0" err="1">
              <a:solidFill>
                <a:schemeClr val="tx1"/>
              </a:solidFill>
            </a:rPr>
            <a:t>ta’sir</a:t>
          </a:r>
          <a:r>
            <a:rPr lang="en-US" sz="2200" b="0" i="0" kern="1200" dirty="0">
              <a:solidFill>
                <a:schemeClr val="tx1"/>
              </a:solidFill>
            </a:rPr>
            <a:t> </a:t>
          </a:r>
          <a:r>
            <a:rPr lang="en-US" sz="2200" b="0" i="0" kern="1200" dirty="0" err="1">
              <a:solidFill>
                <a:schemeClr val="tx1"/>
              </a:solidFill>
            </a:rPr>
            <a:t>ko‘rsatuvchi</a:t>
          </a:r>
          <a:r>
            <a:rPr lang="en-US" sz="2200" b="0" i="0" kern="1200" dirty="0">
              <a:solidFill>
                <a:schemeClr val="tx1"/>
              </a:solidFill>
            </a:rPr>
            <a:t> </a:t>
          </a:r>
          <a:r>
            <a:rPr lang="en-US" sz="2200" b="0" i="0" kern="1200" dirty="0" err="1">
              <a:solidFill>
                <a:schemeClr val="tx1"/>
              </a:solidFill>
            </a:rPr>
            <a:t>omillar</a:t>
          </a:r>
          <a:endParaRPr lang="ru-RU" sz="2200" kern="1200" dirty="0">
            <a:solidFill>
              <a:schemeClr val="tx1"/>
            </a:solidFill>
          </a:endParaRPr>
        </a:p>
      </dsp:txBody>
      <dsp:txXfrm>
        <a:off x="1700194" y="2687839"/>
        <a:ext cx="6189905" cy="1221745"/>
      </dsp:txXfrm>
    </dsp:sp>
    <dsp:sp modelId="{4EC68E3E-64D5-48A1-ACDC-CCC704CC156D}">
      <dsp:nvSpPr>
        <dsp:cNvPr id="0" name=""/>
        <dsp:cNvSpPr/>
      </dsp:nvSpPr>
      <dsp:spPr>
        <a:xfrm>
          <a:off x="122174" y="2810013"/>
          <a:ext cx="1578020" cy="97739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3B74BA-5AE6-40D4-A3F6-1A86189E563C}">
      <dsp:nvSpPr>
        <dsp:cNvPr id="0" name=""/>
        <dsp:cNvSpPr/>
      </dsp:nvSpPr>
      <dsp:spPr>
        <a:xfrm>
          <a:off x="0" y="4031758"/>
          <a:ext cx="7890100" cy="1221745"/>
        </a:xfrm>
        <a:prstGeom prst="roundRect">
          <a:avLst>
            <a:gd name="adj" fmla="val 10000"/>
          </a:avLst>
        </a:prstGeom>
        <a:solidFill>
          <a:srgbClr val="FFFF0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just" defTabSz="977900">
            <a:lnSpc>
              <a:spcPct val="90000"/>
            </a:lnSpc>
            <a:spcBef>
              <a:spcPct val="0"/>
            </a:spcBef>
            <a:spcAft>
              <a:spcPct val="35000"/>
            </a:spcAft>
          </a:pPr>
          <a:r>
            <a:rPr lang="uz-Latn-UZ" sz="2200" b="0" i="0" kern="1200" dirty="0" smtClean="0">
              <a:solidFill>
                <a:schemeClr val="tx1"/>
              </a:solidFill>
            </a:rPr>
            <a:t>20. </a:t>
          </a:r>
          <a:r>
            <a:rPr lang="en-US" sz="2200" b="0" i="0" kern="1200" dirty="0" err="1" smtClean="0">
              <a:solidFill>
                <a:schemeClr val="tx1"/>
              </a:solidFill>
            </a:rPr>
            <a:t>Lisoniy</a:t>
          </a:r>
          <a:r>
            <a:rPr lang="en-US" sz="2200" b="0" i="0" kern="1200" dirty="0" smtClean="0">
              <a:solidFill>
                <a:schemeClr val="tx1"/>
              </a:solidFill>
            </a:rPr>
            <a:t> </a:t>
          </a:r>
          <a:r>
            <a:rPr lang="en-US" sz="2200" b="0" i="0" kern="1200" dirty="0" err="1">
              <a:solidFill>
                <a:schemeClr val="tx1"/>
              </a:solidFill>
            </a:rPr>
            <a:t>shok</a:t>
          </a:r>
          <a:r>
            <a:rPr lang="en-US" sz="2200" b="0" i="0" kern="1200" dirty="0">
              <a:solidFill>
                <a:schemeClr val="tx1"/>
              </a:solidFill>
            </a:rPr>
            <a:t> </a:t>
          </a:r>
          <a:r>
            <a:rPr lang="en-US" sz="2200" b="0" i="0" kern="1200" dirty="0" err="1">
              <a:solidFill>
                <a:schemeClr val="tx1"/>
              </a:solidFill>
            </a:rPr>
            <a:t>yoki</a:t>
          </a:r>
          <a:r>
            <a:rPr lang="en-US" sz="2200" b="0" i="0" kern="1200" dirty="0">
              <a:solidFill>
                <a:schemeClr val="tx1"/>
              </a:solidFill>
            </a:rPr>
            <a:t> </a:t>
          </a:r>
          <a:r>
            <a:rPr lang="en-US" sz="2200" b="0" i="0" kern="1200" dirty="0" err="1">
              <a:solidFill>
                <a:schemeClr val="tx1"/>
              </a:solidFill>
            </a:rPr>
            <a:t>aldoqchi</a:t>
          </a:r>
          <a:r>
            <a:rPr lang="en-US" sz="2200" b="0" i="0" kern="1200" dirty="0">
              <a:solidFill>
                <a:schemeClr val="tx1"/>
              </a:solidFill>
            </a:rPr>
            <a:t> </a:t>
          </a:r>
          <a:r>
            <a:rPr lang="en-US" sz="2200" b="0" i="0" kern="1200" dirty="0" err="1">
              <a:solidFill>
                <a:schemeClr val="tx1"/>
              </a:solidFill>
            </a:rPr>
            <a:t>so‘zlar</a:t>
          </a:r>
          <a:endParaRPr lang="ru-RU" sz="2200" kern="1200" dirty="0">
            <a:solidFill>
              <a:schemeClr val="tx1"/>
            </a:solidFill>
          </a:endParaRPr>
        </a:p>
      </dsp:txBody>
      <dsp:txXfrm>
        <a:off x="1700194" y="4031758"/>
        <a:ext cx="6189905" cy="1221745"/>
      </dsp:txXfrm>
    </dsp:sp>
    <dsp:sp modelId="{7A059C15-F5E1-4405-9227-C526BF2952AA}">
      <dsp:nvSpPr>
        <dsp:cNvPr id="0" name=""/>
        <dsp:cNvSpPr/>
      </dsp:nvSpPr>
      <dsp:spPr>
        <a:xfrm>
          <a:off x="122174" y="4153933"/>
          <a:ext cx="1578020" cy="977396"/>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DC19F-1F2B-4BDE-82C3-2C4A57BBC655}">
      <dsp:nvSpPr>
        <dsp:cNvPr id="0" name=""/>
        <dsp:cNvSpPr/>
      </dsp:nvSpPr>
      <dsp:spPr>
        <a:xfrm rot="16200000">
          <a:off x="-1425677" y="1426635"/>
          <a:ext cx="5344368" cy="2491097"/>
        </a:xfrm>
        <a:prstGeom prst="flowChartManualOperation">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Inson tomonidan </a:t>
          </a:r>
          <a:r>
            <a:rPr lang="en-US" sz="2400" kern="1200" dirty="0" err="1">
              <a:latin typeface="Times New Roman" panose="02020603050405020304" pitchFamily="18" charset="0"/>
              <a:cs typeface="Times New Roman" panose="02020603050405020304" pitchFamily="18" charset="0"/>
            </a:rPr>
            <a:t>madaniyatning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o‘zlashtirilishi</a:t>
          </a:r>
          <a:r>
            <a:rPr lang="en-US" sz="2400" kern="1200" dirty="0">
              <a:latin typeface="Times New Roman" panose="02020603050405020304" pitchFamily="18" charset="0"/>
              <a:cs typeface="Times New Roman" panose="02020603050405020304" pitchFamily="18" charset="0"/>
            </a:rPr>
            <a:t> </a:t>
          </a:r>
          <a:r>
            <a:rPr lang="en-US" sz="2400" b="1" kern="1200" dirty="0">
              <a:solidFill>
                <a:srgbClr val="FF0000"/>
              </a:solidFill>
              <a:latin typeface="Times New Roman" panose="02020603050405020304" pitchFamily="18" charset="0"/>
              <a:cs typeface="Times New Roman" panose="02020603050405020304" pitchFamily="18" charset="0"/>
            </a:rPr>
            <a:t>enkultura</a:t>
          </a:r>
          <a:r>
            <a:rPr lang="en-US" sz="2400" kern="1200" dirty="0">
              <a:latin typeface="Times New Roman" panose="02020603050405020304" pitchFamily="18" charset="0"/>
              <a:cs typeface="Times New Roman" panose="02020603050405020304" pitchFamily="18" charset="0"/>
            </a:rPr>
            <a:t> yoki </a:t>
          </a:r>
          <a:r>
            <a:rPr lang="en-US" sz="2400" b="1" kern="1200" dirty="0">
              <a:solidFill>
                <a:srgbClr val="FF0000"/>
              </a:solidFill>
              <a:latin typeface="Times New Roman" panose="02020603050405020304" pitchFamily="18" charset="0"/>
              <a:cs typeface="Times New Roman" panose="02020603050405020304" pitchFamily="18" charset="0"/>
            </a:rPr>
            <a:t>inkultura (madaniyatga kirish)</a:t>
          </a:r>
          <a:r>
            <a:rPr lang="en-US" sz="2400" kern="1200" dirty="0">
              <a:latin typeface="Times New Roman" panose="02020603050405020304" pitchFamily="18" charset="0"/>
              <a:cs typeface="Times New Roman" panose="02020603050405020304" pitchFamily="18" charset="0"/>
            </a:rPr>
            <a:t> deyiladi. </a:t>
          </a:r>
          <a:endParaRPr lang="ru-RU" sz="2400" kern="1200" dirty="0">
            <a:latin typeface="Times New Roman" panose="02020603050405020304" pitchFamily="18" charset="0"/>
            <a:cs typeface="Times New Roman" panose="02020603050405020304" pitchFamily="18" charset="0"/>
          </a:endParaRPr>
        </a:p>
      </dsp:txBody>
      <dsp:txXfrm rot="5400000">
        <a:off x="958" y="1068874"/>
        <a:ext cx="2491097" cy="3206620"/>
      </dsp:txXfrm>
    </dsp:sp>
    <dsp:sp modelId="{E1F3F4C9-4ED9-45C2-AEF7-142FF70F3CEA}">
      <dsp:nvSpPr>
        <dsp:cNvPr id="0" name=""/>
        <dsp:cNvSpPr/>
      </dsp:nvSpPr>
      <dsp:spPr>
        <a:xfrm rot="16200000">
          <a:off x="1252251" y="1426635"/>
          <a:ext cx="5344368" cy="2491097"/>
        </a:xfrm>
        <a:prstGeom prst="flowChartManualOperation">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Madaniyat </a:t>
          </a:r>
          <a:r>
            <a:rPr lang="en-US" sz="2400" b="1" kern="1200" dirty="0">
              <a:solidFill>
                <a:srgbClr val="FF0000"/>
              </a:solidFill>
              <a:latin typeface="Times New Roman" panose="02020603050405020304" pitchFamily="18" charset="0"/>
              <a:cs typeface="Times New Roman" panose="02020603050405020304" pitchFamily="18" charset="0"/>
            </a:rPr>
            <a:t>ontogenez (individual rivojlanish) </a:t>
          </a:r>
          <a:r>
            <a:rPr lang="en-US" sz="2400" kern="1200" dirty="0" err="1">
              <a:latin typeface="Times New Roman" panose="02020603050405020304" pitchFamily="18" charset="0"/>
              <a:cs typeface="Times New Roman" panose="02020603050405020304" pitchFamily="18" charset="0"/>
            </a:rPr>
            <a:t>jarayonida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o‘zlashtiriladi</a:t>
          </a:r>
          <a:r>
            <a:rPr lang="en-US" sz="2400" kern="1200" dirty="0">
              <a:latin typeface="Times New Roman" panose="02020603050405020304" pitchFamily="18" charset="0"/>
              <a:cs typeface="Times New Roman" panose="02020603050405020304" pitchFamily="18" charset="0"/>
            </a:rPr>
            <a:t>. </a:t>
          </a:r>
          <a:endParaRPr lang="ru-RU" sz="2400" kern="1200" dirty="0">
            <a:latin typeface="Times New Roman" panose="02020603050405020304" pitchFamily="18" charset="0"/>
            <a:cs typeface="Times New Roman" panose="02020603050405020304" pitchFamily="18" charset="0"/>
          </a:endParaRPr>
        </a:p>
      </dsp:txBody>
      <dsp:txXfrm rot="5400000">
        <a:off x="2678886" y="1068874"/>
        <a:ext cx="2491097" cy="3206620"/>
      </dsp:txXfrm>
    </dsp:sp>
    <dsp:sp modelId="{2C4FD3FF-BD7C-43D0-BB43-DCB86C99828E}">
      <dsp:nvSpPr>
        <dsp:cNvPr id="0" name=""/>
        <dsp:cNvSpPr/>
      </dsp:nvSpPr>
      <dsp:spPr>
        <a:xfrm rot="16200000">
          <a:off x="3930181" y="1426635"/>
          <a:ext cx="5344368" cy="2491097"/>
        </a:xfrm>
        <a:prstGeom prst="flowChartManualOperation">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Ontogenez – individual organizmni rivojlantirish jarayonidir. Bu jarayon </a:t>
          </a:r>
          <a:r>
            <a:rPr lang="en-US" sz="2400" kern="1200" dirty="0" err="1">
              <a:latin typeface="Times New Roman" panose="02020603050405020304" pitchFamily="18" charset="0"/>
              <a:cs typeface="Times New Roman" panose="02020603050405020304" pitchFamily="18" charset="0"/>
            </a:rPr>
            <a:t>bir-biriga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bog‘langan</a:t>
          </a:r>
          <a:r>
            <a:rPr lang="en-US" sz="2400" kern="1200" dirty="0">
              <a:latin typeface="Times New Roman" panose="02020603050405020304" pitchFamily="18" charset="0"/>
              <a:cs typeface="Times New Roman" panose="02020603050405020304" pitchFamily="18" charset="0"/>
            </a:rPr>
            <a:t>, ajralmas </a:t>
          </a:r>
          <a:r>
            <a:rPr lang="en-US" sz="2400" kern="1200" dirty="0" err="1">
              <a:latin typeface="Times New Roman" panose="02020603050405020304" pitchFamily="18" charset="0"/>
              <a:cs typeface="Times New Roman" panose="02020603050405020304" pitchFamily="18" charset="0"/>
            </a:rPr>
            <a:t>qismlarga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bo‘linadi</a:t>
          </a:r>
          <a:r>
            <a:rPr lang="en-US" sz="2400" kern="1200" dirty="0">
              <a:latin typeface="Times New Roman" panose="02020603050405020304" pitchFamily="18" charset="0"/>
              <a:cs typeface="Times New Roman" panose="02020603050405020304" pitchFamily="18" charset="0"/>
            </a:rPr>
            <a:t>: </a:t>
          </a:r>
          <a:r>
            <a:rPr lang="uz-Latn-UZ" sz="2400" b="1" kern="1200" dirty="0" smtClean="0">
              <a:solidFill>
                <a:srgbClr val="FF0000"/>
              </a:solidFill>
              <a:latin typeface="Times New Roman" panose="02020603050405020304" pitchFamily="18" charset="0"/>
              <a:cs typeface="Times New Roman" panose="02020603050405020304" pitchFamily="18" charset="0"/>
            </a:rPr>
            <a:t>en</a:t>
          </a:r>
          <a:r>
            <a:rPr lang="en-US" sz="2400" b="1" kern="1200" dirty="0" err="1" smtClean="0">
              <a:solidFill>
                <a:srgbClr val="FF0000"/>
              </a:solidFill>
              <a:latin typeface="Times New Roman" panose="02020603050405020304" pitchFamily="18" charset="0"/>
              <a:cs typeface="Times New Roman" panose="02020603050405020304" pitchFamily="18" charset="0"/>
            </a:rPr>
            <a:t>kulturatsiya</a:t>
          </a:r>
          <a:r>
            <a:rPr lang="en-US" sz="2400" b="1" kern="1200" dirty="0" smtClean="0">
              <a:solidFill>
                <a:srgbClr val="FF0000"/>
              </a:solidFill>
              <a:latin typeface="Times New Roman" panose="02020603050405020304" pitchFamily="18" charset="0"/>
              <a:cs typeface="Times New Roman" panose="02020603050405020304" pitchFamily="18" charset="0"/>
            </a:rPr>
            <a:t> </a:t>
          </a:r>
          <a:r>
            <a:rPr lang="en-US" sz="2400" b="1" kern="1200" dirty="0">
              <a:solidFill>
                <a:srgbClr val="FF0000"/>
              </a:solidFill>
              <a:latin typeface="Times New Roman" panose="02020603050405020304" pitchFamily="18" charset="0"/>
              <a:cs typeface="Times New Roman" panose="02020603050405020304" pitchFamily="18" charset="0"/>
            </a:rPr>
            <a:t>va ijtimoiylashuv</a:t>
          </a:r>
          <a:r>
            <a:rPr lang="en-US" sz="2400" kern="1200" dirty="0">
              <a:latin typeface="Times New Roman" panose="02020603050405020304" pitchFamily="18" charset="0"/>
              <a:cs typeface="Times New Roman" panose="02020603050405020304" pitchFamily="18" charset="0"/>
            </a:rPr>
            <a:t>.</a:t>
          </a:r>
          <a:endParaRPr lang="ru-RU" sz="2400" kern="1200" dirty="0">
            <a:latin typeface="Times New Roman" panose="02020603050405020304" pitchFamily="18" charset="0"/>
            <a:cs typeface="Times New Roman" panose="02020603050405020304" pitchFamily="18" charset="0"/>
          </a:endParaRPr>
        </a:p>
      </dsp:txBody>
      <dsp:txXfrm rot="5400000">
        <a:off x="5356816" y="1068874"/>
        <a:ext cx="2491097" cy="32066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2B48A-9DDE-4E60-AAE4-102534725E40}">
      <dsp:nvSpPr>
        <dsp:cNvPr id="0" name=""/>
        <dsp:cNvSpPr/>
      </dsp:nvSpPr>
      <dsp:spPr>
        <a:xfrm>
          <a:off x="493220" y="360037"/>
          <a:ext cx="3030882" cy="223224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uz-Latn-UZ" sz="2400" b="1" kern="1200" noProof="0" dirty="0">
              <a:latin typeface="Times New Roman" panose="02020603050405020304" pitchFamily="18" charset="0"/>
              <a:cs typeface="Times New Roman" panose="02020603050405020304" pitchFamily="18" charset="0"/>
            </a:rPr>
            <a:t>Enkulturatsiya </a:t>
          </a:r>
          <a:r>
            <a:rPr lang="uz-Latn-UZ" sz="2400" kern="1200" noProof="0" dirty="0">
              <a:latin typeface="Times New Roman" panose="02020603050405020304" pitchFamily="18" charset="0"/>
              <a:cs typeface="Times New Roman" panose="02020603050405020304" pitchFamily="18" charset="0"/>
            </a:rPr>
            <a:t>atamasi </a:t>
          </a:r>
          <a:r>
            <a:rPr lang="uz-Latn-UZ" sz="2400" u="sng" kern="1200" noProof="0" dirty="0">
              <a:latin typeface="Times New Roman" panose="02020603050405020304" pitchFamily="18" charset="0"/>
              <a:cs typeface="Times New Roman" panose="02020603050405020304" pitchFamily="18" charset="0"/>
            </a:rPr>
            <a:t>birlamchi</a:t>
          </a:r>
          <a:r>
            <a:rPr lang="uz-Latn-UZ" sz="2400" kern="1200" noProof="0" dirty="0">
              <a:latin typeface="Times New Roman" panose="02020603050405020304" pitchFamily="18" charset="0"/>
              <a:cs typeface="Times New Roman" panose="02020603050405020304" pitchFamily="18" charset="0"/>
            </a:rPr>
            <a:t> madaniy me`yorlarga ega bo‘lishni anglatadi. </a:t>
          </a:r>
        </a:p>
      </dsp:txBody>
      <dsp:txXfrm>
        <a:off x="558600" y="425417"/>
        <a:ext cx="2900122" cy="2101488"/>
      </dsp:txXfrm>
    </dsp:sp>
    <dsp:sp modelId="{2F2CB718-5851-4AAB-BC1F-117288066484}">
      <dsp:nvSpPr>
        <dsp:cNvPr id="0" name=""/>
        <dsp:cNvSpPr/>
      </dsp:nvSpPr>
      <dsp:spPr>
        <a:xfrm>
          <a:off x="3628375" y="360040"/>
          <a:ext cx="2913523" cy="217214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z-Latn-UZ" sz="2100" b="1" kern="1200" dirty="0"/>
            <a:t>Akkulturatsiya </a:t>
          </a:r>
          <a:r>
            <a:rPr lang="en-US" sz="2100" kern="1200" dirty="0"/>
            <a:t>insonning madaniy </a:t>
          </a:r>
          <a:r>
            <a:rPr lang="en-US" sz="2100" kern="1200" dirty="0" err="1"/>
            <a:t>me`yorlarini</a:t>
          </a:r>
          <a:r>
            <a:rPr lang="en-US" sz="2100" kern="1200" dirty="0"/>
            <a:t> </a:t>
          </a:r>
          <a:r>
            <a:rPr lang="en-US" sz="2100" kern="1200" dirty="0" err="1"/>
            <a:t>o‘zgartirishning</a:t>
          </a:r>
          <a:r>
            <a:rPr lang="en-US" sz="2100" kern="1200" dirty="0"/>
            <a:t> </a:t>
          </a:r>
          <a:r>
            <a:rPr lang="en-US" sz="2100" u="sng" kern="1200" dirty="0"/>
            <a:t>ikkilamchi </a:t>
          </a:r>
          <a:r>
            <a:rPr lang="en-US" sz="2100" kern="1200" dirty="0"/>
            <a:t>jarayonlari</a:t>
          </a:r>
          <a:endParaRPr lang="ru-RU" sz="2100" kern="1200" dirty="0"/>
        </a:p>
      </dsp:txBody>
      <dsp:txXfrm>
        <a:off x="3691995" y="423660"/>
        <a:ext cx="2786283" cy="2044909"/>
      </dsp:txXfrm>
    </dsp:sp>
    <dsp:sp modelId="{F270DEC4-C9D7-4FEC-B58A-022BF7CB29E9}">
      <dsp:nvSpPr>
        <dsp:cNvPr id="0" name=""/>
        <dsp:cNvSpPr/>
      </dsp:nvSpPr>
      <dsp:spPr>
        <a:xfrm>
          <a:off x="3321229" y="3535883"/>
          <a:ext cx="558341" cy="558341"/>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A620575C-BF1A-4773-980F-21D2AD6BCCFA}">
      <dsp:nvSpPr>
        <dsp:cNvPr id="0" name=""/>
        <dsp:cNvSpPr/>
      </dsp:nvSpPr>
      <dsp:spPr>
        <a:xfrm>
          <a:off x="1925375" y="3302124"/>
          <a:ext cx="3350048" cy="22631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2B48A-9DDE-4E60-AAE4-102534725E40}">
      <dsp:nvSpPr>
        <dsp:cNvPr id="0" name=""/>
        <dsp:cNvSpPr/>
      </dsp:nvSpPr>
      <dsp:spPr>
        <a:xfrm>
          <a:off x="1013338" y="-43079"/>
          <a:ext cx="2964643" cy="416076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uz-Latn-UZ" sz="2400" b="1" kern="1200" noProof="0" dirty="0">
              <a:latin typeface="Times New Roman" panose="02020603050405020304" pitchFamily="18" charset="0"/>
              <a:cs typeface="Times New Roman" panose="02020603050405020304" pitchFamily="18" charset="0"/>
            </a:rPr>
            <a:t>Enkulturatsiya </a:t>
          </a:r>
          <a:r>
            <a:rPr lang="uz-Latn-UZ" sz="2400" kern="1200" noProof="0" dirty="0">
              <a:latin typeface="Times New Roman" panose="02020603050405020304" pitchFamily="18" charset="0"/>
              <a:cs typeface="Times New Roman" panose="02020603050405020304" pitchFamily="18" charset="0"/>
            </a:rPr>
            <a:t>jarayonini barcha insonlar hayot davomida boshdan kechiradi </a:t>
          </a:r>
        </a:p>
        <a:p>
          <a:pPr marL="0" marR="0" lvl="0" indent="0" algn="ctr" defTabSz="914400" eaLnBrk="1" fontAlgn="auto" latinLnBrk="0" hangingPunct="1">
            <a:lnSpc>
              <a:spcPct val="100000"/>
            </a:lnSpc>
            <a:spcBef>
              <a:spcPct val="0"/>
            </a:spcBef>
            <a:spcAft>
              <a:spcPts val="0"/>
            </a:spcAft>
            <a:buClrTx/>
            <a:buSzTx/>
            <a:buFontTx/>
            <a:buNone/>
            <a:tabLst/>
            <a:defRPr/>
          </a:pPr>
          <a:endParaRPr lang="uz-Latn-UZ" sz="2400" kern="1200" noProof="0" dirty="0">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endParaRPr lang="uz-Latn-UZ" sz="2400" kern="1200" noProof="0" dirty="0">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endParaRPr lang="uz-Latn-UZ" sz="2400" kern="1200" noProof="0" dirty="0">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endParaRPr lang="uz-Latn-UZ" sz="2400" kern="1200" noProof="0" dirty="0">
            <a:latin typeface="Times New Roman" panose="02020603050405020304" pitchFamily="18" charset="0"/>
            <a:cs typeface="Times New Roman" panose="02020603050405020304" pitchFamily="18" charset="0"/>
          </a:endParaRPr>
        </a:p>
      </dsp:txBody>
      <dsp:txXfrm>
        <a:off x="1100169" y="43752"/>
        <a:ext cx="2790981" cy="3987101"/>
      </dsp:txXfrm>
    </dsp:sp>
    <dsp:sp modelId="{2F2CB718-5851-4AAB-BC1F-117288066484}">
      <dsp:nvSpPr>
        <dsp:cNvPr id="0" name=""/>
        <dsp:cNvSpPr/>
      </dsp:nvSpPr>
      <dsp:spPr>
        <a:xfrm>
          <a:off x="4752240" y="-115086"/>
          <a:ext cx="3066957" cy="418198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uz-Latn-UZ" sz="2500" b="1" kern="1200" dirty="0"/>
            <a:t>Akkulturatsiya </a:t>
          </a:r>
          <a:r>
            <a:rPr lang="uz-Latn-UZ" sz="2500" kern="1200" dirty="0"/>
            <a:t>ayrim insonlargina ushbu jarayonga duch keladi</a:t>
          </a:r>
        </a:p>
        <a:p>
          <a:pPr lvl="0" algn="ctr" defTabSz="1111250">
            <a:lnSpc>
              <a:spcPct val="90000"/>
            </a:lnSpc>
            <a:spcBef>
              <a:spcPct val="0"/>
            </a:spcBef>
            <a:spcAft>
              <a:spcPct val="35000"/>
            </a:spcAft>
          </a:pPr>
          <a:endParaRPr lang="uz-Latn-UZ" sz="2500" kern="1200" dirty="0"/>
        </a:p>
        <a:p>
          <a:pPr lvl="0" algn="ctr" defTabSz="1111250">
            <a:lnSpc>
              <a:spcPct val="90000"/>
            </a:lnSpc>
            <a:spcBef>
              <a:spcPct val="0"/>
            </a:spcBef>
            <a:spcAft>
              <a:spcPct val="35000"/>
            </a:spcAft>
          </a:pPr>
          <a:endParaRPr lang="uz-Latn-UZ" sz="2500" kern="1200" dirty="0"/>
        </a:p>
        <a:p>
          <a:pPr lvl="0" algn="ctr" defTabSz="1111250">
            <a:lnSpc>
              <a:spcPct val="90000"/>
            </a:lnSpc>
            <a:spcBef>
              <a:spcPct val="0"/>
            </a:spcBef>
            <a:spcAft>
              <a:spcPct val="35000"/>
            </a:spcAft>
          </a:pPr>
          <a:endParaRPr lang="uz-Latn-UZ" sz="2500" kern="1200" dirty="0"/>
        </a:p>
        <a:p>
          <a:pPr lvl="0" algn="ctr" defTabSz="1111250">
            <a:lnSpc>
              <a:spcPct val="90000"/>
            </a:lnSpc>
            <a:spcBef>
              <a:spcPct val="0"/>
            </a:spcBef>
            <a:spcAft>
              <a:spcPct val="35000"/>
            </a:spcAft>
          </a:pPr>
          <a:endParaRPr lang="ru-RU" sz="2500" kern="1200" dirty="0"/>
        </a:p>
      </dsp:txBody>
      <dsp:txXfrm>
        <a:off x="4842068" y="-25258"/>
        <a:ext cx="2887301" cy="4002330"/>
      </dsp:txXfrm>
    </dsp:sp>
    <dsp:sp modelId="{F270DEC4-C9D7-4FEC-B58A-022BF7CB29E9}">
      <dsp:nvSpPr>
        <dsp:cNvPr id="0" name=""/>
        <dsp:cNvSpPr/>
      </dsp:nvSpPr>
      <dsp:spPr>
        <a:xfrm>
          <a:off x="4119667" y="4528939"/>
          <a:ext cx="653145" cy="653145"/>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A620575C-BF1A-4773-980F-21D2AD6BCCFA}">
      <dsp:nvSpPr>
        <dsp:cNvPr id="0" name=""/>
        <dsp:cNvSpPr/>
      </dsp:nvSpPr>
      <dsp:spPr>
        <a:xfrm>
          <a:off x="2486803" y="4255489"/>
          <a:ext cx="3918873" cy="26474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9.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BF37C7-2F93-4416-A6F4-8D33B1788DE5}" type="datetimeFigureOut">
              <a:rPr lang="ru-RU" smtClean="0"/>
              <a:pPr/>
              <a:t>05.06.2026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5167CD-1397-4B43-89E0-3B46EB4EA7C3}" type="slidenum">
              <a:rPr lang="ru-RU" smtClean="0"/>
              <a:pPr/>
              <a:t>‹#›</a:t>
            </a:fld>
            <a:endParaRPr lang="ru-RU"/>
          </a:p>
        </p:txBody>
      </p:sp>
    </p:spTree>
    <p:extLst>
      <p:ext uri="{BB962C8B-B14F-4D97-AF65-F5344CB8AC3E}">
        <p14:creationId xmlns:p14="http://schemas.microsoft.com/office/powerpoint/2010/main" val="3461346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05.06.2026</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05.06.2026</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05.06.2026</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05.06.2026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05.06.2026</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05.06.2026</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05.06.2026</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05.06.2026</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Layout" Target="../diagrams/layout5.xml"/><Relationship Id="rId7" Type="http://schemas.openxmlformats.org/officeDocument/2006/relationships/image" Target="../media/image18.jpeg"/><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humoscience.com/index.php/itse/article/view/441"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71472" y="0"/>
            <a:ext cx="7929618" cy="1200329"/>
          </a:xfrm>
          <a:prstGeom prst="rect">
            <a:avLst/>
          </a:prstGeom>
        </p:spPr>
        <p:txBody>
          <a:bodyPr wrap="square">
            <a:spAutoFit/>
          </a:bodyPr>
          <a:lstStyle/>
          <a:p>
            <a:pPr algn="ctr" fontAlgn="auto">
              <a:spcAft>
                <a:spcPts val="0"/>
              </a:spcAft>
              <a:buFont typeface="Arial" charset="0"/>
              <a:buNone/>
              <a:defRPr/>
            </a:pPr>
            <a:r>
              <a:rPr lang="en-US" altLang="ru-RU" sz="2400" b="1" dirty="0">
                <a:solidFill>
                  <a:srgbClr val="002060"/>
                </a:solidFill>
                <a:latin typeface="Times New Roman" pitchFamily="18" charset="0"/>
                <a:cs typeface="Times New Roman" pitchFamily="18" charset="0"/>
              </a:rPr>
              <a:t>ALISHER NAVOIY NOMIDAGI </a:t>
            </a:r>
          </a:p>
          <a:p>
            <a:pPr algn="ctr" fontAlgn="auto">
              <a:spcAft>
                <a:spcPts val="0"/>
              </a:spcAft>
              <a:buFont typeface="Arial" charset="0"/>
              <a:buNone/>
              <a:defRPr/>
            </a:pPr>
            <a:r>
              <a:rPr lang="en-US" altLang="ru-RU" sz="2400" b="1" dirty="0">
                <a:solidFill>
                  <a:srgbClr val="002060"/>
                </a:solidFill>
                <a:latin typeface="Times New Roman" pitchFamily="18" charset="0"/>
                <a:cs typeface="Times New Roman" pitchFamily="18" charset="0"/>
              </a:rPr>
              <a:t>TOSHKENT DAVLAT O‘ZBEK TILI VA </a:t>
            </a:r>
            <a:r>
              <a:rPr lang="en-US" altLang="ru-RU" sz="2400" b="1">
                <a:solidFill>
                  <a:srgbClr val="002060"/>
                </a:solidFill>
                <a:latin typeface="Times New Roman" pitchFamily="18" charset="0"/>
                <a:cs typeface="Times New Roman" pitchFamily="18" charset="0"/>
              </a:rPr>
              <a:t>ADABIYOTI </a:t>
            </a:r>
            <a:r>
              <a:rPr lang="en-US" altLang="ru-RU" sz="2400" b="1" smtClean="0">
                <a:solidFill>
                  <a:srgbClr val="002060"/>
                </a:solidFill>
                <a:latin typeface="Times New Roman" pitchFamily="18" charset="0"/>
                <a:cs typeface="Times New Roman" pitchFamily="18" charset="0"/>
              </a:rPr>
              <a:t>UNIVERSITETI</a:t>
            </a:r>
            <a:endParaRPr lang="en-US" altLang="ru-RU" sz="2400" b="1" dirty="0">
              <a:solidFill>
                <a:srgbClr val="002060"/>
              </a:solidFill>
              <a:latin typeface="Times New Roman" pitchFamily="18" charset="0"/>
              <a:cs typeface="Times New Roman" pitchFamily="18" charset="0"/>
            </a:endParaRPr>
          </a:p>
        </p:txBody>
      </p:sp>
      <p:pic>
        <p:nvPicPr>
          <p:cNvPr id="8" name="Picture 2" descr="Картинки по запросу &quot;маданиятлараро коммуникация&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9998" y="1517576"/>
            <a:ext cx="4384250" cy="2669620"/>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rot="10800000" flipV="1">
            <a:off x="1691679" y="5373216"/>
            <a:ext cx="6809410" cy="1357322"/>
          </a:xfrm>
          <a:prstGeom prst="rect">
            <a:avLst/>
          </a:prstGeom>
        </p:spPr>
        <p:txBody>
          <a:bodyPr vert="horz" anchor="b">
            <a:normAutofit/>
          </a:bodyPr>
          <a:lstStyle>
            <a:lvl1pPr algn="l" rtl="0" eaLnBrk="1" latinLnBrk="0" hangingPunct="1">
              <a:spcBef>
                <a:spcPct val="0"/>
              </a:spcBef>
              <a:buNone/>
              <a:defRPr kumimoji="0" sz="3000" b="1" kern="1200" cap="small" baseline="0">
                <a:solidFill>
                  <a:schemeClr val="tx2"/>
                </a:solidFill>
                <a:latin typeface="+mj-lt"/>
                <a:ea typeface="+mj-ea"/>
                <a:cs typeface="+mj-cs"/>
              </a:defRPr>
            </a:lvl1pPr>
          </a:lstStyle>
          <a:p>
            <a:pPr algn="ctr"/>
            <a:r>
              <a:rPr lang="uz-Latn-UZ" sz="2000" i="1" dirty="0" smtClean="0">
                <a:latin typeface="Times New Roman" pitchFamily="18" charset="0"/>
                <a:cs typeface="Times New Roman" pitchFamily="18" charset="0"/>
              </a:rPr>
              <a:t>Ma’ruzachi: dotsent Shirinova Yekaterina Turakulovna</a:t>
            </a:r>
            <a:endParaRPr lang="ru-RU" sz="2000" i="1" dirty="0">
              <a:latin typeface="Times New Roman" pitchFamily="18" charset="0"/>
              <a:cs typeface="Times New Roman" pitchFamily="18" charset="0"/>
            </a:endParaRPr>
          </a:p>
        </p:txBody>
      </p:sp>
      <p:pic>
        <p:nvPicPr>
          <p:cNvPr id="9" name="Image 2"/>
          <p:cNvPicPr/>
          <p:nvPr/>
        </p:nvPicPr>
        <p:blipFill>
          <a:blip r:embed="rId3" cstate="print"/>
          <a:stretch>
            <a:fillRect/>
          </a:stretch>
        </p:blipFill>
        <p:spPr>
          <a:xfrm>
            <a:off x="3738437" y="5083443"/>
            <a:ext cx="2201370" cy="1162368"/>
          </a:xfrm>
          <a:prstGeom prst="rect">
            <a:avLst/>
          </a:prstGeom>
        </p:spPr>
      </p:pic>
      <p:sp>
        <p:nvSpPr>
          <p:cNvPr id="10" name="Прямоугольник 9"/>
          <p:cNvSpPr/>
          <p:nvPr/>
        </p:nvSpPr>
        <p:spPr>
          <a:xfrm>
            <a:off x="2130688" y="4437112"/>
            <a:ext cx="5416868" cy="646331"/>
          </a:xfrm>
          <a:prstGeom prst="rect">
            <a:avLst/>
          </a:prstGeom>
        </p:spPr>
        <p:txBody>
          <a:bodyPr wrap="none">
            <a:spAutoFit/>
          </a:bodyPr>
          <a:lstStyle/>
          <a:p>
            <a:pPr algn="ctr"/>
            <a:r>
              <a:rPr lang="uz-Latn-UZ" b="1" dirty="0" smtClean="0"/>
              <a:t>MADANIYATLARARO KOMMUNIKATSIYA </a:t>
            </a:r>
          </a:p>
          <a:p>
            <a:pPr algn="ctr"/>
            <a:r>
              <a:rPr lang="uz-Latn-UZ" b="1" dirty="0" smtClean="0"/>
              <a:t>tanlov fani haqida </a:t>
            </a:r>
            <a:endParaRPr lang="ru-RU"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571480"/>
            <a:ext cx="7890100" cy="461665"/>
          </a:xfrm>
          <a:prstGeom prst="rect">
            <a:avLst/>
          </a:prstGeom>
          <a:solidFill>
            <a:schemeClr val="accent2">
              <a:lumMod val="20000"/>
              <a:lumOff val="80000"/>
            </a:schemeClr>
          </a:solidFill>
        </p:spPr>
        <p:txBody>
          <a:bodyPr wrap="square">
            <a:spAutoFit/>
          </a:bodyPr>
          <a:lstStyle/>
          <a:p>
            <a:pPr algn="ctr"/>
            <a:r>
              <a:rPr lang="uz-Latn-UZ" sz="2400" b="1" dirty="0">
                <a:latin typeface="Times New Roman" pitchFamily="18" charset="0"/>
                <a:cs typeface="Times New Roman" pitchFamily="18" charset="0"/>
              </a:rPr>
              <a:t>Fanda quyidagi masalalar o‘rganiladi:</a:t>
            </a:r>
            <a:endParaRPr lang="ru-RU" sz="2400" dirty="0"/>
          </a:p>
        </p:txBody>
      </p:sp>
      <p:graphicFrame>
        <p:nvGraphicFramePr>
          <p:cNvPr id="4" name="Схема 3"/>
          <p:cNvGraphicFramePr/>
          <p:nvPr>
            <p:extLst>
              <p:ext uri="{D42A27DB-BD31-4B8C-83A1-F6EECF244321}">
                <p14:modId xmlns:p14="http://schemas.microsoft.com/office/powerpoint/2010/main" val="450936907"/>
              </p:ext>
            </p:extLst>
          </p:nvPr>
        </p:nvGraphicFramePr>
        <p:xfrm>
          <a:off x="539552" y="1412776"/>
          <a:ext cx="78901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8815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571480"/>
            <a:ext cx="7890100" cy="461665"/>
          </a:xfrm>
          <a:prstGeom prst="rect">
            <a:avLst/>
          </a:prstGeom>
          <a:solidFill>
            <a:schemeClr val="accent2">
              <a:lumMod val="20000"/>
              <a:lumOff val="80000"/>
            </a:schemeClr>
          </a:solidFill>
        </p:spPr>
        <p:txBody>
          <a:bodyPr wrap="square">
            <a:spAutoFit/>
          </a:bodyPr>
          <a:lstStyle/>
          <a:p>
            <a:pPr algn="ctr"/>
            <a:r>
              <a:rPr lang="uz-Latn-UZ" sz="2400" b="1" dirty="0">
                <a:latin typeface="Times New Roman" pitchFamily="18" charset="0"/>
                <a:cs typeface="Times New Roman" pitchFamily="18" charset="0"/>
              </a:rPr>
              <a:t>Fanda quyidagi masalalar o‘rganiladi:</a:t>
            </a:r>
            <a:endParaRPr lang="ru-RU" sz="2400" dirty="0"/>
          </a:p>
        </p:txBody>
      </p:sp>
      <p:graphicFrame>
        <p:nvGraphicFramePr>
          <p:cNvPr id="4" name="Схема 3"/>
          <p:cNvGraphicFramePr/>
          <p:nvPr>
            <p:extLst>
              <p:ext uri="{D42A27DB-BD31-4B8C-83A1-F6EECF244321}">
                <p14:modId xmlns:p14="http://schemas.microsoft.com/office/powerpoint/2010/main" val="4293602602"/>
              </p:ext>
            </p:extLst>
          </p:nvPr>
        </p:nvGraphicFramePr>
        <p:xfrm>
          <a:off x="539552" y="1412776"/>
          <a:ext cx="78901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Дата 1">
            <a:extLst>
              <a:ext uri="{FF2B5EF4-FFF2-40B4-BE49-F238E27FC236}">
                <a16:creationId xmlns:a16="http://schemas.microsoft.com/office/drawing/2014/main" xmlns="" id="{006C6F80-5E31-4C28-8E42-911F0E36B58F}"/>
              </a:ext>
            </a:extLst>
          </p:cNvPr>
          <p:cNvSpPr>
            <a:spLocks noGrp="1"/>
          </p:cNvSpPr>
          <p:nvPr>
            <p:ph type="dt" sz="half" idx="10"/>
          </p:nvPr>
        </p:nvSpPr>
        <p:spPr/>
        <p:txBody>
          <a:bodyPr/>
          <a:lstStyle/>
          <a:p>
            <a:fld id="{3E2EE0E5-F566-4A0B-A1B6-7A30ADB14C85}" type="datetime1">
              <a:rPr lang="ru-RU" smtClean="0"/>
              <a:t>05.06.2026</a:t>
            </a:fld>
            <a:endParaRPr lang="ru-RU" dirty="0"/>
          </a:p>
        </p:txBody>
      </p:sp>
      <p:sp>
        <p:nvSpPr>
          <p:cNvPr id="5" name="Номер слайда 4">
            <a:extLst>
              <a:ext uri="{FF2B5EF4-FFF2-40B4-BE49-F238E27FC236}">
                <a16:creationId xmlns:a16="http://schemas.microsoft.com/office/drawing/2014/main" xmlns="" id="{2FAE1196-4ED5-4B71-B4C9-D52589FB7CF3}"/>
              </a:ext>
            </a:extLst>
          </p:cNvPr>
          <p:cNvSpPr>
            <a:spLocks noGrp="1"/>
          </p:cNvSpPr>
          <p:nvPr>
            <p:ph type="sldNum" sz="quarter" idx="11"/>
          </p:nvPr>
        </p:nvSpPr>
        <p:spPr/>
        <p:txBody>
          <a:bodyPr/>
          <a:lstStyle/>
          <a:p>
            <a:fld id="{725C68B6-61C2-468F-89AB-4B9F7531AA68}" type="slidenum">
              <a:rPr lang="ru-RU" smtClean="0"/>
              <a:pPr/>
              <a:t>11</a:t>
            </a:fld>
            <a:endParaRPr lang="ru-RU" dirty="0"/>
          </a:p>
        </p:txBody>
      </p:sp>
    </p:spTree>
    <p:extLst>
      <p:ext uri="{BB962C8B-B14F-4D97-AF65-F5344CB8AC3E}">
        <p14:creationId xmlns:p14="http://schemas.microsoft.com/office/powerpoint/2010/main" val="832148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571480"/>
            <a:ext cx="7890100" cy="523220"/>
          </a:xfrm>
          <a:prstGeom prst="rect">
            <a:avLst/>
          </a:prstGeom>
          <a:solidFill>
            <a:schemeClr val="accent2">
              <a:lumMod val="20000"/>
              <a:lumOff val="80000"/>
            </a:schemeClr>
          </a:solidFill>
        </p:spPr>
        <p:txBody>
          <a:bodyPr wrap="square">
            <a:spAutoFit/>
          </a:bodyPr>
          <a:lstStyle/>
          <a:p>
            <a:pPr algn="ctr"/>
            <a:r>
              <a:rPr lang="uz-Latn-UZ" sz="2800" b="1" dirty="0">
                <a:latin typeface="Times New Roman" pitchFamily="18" charset="0"/>
                <a:cs typeface="Times New Roman" pitchFamily="18" charset="0"/>
              </a:rPr>
              <a:t>Fanda quyidagi masalalar o‘rganiladi:</a:t>
            </a:r>
            <a:endParaRPr lang="ru-RU" sz="2800" dirty="0"/>
          </a:p>
        </p:txBody>
      </p:sp>
      <p:graphicFrame>
        <p:nvGraphicFramePr>
          <p:cNvPr id="4" name="Схема 3"/>
          <p:cNvGraphicFramePr/>
          <p:nvPr>
            <p:extLst>
              <p:ext uri="{D42A27DB-BD31-4B8C-83A1-F6EECF244321}">
                <p14:modId xmlns:p14="http://schemas.microsoft.com/office/powerpoint/2010/main" val="3579598095"/>
              </p:ext>
            </p:extLst>
          </p:nvPr>
        </p:nvGraphicFramePr>
        <p:xfrm>
          <a:off x="539552" y="1412776"/>
          <a:ext cx="78901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Дата 1">
            <a:extLst>
              <a:ext uri="{FF2B5EF4-FFF2-40B4-BE49-F238E27FC236}">
                <a16:creationId xmlns:a16="http://schemas.microsoft.com/office/drawing/2014/main" xmlns="" id="{006C6F80-5E31-4C28-8E42-911F0E36B58F}"/>
              </a:ext>
            </a:extLst>
          </p:cNvPr>
          <p:cNvSpPr>
            <a:spLocks noGrp="1"/>
          </p:cNvSpPr>
          <p:nvPr>
            <p:ph type="dt" sz="half" idx="10"/>
          </p:nvPr>
        </p:nvSpPr>
        <p:spPr/>
        <p:txBody>
          <a:bodyPr/>
          <a:lstStyle/>
          <a:p>
            <a:fld id="{3E2EE0E5-F566-4A0B-A1B6-7A30ADB14C85}" type="datetime1">
              <a:rPr lang="ru-RU" smtClean="0"/>
              <a:t>05.06.2026</a:t>
            </a:fld>
            <a:endParaRPr lang="ru-RU" dirty="0"/>
          </a:p>
        </p:txBody>
      </p:sp>
      <p:sp>
        <p:nvSpPr>
          <p:cNvPr id="5" name="Номер слайда 4">
            <a:extLst>
              <a:ext uri="{FF2B5EF4-FFF2-40B4-BE49-F238E27FC236}">
                <a16:creationId xmlns:a16="http://schemas.microsoft.com/office/drawing/2014/main" xmlns="" id="{2FAE1196-4ED5-4B71-B4C9-D52589FB7CF3}"/>
              </a:ext>
            </a:extLst>
          </p:cNvPr>
          <p:cNvSpPr>
            <a:spLocks noGrp="1"/>
          </p:cNvSpPr>
          <p:nvPr>
            <p:ph type="sldNum" sz="quarter" idx="11"/>
          </p:nvPr>
        </p:nvSpPr>
        <p:spPr/>
        <p:txBody>
          <a:bodyPr/>
          <a:lstStyle/>
          <a:p>
            <a:fld id="{725C68B6-61C2-468F-89AB-4B9F7531AA68}" type="slidenum">
              <a:rPr lang="ru-RU" smtClean="0"/>
              <a:pPr/>
              <a:t>12</a:t>
            </a:fld>
            <a:endParaRPr lang="ru-RU" dirty="0"/>
          </a:p>
        </p:txBody>
      </p:sp>
      <p:pic>
        <p:nvPicPr>
          <p:cNvPr id="14338" name="Picture 2">
            <a:extLst>
              <a:ext uri="{FF2B5EF4-FFF2-40B4-BE49-F238E27FC236}">
                <a16:creationId xmlns:a16="http://schemas.microsoft.com/office/drawing/2014/main" xmlns="" id="{788E34A0-C92E-4F0B-A1E4-1C5D8B4F381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9547" y="1518927"/>
            <a:ext cx="1779090" cy="1334009"/>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a:extLst>
              <a:ext uri="{FF2B5EF4-FFF2-40B4-BE49-F238E27FC236}">
                <a16:creationId xmlns:a16="http://schemas.microsoft.com/office/drawing/2014/main" xmlns="" id="{3EC420F4-9145-4EFD-9878-A3193C4397D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4342" name="Picture 6">
            <a:extLst>
              <a:ext uri="{FF2B5EF4-FFF2-40B4-BE49-F238E27FC236}">
                <a16:creationId xmlns:a16="http://schemas.microsoft.com/office/drawing/2014/main" xmlns="" id="{6D903DCE-2341-488B-84F0-0A9E6074D9C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548036" y="3319129"/>
            <a:ext cx="1755002" cy="1334008"/>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a:extLst>
              <a:ext uri="{FF2B5EF4-FFF2-40B4-BE49-F238E27FC236}">
                <a16:creationId xmlns:a16="http://schemas.microsoft.com/office/drawing/2014/main" xmlns="" id="{51277816-15FA-42ED-9026-A709AD5510E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561004" y="5177794"/>
            <a:ext cx="1776208" cy="1334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258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571480"/>
            <a:ext cx="7890100" cy="830997"/>
          </a:xfrm>
          <a:prstGeom prst="rect">
            <a:avLst/>
          </a:prstGeom>
          <a:solidFill>
            <a:schemeClr val="accent2">
              <a:lumMod val="20000"/>
              <a:lumOff val="80000"/>
            </a:schemeClr>
          </a:solidFill>
        </p:spPr>
        <p:txBody>
          <a:bodyPr wrap="square">
            <a:spAutoFit/>
          </a:bodyPr>
          <a:lstStyle/>
          <a:p>
            <a:pPr algn="ctr"/>
            <a:r>
              <a:rPr lang="uz-Latn-UZ" sz="2400" b="1" dirty="0">
                <a:latin typeface="Times New Roman" pitchFamily="18" charset="0"/>
                <a:cs typeface="Times New Roman" pitchFamily="18" charset="0"/>
              </a:rPr>
              <a:t>Fanda quyidagi masalalar o‘rganiladi:</a:t>
            </a:r>
            <a:endParaRPr lang="ru-RU" sz="2400" dirty="0"/>
          </a:p>
          <a:p>
            <a:pPr algn="ctr"/>
            <a:endParaRPr lang="ru-RU" sz="2400" dirty="0"/>
          </a:p>
        </p:txBody>
      </p:sp>
      <p:graphicFrame>
        <p:nvGraphicFramePr>
          <p:cNvPr id="4" name="Схема 3"/>
          <p:cNvGraphicFramePr/>
          <p:nvPr>
            <p:extLst>
              <p:ext uri="{D42A27DB-BD31-4B8C-83A1-F6EECF244321}">
                <p14:modId xmlns:p14="http://schemas.microsoft.com/office/powerpoint/2010/main" val="1749081693"/>
              </p:ext>
            </p:extLst>
          </p:nvPr>
        </p:nvGraphicFramePr>
        <p:xfrm>
          <a:off x="539552" y="1412776"/>
          <a:ext cx="78901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Дата 1">
            <a:extLst>
              <a:ext uri="{FF2B5EF4-FFF2-40B4-BE49-F238E27FC236}">
                <a16:creationId xmlns="" xmlns:a16="http://schemas.microsoft.com/office/drawing/2014/main" id="{006C6F80-5E31-4C28-8E42-911F0E36B58F}"/>
              </a:ext>
            </a:extLst>
          </p:cNvPr>
          <p:cNvSpPr>
            <a:spLocks noGrp="1"/>
          </p:cNvSpPr>
          <p:nvPr>
            <p:ph type="dt" sz="half" idx="10"/>
          </p:nvPr>
        </p:nvSpPr>
        <p:spPr/>
        <p:txBody>
          <a:bodyPr/>
          <a:lstStyle/>
          <a:p>
            <a:fld id="{3E2EE0E5-F566-4A0B-A1B6-7A30ADB14C85}" type="datetime1">
              <a:rPr lang="ru-RU" smtClean="0"/>
              <a:t>05.06.2026</a:t>
            </a:fld>
            <a:endParaRPr lang="ru-RU" dirty="0"/>
          </a:p>
        </p:txBody>
      </p:sp>
      <p:sp>
        <p:nvSpPr>
          <p:cNvPr id="5" name="Номер слайда 4">
            <a:extLst>
              <a:ext uri="{FF2B5EF4-FFF2-40B4-BE49-F238E27FC236}">
                <a16:creationId xmlns="" xmlns:a16="http://schemas.microsoft.com/office/drawing/2014/main" id="{2FAE1196-4ED5-4B71-B4C9-D52589FB7CF3}"/>
              </a:ext>
            </a:extLst>
          </p:cNvPr>
          <p:cNvSpPr>
            <a:spLocks noGrp="1"/>
          </p:cNvSpPr>
          <p:nvPr>
            <p:ph type="sldNum" sz="quarter" idx="11"/>
          </p:nvPr>
        </p:nvSpPr>
        <p:spPr/>
        <p:txBody>
          <a:bodyPr/>
          <a:lstStyle/>
          <a:p>
            <a:fld id="{725C68B6-61C2-468F-89AB-4B9F7531AA68}" type="slidenum">
              <a:rPr lang="ru-RU" smtClean="0"/>
              <a:pPr/>
              <a:t>13</a:t>
            </a:fld>
            <a:endParaRPr lang="ru-RU" dirty="0"/>
          </a:p>
        </p:txBody>
      </p:sp>
    </p:spTree>
    <p:extLst>
      <p:ext uri="{BB962C8B-B14F-4D97-AF65-F5344CB8AC3E}">
        <p14:creationId xmlns:p14="http://schemas.microsoft.com/office/powerpoint/2010/main" val="41324066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361504" y="476672"/>
            <a:ext cx="8352928" cy="864096"/>
          </a:xfrm>
          <a:solidFill>
            <a:srgbClr val="00B0F0"/>
          </a:solidFill>
        </p:spPr>
        <p:txBody>
          <a:bodyPr rtlCol="0">
            <a:normAutofit fontScale="90000"/>
          </a:bodyPr>
          <a:lstStyle/>
          <a:p>
            <a:pPr algn="r">
              <a:tabLst>
                <a:tab pos="5108575" algn="l"/>
              </a:tabLst>
            </a:pPr>
            <a:r>
              <a:rPr lang="uz-Latn-UZ" b="1" dirty="0">
                <a:solidFill>
                  <a:srgbClr val="002060"/>
                </a:solidFill>
              </a:rPr>
              <a:t>e</a:t>
            </a:r>
            <a:r>
              <a:rPr lang="en-US" b="1" dirty="0" err="1" smtClean="0">
                <a:solidFill>
                  <a:srgbClr val="002060"/>
                </a:solidFill>
              </a:rPr>
              <a:t>nkulturatsiya</a:t>
            </a:r>
            <a:r>
              <a:rPr lang="en-US" b="1" dirty="0" smtClean="0">
                <a:solidFill>
                  <a:srgbClr val="002060"/>
                </a:solidFill>
              </a:rPr>
              <a:t> </a:t>
            </a:r>
            <a:r>
              <a:rPr lang="en-US" b="1" dirty="0" err="1">
                <a:solidFill>
                  <a:srgbClr val="002060"/>
                </a:solidFill>
              </a:rPr>
              <a:t>va</a:t>
            </a:r>
            <a:r>
              <a:rPr lang="en-US" b="1" dirty="0">
                <a:solidFill>
                  <a:srgbClr val="002060"/>
                </a:solidFill>
              </a:rPr>
              <a:t> </a:t>
            </a:r>
            <a:r>
              <a:rPr lang="uz-Latn-UZ" b="1" dirty="0" smtClean="0">
                <a:solidFill>
                  <a:srgbClr val="002060"/>
                </a:solidFill>
              </a:rPr>
              <a:t>ijtimoiylashuv</a:t>
            </a:r>
            <a:br>
              <a:rPr lang="uz-Latn-UZ" b="1" dirty="0" smtClean="0">
                <a:solidFill>
                  <a:srgbClr val="002060"/>
                </a:solidFill>
              </a:rPr>
            </a:b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323528" y="548680"/>
            <a:ext cx="1296144" cy="977396"/>
          </a:xfrm>
          <a:prstGeom prst="roundRect">
            <a:avLst>
              <a:gd name="adj" fmla="val 10000"/>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2" name="Схема 1"/>
          <p:cNvGraphicFramePr/>
          <p:nvPr>
            <p:extLst>
              <p:ext uri="{D42A27DB-BD31-4B8C-83A1-F6EECF244321}">
                <p14:modId xmlns:p14="http://schemas.microsoft.com/office/powerpoint/2010/main" val="3877863346"/>
              </p:ext>
            </p:extLst>
          </p:nvPr>
        </p:nvGraphicFramePr>
        <p:xfrm>
          <a:off x="755576" y="1397000"/>
          <a:ext cx="7848872" cy="5344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Прямоугольник 2"/>
          <p:cNvSpPr/>
          <p:nvPr/>
        </p:nvSpPr>
        <p:spPr>
          <a:xfrm>
            <a:off x="467544" y="20935"/>
            <a:ext cx="8280920" cy="369332"/>
          </a:xfrm>
          <a:prstGeom prst="rect">
            <a:avLst/>
          </a:prstGeom>
          <a:solidFill>
            <a:schemeClr val="accent1">
              <a:lumMod val="20000"/>
              <a:lumOff val="80000"/>
            </a:schemeClr>
          </a:solidFill>
        </p:spPr>
        <p:txBody>
          <a:bodyPr wrap="square">
            <a:spAutoFit/>
          </a:bodyPr>
          <a:lstStyle/>
          <a:p>
            <a:pPr algn="ctr"/>
            <a:r>
              <a:rPr lang="uz-Latn-UZ" altLang="ru-RU" b="1" dirty="0">
                <a:solidFill>
                  <a:srgbClr val="7030A0"/>
                </a:solidFill>
              </a:rPr>
              <a:t>AYRIM MA’LUMOTLARDAN </a:t>
            </a:r>
            <a:r>
              <a:rPr lang="uz-Latn-UZ" altLang="ru-RU" b="1" dirty="0" smtClean="0">
                <a:solidFill>
                  <a:srgbClr val="7030A0"/>
                </a:solidFill>
              </a:rPr>
              <a:t>NAMUNALAR</a:t>
            </a:r>
            <a:endParaRPr lang="ru-RU" dirty="0"/>
          </a:p>
        </p:txBody>
      </p:sp>
    </p:spTree>
    <p:extLst>
      <p:ext uri="{BB962C8B-B14F-4D97-AF65-F5344CB8AC3E}">
        <p14:creationId xmlns:p14="http://schemas.microsoft.com/office/powerpoint/2010/main" val="13215927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080120"/>
          </a:xfrm>
          <a:solidFill>
            <a:srgbClr val="FFFF00"/>
          </a:solidFill>
        </p:spPr>
        <p:txBody>
          <a:bodyPr rtlCol="0">
            <a:normAutofit/>
          </a:bodyPr>
          <a:lstStyle/>
          <a:p>
            <a:pPr algn="r">
              <a:tabLst>
                <a:tab pos="5108575" algn="l"/>
              </a:tabLst>
            </a:pPr>
            <a:r>
              <a:rPr lang="en-US" sz="3200" b="1" dirty="0" err="1" smtClean="0">
                <a:latin typeface="Times New Roman" panose="02020603050405020304" pitchFamily="18" charset="0"/>
                <a:cs typeface="Times New Roman" panose="02020603050405020304" pitchFamily="18" charset="0"/>
              </a:rPr>
              <a:t>Akkulturatsiya</a:t>
            </a:r>
            <a:r>
              <a:rPr lang="en-US" sz="32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jarayoni</a:t>
            </a:r>
            <a:r>
              <a:rPr lang="ru-RU" altLang="ru-RU" sz="3200" dirty="0">
                <a:latin typeface="Times New Roman" panose="02020603050405020304" pitchFamily="18" charset="0"/>
                <a:cs typeface="Times New Roman" panose="02020603050405020304" pitchFamily="18" charset="0"/>
              </a:rPr>
              <a:t/>
            </a: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1763688" y="3374132"/>
            <a:ext cx="5544616" cy="3367236"/>
          </a:xfrm>
          <a:prstGeom prst="roundRect">
            <a:avLst>
              <a:gd name="adj" fmla="val 10000"/>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 name="Лента лицом вниз 5"/>
          <p:cNvSpPr/>
          <p:nvPr/>
        </p:nvSpPr>
        <p:spPr>
          <a:xfrm>
            <a:off x="0" y="1438506"/>
            <a:ext cx="8892480" cy="1918486"/>
          </a:xfrm>
          <a:prstGeom prst="ribbon">
            <a:avLst>
              <a:gd name="adj1" fmla="val 16667"/>
              <a:gd name="adj2" fmla="val 68542"/>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en-US" sz="36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Insonni</a:t>
            </a:r>
            <a:r>
              <a:rPr lang="uz-Latn-UZ"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ng</a:t>
            </a:r>
            <a:r>
              <a:rPr lang="en-US"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en-US" sz="36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yoki</a:t>
            </a:r>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en-US" sz="36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guruhni</a:t>
            </a:r>
            <a:r>
              <a:rPr lang="uz-Latn-UZ"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ng</a:t>
            </a:r>
            <a:r>
              <a:rPr lang="en-US"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yangi </a:t>
            </a:r>
            <a:r>
              <a:rPr lang="en-US" sz="36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madaniyatga</a:t>
            </a:r>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en-US" sz="36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moslash</a:t>
            </a:r>
            <a:r>
              <a:rPr lang="uz-Latn-UZ"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ishi</a:t>
            </a:r>
            <a:r>
              <a:rPr lang="en-US"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akkulturatsiya jarayonidir</a:t>
            </a:r>
            <a:endParaRPr lang="ru-RU" sz="3600" dirty="0">
              <a:ln w="0"/>
              <a:solidFill>
                <a:schemeClr val="tx1"/>
              </a:solidFill>
              <a:effectLst>
                <a:outerShdw blurRad="38100" dist="19050" dir="2700000" algn="tl" rotWithShape="0">
                  <a:schemeClr val="dk1">
                    <a:alpha val="40000"/>
                  </a:schemeClr>
                </a:outerShdw>
              </a:effectLst>
            </a:endParaRPr>
          </a:p>
        </p:txBody>
      </p:sp>
      <p:sp>
        <p:nvSpPr>
          <p:cNvPr id="8" name="Скругленный прямоугольник 7"/>
          <p:cNvSpPr/>
          <p:nvPr/>
        </p:nvSpPr>
        <p:spPr>
          <a:xfrm>
            <a:off x="683568" y="188640"/>
            <a:ext cx="1296144" cy="904292"/>
          </a:xfrm>
          <a:prstGeom prst="roundRect">
            <a:avLst>
              <a:gd name="adj" fmla="val 10000"/>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4202240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080120"/>
          </a:xfrm>
          <a:solidFill>
            <a:srgbClr val="FFFF00"/>
          </a:solidFill>
        </p:spPr>
        <p:txBody>
          <a:bodyPr rtlCol="0">
            <a:normAutofit/>
          </a:bodyPr>
          <a:lstStyle/>
          <a:p>
            <a:pPr algn="r">
              <a:tabLst>
                <a:tab pos="5108575" algn="l"/>
              </a:tabLst>
            </a:pPr>
            <a:r>
              <a:rPr lang="en-US" sz="3200" b="1" dirty="0" err="1" smtClean="0">
                <a:latin typeface="Times New Roman" panose="02020603050405020304" pitchFamily="18" charset="0"/>
                <a:cs typeface="Times New Roman" panose="02020603050405020304" pitchFamily="18" charset="0"/>
              </a:rPr>
              <a:t>Akkulturatsiya</a:t>
            </a:r>
            <a:r>
              <a:rPr lang="en-US" sz="32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jarayoni</a:t>
            </a:r>
            <a:r>
              <a:rPr lang="ru-RU" altLang="ru-RU" sz="3200" dirty="0">
                <a:latin typeface="Times New Roman" panose="02020603050405020304" pitchFamily="18" charset="0"/>
                <a:cs typeface="Times New Roman" panose="02020603050405020304" pitchFamily="18" charset="0"/>
              </a:rPr>
              <a:t/>
            </a: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683568" y="188640"/>
            <a:ext cx="1296144" cy="904292"/>
          </a:xfrm>
          <a:prstGeom prst="roundRect">
            <a:avLst>
              <a:gd name="adj" fmla="val 10000"/>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 name="Прямоугольная выноска 1"/>
          <p:cNvSpPr/>
          <p:nvPr/>
        </p:nvSpPr>
        <p:spPr>
          <a:xfrm>
            <a:off x="971600" y="1412776"/>
            <a:ext cx="7272808" cy="1008112"/>
          </a:xfrm>
          <a:prstGeom prst="wedgeRectCallout">
            <a:avLst>
              <a:gd name="adj1" fmla="val -44250"/>
              <a:gd name="adj2" fmla="val 78028"/>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4013" algn="just"/>
            <a:r>
              <a:rPr lang="en-US" dirty="0">
                <a:solidFill>
                  <a:srgbClr val="002060"/>
                </a:solidFill>
              </a:rPr>
              <a:t> Avvalo, </a:t>
            </a:r>
            <a:r>
              <a:rPr lang="en-US" b="1" dirty="0">
                <a:solidFill>
                  <a:srgbClr val="002060"/>
                </a:solidFill>
              </a:rPr>
              <a:t>akkukturatsiya va enkulturatsiya </a:t>
            </a:r>
            <a:r>
              <a:rPr lang="en-US" dirty="0">
                <a:solidFill>
                  <a:srgbClr val="002060"/>
                </a:solidFill>
              </a:rPr>
              <a:t>(inkulturatsiya) tushunchalarini bir- birdan farqlash kerak. </a:t>
            </a:r>
            <a:endParaRPr lang="uz-Latn-UZ" dirty="0">
              <a:solidFill>
                <a:srgbClr val="002060"/>
              </a:solidFill>
            </a:endParaRPr>
          </a:p>
        </p:txBody>
      </p:sp>
      <p:graphicFrame>
        <p:nvGraphicFramePr>
          <p:cNvPr id="9" name="Схема 8"/>
          <p:cNvGraphicFramePr/>
          <p:nvPr>
            <p:extLst>
              <p:ext uri="{D42A27DB-BD31-4B8C-83A1-F6EECF244321}">
                <p14:modId xmlns:p14="http://schemas.microsoft.com/office/powerpoint/2010/main" val="133975787"/>
              </p:ext>
            </p:extLst>
          </p:nvPr>
        </p:nvGraphicFramePr>
        <p:xfrm>
          <a:off x="1331640" y="2780928"/>
          <a:ext cx="7200800" cy="3722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93116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676456" cy="1080120"/>
          </a:xfrm>
          <a:solidFill>
            <a:srgbClr val="FFFF00"/>
          </a:solidFill>
        </p:spPr>
        <p:txBody>
          <a:bodyPr rtlCol="0">
            <a:normAutofit/>
          </a:bodyPr>
          <a:lstStyle/>
          <a:p>
            <a:pPr algn="r">
              <a:tabLst>
                <a:tab pos="5108575" algn="l"/>
              </a:tabLst>
            </a:pPr>
            <a:r>
              <a:rPr lang="uz-Latn-UZ" sz="3200" b="1" dirty="0" smtClean="0">
                <a:latin typeface="Times New Roman" panose="02020603050405020304" pitchFamily="18" charset="0"/>
                <a:cs typeface="Times New Roman" panose="02020603050405020304" pitchFamily="18" charset="0"/>
              </a:rPr>
              <a:t>Enkulturatsiya va a</a:t>
            </a:r>
            <a:r>
              <a:rPr lang="en-US" sz="3200" b="1" dirty="0" err="1" smtClean="0">
                <a:latin typeface="Times New Roman" panose="02020603050405020304" pitchFamily="18" charset="0"/>
                <a:cs typeface="Times New Roman" panose="02020603050405020304" pitchFamily="18" charset="0"/>
              </a:rPr>
              <a:t>kkulturatsiya</a:t>
            </a:r>
            <a:r>
              <a:rPr lang="uz-Latn-UZ" sz="3200" b="1" dirty="0" smtClean="0">
                <a:latin typeface="Times New Roman" panose="02020603050405020304" pitchFamily="18" charset="0"/>
                <a:cs typeface="Times New Roman" panose="02020603050405020304" pitchFamily="18" charset="0"/>
              </a:rPr>
              <a:t>ning farqlari</a:t>
            </a:r>
            <a:r>
              <a:rPr lang="en-US" dirty="0" smtClean="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179512" y="247685"/>
            <a:ext cx="1296144" cy="904292"/>
          </a:xfrm>
          <a:prstGeom prst="roundRect">
            <a:avLst>
              <a:gd name="adj" fmla="val 10000"/>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9" name="Схема 8"/>
          <p:cNvGraphicFramePr/>
          <p:nvPr>
            <p:extLst>
              <p:ext uri="{D42A27DB-BD31-4B8C-83A1-F6EECF244321}">
                <p14:modId xmlns:p14="http://schemas.microsoft.com/office/powerpoint/2010/main" val="864001572"/>
              </p:ext>
            </p:extLst>
          </p:nvPr>
        </p:nvGraphicFramePr>
        <p:xfrm>
          <a:off x="107504" y="1556792"/>
          <a:ext cx="8892480" cy="4354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4" descr="http://img-fotki.yandex.ru/get/6212/36014149.b3/0_6f46f_82646514_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47664" y="3781757"/>
            <a:ext cx="2448559" cy="193571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Picture background"/>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32040" y="3914404"/>
            <a:ext cx="2922375" cy="1670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2289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301928" y="1340768"/>
            <a:ext cx="8424936" cy="3046988"/>
          </a:xfrm>
          <a:prstGeom prst="rect">
            <a:avLst/>
          </a:prstGeom>
          <a:solidFill>
            <a:schemeClr val="accent2">
              <a:lumMod val="20000"/>
              <a:lumOff val="80000"/>
            </a:schemeClr>
          </a:solidFill>
          <a:ln w="9525">
            <a:noFill/>
            <a:miter lim="800000"/>
            <a:headEnd/>
            <a:tailEnd/>
          </a:ln>
        </p:spPr>
        <p:txBody>
          <a:bodyPr wrap="square">
            <a:spAutoFit/>
          </a:bodyPr>
          <a:lstStyle/>
          <a:p>
            <a:pPr algn="ctr"/>
            <a:r>
              <a:rPr lang="uz-Latn-UZ" sz="4800" b="1" i="1" dirty="0" smtClean="0">
                <a:solidFill>
                  <a:srgbClr val="7030A0"/>
                </a:solidFill>
                <a:latin typeface="Monotype Corsiva" pitchFamily="66" charset="0"/>
              </a:rPr>
              <a:t>Madaniyatlararo kommunikatsiya fanini tanlang </a:t>
            </a:r>
            <a:r>
              <a:rPr lang="uz-Latn-UZ" sz="4800" b="1" i="1" dirty="0" smtClean="0">
                <a:solidFill>
                  <a:srgbClr val="002060"/>
                </a:solidFill>
                <a:latin typeface="Monotype Corsiva" pitchFamily="66" charset="0"/>
              </a:rPr>
              <a:t>va dunyo ahli bilan muloqotga kirishish sirlari, strategiya va taktikalarini egallang!</a:t>
            </a:r>
            <a:endParaRPr lang="ru-RU" sz="4800" b="1" i="1" dirty="0">
              <a:solidFill>
                <a:srgbClr val="002060"/>
              </a:solidFill>
              <a:latin typeface="Monotype Corsiva" pitchFamily="66" charset="0"/>
            </a:endParaRPr>
          </a:p>
        </p:txBody>
      </p:sp>
      <p:pic>
        <p:nvPicPr>
          <p:cNvPr id="5" name="Picture 2">
            <a:extLst>
              <a:ext uri="{FF2B5EF4-FFF2-40B4-BE49-F238E27FC236}">
                <a16:creationId xmlns="" xmlns:a16="http://schemas.microsoft.com/office/drawing/2014/main" id="{AC34B247-3A5A-4B78-8DC4-D455A3DC5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724" y="4653136"/>
            <a:ext cx="3458557" cy="18157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4045635" y="-4045633"/>
            <a:ext cx="1052736" cy="914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1800" decel="100000" fill="hold"/>
                                        <p:tgtEl>
                                          <p:spTgt spid="3"/>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4024" y="2204864"/>
            <a:ext cx="6264696" cy="3477875"/>
          </a:xfrm>
          <a:prstGeom prst="rect">
            <a:avLst/>
          </a:prstGeom>
        </p:spPr>
        <p:txBody>
          <a:bodyPr wrap="square">
            <a:spAutoFit/>
          </a:bodyPr>
          <a:lstStyle/>
          <a:p>
            <a:pPr algn="ctr"/>
            <a:r>
              <a:rPr lang="uz-Latn-UZ" sz="4400" b="1" i="1" dirty="0" smtClean="0">
                <a:solidFill>
                  <a:srgbClr val="7030A0"/>
                </a:solidFill>
                <a:latin typeface="Cambria Math" panose="02040503050406030204" pitchFamily="18" charset="0"/>
                <a:ea typeface="Cambria Math" panose="02040503050406030204" pitchFamily="18" charset="0"/>
                <a:cs typeface="Times New Roman" panose="02020603050405020304" pitchFamily="18" charset="0"/>
              </a:rPr>
              <a:t>E’TIBORINGIZ UCHUN RAHMAT!</a:t>
            </a:r>
          </a:p>
          <a:p>
            <a:pPr algn="ctr"/>
            <a:r>
              <a:rPr lang="ru-RU" sz="4400" b="1" i="1" dirty="0">
                <a:solidFill>
                  <a:srgbClr val="00B050"/>
                </a:solidFill>
                <a:latin typeface="Monotype Corsiva" pitchFamily="66" charset="0"/>
              </a:rPr>
              <a:t>Спасибо за внимание!</a:t>
            </a:r>
          </a:p>
          <a:p>
            <a:pPr algn="ctr"/>
            <a:r>
              <a:rPr lang="en-US" sz="4400" b="1" i="1" dirty="0">
                <a:solidFill>
                  <a:srgbClr val="002060"/>
                </a:solidFill>
                <a:latin typeface="Times New Roman" panose="02020603050405020304" pitchFamily="18" charset="0"/>
                <a:cs typeface="Times New Roman" panose="02020603050405020304" pitchFamily="18" charset="0"/>
              </a:rPr>
              <a:t>Thank you for your attention!</a:t>
            </a:r>
            <a:endParaRPr lang="ru-RU" sz="4400" b="1" i="1" dirty="0">
              <a:solidFill>
                <a:srgbClr val="002060"/>
              </a:solidFill>
              <a:latin typeface="Times New Roman" panose="02020603050405020304" pitchFamily="18" charset="0"/>
              <a:cs typeface="Times New Roman" panose="02020603050405020304" pitchFamily="18" charset="0"/>
            </a:endParaRPr>
          </a:p>
        </p:txBody>
      </p:sp>
      <p:pic>
        <p:nvPicPr>
          <p:cNvPr id="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1171575"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3853" y="2"/>
            <a:ext cx="1171575"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6" name="Picture 2" descr="Pictur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0215" y="180269"/>
            <a:ext cx="4658810" cy="162696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Picture background"/>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6490746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720080"/>
          </a:xfrm>
          <a:solidFill>
            <a:schemeClr val="accent2">
              <a:lumMod val="20000"/>
              <a:lumOff val="80000"/>
            </a:schemeClr>
          </a:solidFill>
        </p:spPr>
        <p:txBody>
          <a:bodyPr>
            <a:normAutofit/>
          </a:bodyPr>
          <a:lstStyle/>
          <a:p>
            <a:pPr algn="ctr"/>
            <a:r>
              <a:rPr lang="uz-Latn-UZ" sz="3200" b="1" dirty="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Fanga</a:t>
            </a:r>
            <a:r>
              <a:rPr lang="uz-Latn-UZ" sz="2800" b="1" dirty="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uz-Latn-UZ" sz="3200" b="1" dirty="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doir</a:t>
            </a:r>
            <a:r>
              <a:rPr lang="uz-Latn-UZ" sz="2800" b="1" dirty="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ADABIYOTLAR</a:t>
            </a:r>
            <a:endParaRPr lang="ru-RU" sz="2800" b="1" dirty="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TextBox 2"/>
          <p:cNvSpPr txBox="1"/>
          <p:nvPr/>
        </p:nvSpPr>
        <p:spPr>
          <a:xfrm>
            <a:off x="467544" y="1124744"/>
            <a:ext cx="8280920" cy="6186309"/>
          </a:xfrm>
          <a:prstGeom prst="rect">
            <a:avLst/>
          </a:prstGeom>
          <a:noFill/>
        </p:spPr>
        <p:txBody>
          <a:bodyPr wrap="square" rtlCol="0">
            <a:spAutoFit/>
          </a:bodyPr>
          <a:lstStyle/>
          <a:p>
            <a:pPr algn="ctr"/>
            <a:r>
              <a:rPr lang="uz-Latn-UZ" b="1" dirty="0"/>
              <a:t>Asosiy adabiyotlar:</a:t>
            </a:r>
            <a:endParaRPr lang="ru-RU" dirty="0"/>
          </a:p>
          <a:p>
            <a:pPr lvl="0"/>
            <a:r>
              <a:rPr lang="uz-Cyrl-UZ" dirty="0"/>
              <a:t>Usmonova Sh., Rixsiyeva G. Madaniyatlararo muloqot: o‘quv qo‘llanma.  – Toshkent, 2017. – 135 b.</a:t>
            </a:r>
            <a:endParaRPr lang="ru-RU" dirty="0"/>
          </a:p>
          <a:p>
            <a:pPr lvl="0"/>
            <a:r>
              <a:rPr lang="uz-Cyrl-UZ" dirty="0"/>
              <a:t>Гузикова М. О.Основы теории межкультурной коммуникации: учебное пособие. – Екатеринбург: Изд‑во Урал.ун-та, 2015. – 124 с.</a:t>
            </a:r>
            <a:endParaRPr lang="ru-RU" dirty="0"/>
          </a:p>
          <a:p>
            <a:pPr lvl="0"/>
            <a:r>
              <a:rPr lang="uz-Cyrl-UZ" dirty="0"/>
              <a:t>Садохин А. П. Введение в теорию межкультурной коммуникации /А. П. Садохин. – М.: Высш. шк., 2005. – 310 с.</a:t>
            </a:r>
            <a:endParaRPr lang="ru-RU" dirty="0"/>
          </a:p>
          <a:p>
            <a:pPr algn="ctr" hangingPunct="0"/>
            <a:r>
              <a:rPr lang="uz-Cyrl-UZ" b="1" dirty="0"/>
              <a:t>Дополнительная литература:</a:t>
            </a:r>
            <a:endParaRPr lang="ru-RU" dirty="0"/>
          </a:p>
          <a:p>
            <a:pPr lvl="0"/>
            <a:r>
              <a:rPr lang="uz-Cyrl-UZ" dirty="0"/>
              <a:t>Болдырев В.Е.</a:t>
            </a:r>
            <a:r>
              <a:rPr lang="uz-Cyrl-UZ" i="1" dirty="0"/>
              <a:t>  </a:t>
            </a:r>
            <a:r>
              <a:rPr lang="uz-Cyrl-UZ" dirty="0"/>
              <a:t>Введение в теорию межкультурной коммуникации.</a:t>
            </a:r>
            <a:r>
              <a:rPr lang="uz-Cyrl-UZ" i="1" dirty="0"/>
              <a:t>  </a:t>
            </a:r>
            <a:r>
              <a:rPr lang="uz-Cyrl-UZ" dirty="0"/>
              <a:t>Курс лекций.  – М.: Русский язык, 2009. – 141 c.</a:t>
            </a:r>
            <a:endParaRPr lang="ru-RU" dirty="0"/>
          </a:p>
          <a:p>
            <a:pPr lvl="0"/>
            <a:r>
              <a:rPr lang="uz-Cyrl-UZ" dirty="0"/>
              <a:t>Judith Martin, Thomas Nakayama </a:t>
            </a:r>
            <a:r>
              <a:rPr lang="uz-Cyrl-UZ" i="1" dirty="0"/>
              <a:t>Intercultural communication in contexts.  5th ed. </a:t>
            </a:r>
            <a:r>
              <a:rPr lang="uz-Cyrl-UZ" dirty="0"/>
              <a:t>– New York: McGraw-Hill,</a:t>
            </a:r>
            <a:r>
              <a:rPr lang="uz-Cyrl-UZ" i="1" dirty="0"/>
              <a:t> </a:t>
            </a:r>
            <a:r>
              <a:rPr lang="uz-Cyrl-UZ" dirty="0"/>
              <a:t>2010.</a:t>
            </a:r>
            <a:r>
              <a:rPr lang="uz-Cyrl-UZ" i="1" dirty="0"/>
              <a:t> </a:t>
            </a:r>
            <a:r>
              <a:rPr lang="uz-Cyrl-UZ" dirty="0"/>
              <a:t> – 528 p.</a:t>
            </a:r>
            <a:endParaRPr lang="ru-RU" dirty="0"/>
          </a:p>
          <a:p>
            <a:pPr lvl="0"/>
            <a:r>
              <a:rPr lang="uz-Cyrl-UZ" dirty="0"/>
              <a:t>Shirinova Yekaterina Turakulovna. (2023). Kommunikatsiyaning ijtimoiy va psixologik jihatlariga doir. Innovations in Technology and Science Education, 2 (7), 924–931. Retrieved from </a:t>
            </a:r>
            <a:r>
              <a:rPr lang="uz-Cyrl-UZ" u="sng" dirty="0">
                <a:hlinkClick r:id="rId2"/>
              </a:rPr>
              <a:t>https://humoscience.com/index.php/itse/article/view/441</a:t>
            </a:r>
            <a:endParaRPr lang="ru-RU" dirty="0"/>
          </a:p>
          <a:p>
            <a:pPr lvl="0"/>
            <a:r>
              <a:rPr lang="uz-Cyrl-UZ" dirty="0"/>
              <a:t>Ширинова Е.Т. «Некоторые соображения о коммуникации». Узбекистан: язык и культура. Вопросы прикладной филологии. 2023.1(5). –  C 84–91.</a:t>
            </a:r>
            <a:endParaRPr lang="ru-RU" dirty="0"/>
          </a:p>
          <a:p>
            <a:pPr lvl="0"/>
            <a:r>
              <a:rPr lang="uz-Cyrl-UZ" dirty="0"/>
              <a:t>Shirinova Y.T. Madaniyatlararo kommunikatsiya xususida</a:t>
            </a:r>
            <a:r>
              <a:rPr lang="uz-Cyrl-UZ" i="1" dirty="0"/>
              <a:t> </a:t>
            </a:r>
            <a:r>
              <a:rPr lang="uz-Cyrl-UZ" dirty="0"/>
              <a:t>//</a:t>
            </a:r>
            <a:r>
              <a:rPr lang="uz-Cyrl-UZ" i="1" dirty="0"/>
              <a:t> </a:t>
            </a:r>
            <a:r>
              <a:rPr lang="uz-Cyrl-UZ" dirty="0"/>
              <a:t>International conference dedicated to the role and importance of innovative education in the 21st century. 2022, September.</a:t>
            </a:r>
            <a:endParaRPr lang="ru-RU" dirty="0"/>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42844" y="2636912"/>
            <a:ext cx="850109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58775" algn="just"/>
            <a:r>
              <a:rPr lang="uz-Latn-UZ" sz="2400" dirty="0">
                <a:latin typeface="Times New Roman" panose="02020603050405020304" pitchFamily="18" charset="0"/>
                <a:cs typeface="Times New Roman" panose="02020603050405020304" pitchFamily="18" charset="0"/>
              </a:rPr>
              <a:t>Madaniyalararo muloqot nazariyasi – bu madaniyatlararo muloqot jarayonini, uni amalga </a:t>
            </a:r>
            <a:r>
              <a:rPr lang="uz-Latn-UZ" sz="2400" dirty="0" smtClean="0">
                <a:latin typeface="Times New Roman" panose="02020603050405020304" pitchFamily="18" charset="0"/>
                <a:cs typeface="Times New Roman" panose="02020603050405020304" pitchFamily="18" charset="0"/>
              </a:rPr>
              <a:t>oshirish shartlari, mazkur jarayonda vujudga </a:t>
            </a:r>
            <a:r>
              <a:rPr lang="uz-Latn-UZ" sz="2400" dirty="0">
                <a:latin typeface="Times New Roman" panose="02020603050405020304" pitchFamily="18" charset="0"/>
                <a:cs typeface="Times New Roman" panose="02020603050405020304" pitchFamily="18" charset="0"/>
              </a:rPr>
              <a:t>keladigan qiyinchiliklar va muloqotning muvaffaqiyatsizlik sabablarini tasvirlab beradigan fan demakdir. Mazkur </a:t>
            </a:r>
            <a:r>
              <a:rPr lang="uz-Latn-UZ" sz="2400" dirty="0" smtClean="0">
                <a:latin typeface="Times New Roman" panose="02020603050405020304" pitchFamily="18" charset="0"/>
                <a:cs typeface="Times New Roman" panose="02020603050405020304" pitchFamily="18" charset="0"/>
              </a:rPr>
              <a:t>fanda </a:t>
            </a:r>
            <a:r>
              <a:rPr lang="uz-Latn-UZ" sz="2400" dirty="0">
                <a:latin typeface="Times New Roman" panose="02020603050405020304" pitchFamily="18" charset="0"/>
                <a:cs typeface="Times New Roman" panose="02020603050405020304" pitchFamily="18" charset="0"/>
              </a:rPr>
              <a:t>madaniyatlararo </a:t>
            </a:r>
            <a:r>
              <a:rPr lang="uz-Latn-UZ" sz="2400" dirty="0" smtClean="0">
                <a:latin typeface="Times New Roman" panose="02020603050405020304" pitchFamily="18" charset="0"/>
                <a:cs typeface="Times New Roman" panose="02020603050405020304" pitchFamily="18" charset="0"/>
              </a:rPr>
              <a:t>muloqot </a:t>
            </a:r>
            <a:r>
              <a:rPr lang="uz-Latn-UZ" sz="2400" dirty="0">
                <a:latin typeface="Times New Roman" panose="02020603050405020304" pitchFamily="18" charset="0"/>
                <a:cs typeface="Times New Roman" panose="02020603050405020304" pitchFamily="18" charset="0"/>
              </a:rPr>
              <a:t>tushunchalari, madaniyatlararo muloqot nazariyasining asosiy xususiyatlari, fanlararo aloqalar, fanning kelib chiqish tarixi, madaniyatlararo kommunikatsiya yuzasidan egallangan bilimlarni </a:t>
            </a:r>
            <a:r>
              <a:rPr lang="uz-Latn-UZ" sz="2400" dirty="0" smtClean="0">
                <a:latin typeface="Times New Roman" panose="02020603050405020304" pitchFamily="18" charset="0"/>
                <a:cs typeface="Times New Roman" panose="02020603050405020304" pitchFamily="18" charset="0"/>
              </a:rPr>
              <a:t>qo‘llash sohalarini o‘rganiladi</a:t>
            </a:r>
            <a:r>
              <a:rPr lang="uz-Latn-UZ"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marR="0" lvl="0" indent="358775" algn="just" defTabSz="914400" rtl="0" eaLnBrk="0" fontAlgn="base" latinLnBrk="0" hangingPunct="0">
              <a:lnSpc>
                <a:spcPct val="100000"/>
              </a:lnSpc>
              <a:spcBef>
                <a:spcPct val="0"/>
              </a:spcBef>
              <a:spcAft>
                <a:spcPct val="0"/>
              </a:spcAft>
              <a:buClrTx/>
              <a:buSzTx/>
              <a:buFontTx/>
              <a:buNone/>
              <a:tabLst/>
            </a:pPr>
            <a:endParaRPr kumimoji="0" lang="uz-Cyrl-UZ" sz="24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4" name="Image 1" descr="preencoded.png"/>
          <p:cNvPicPr>
            <a:picLocks noChangeAspect="1"/>
          </p:cNvPicPr>
          <p:nvPr/>
        </p:nvPicPr>
        <p:blipFill>
          <a:blip r:embed="rId2"/>
          <a:stretch>
            <a:fillRect/>
          </a:stretch>
        </p:blipFill>
        <p:spPr>
          <a:xfrm>
            <a:off x="2339752" y="260648"/>
            <a:ext cx="4352330" cy="2174796"/>
          </a:xfrm>
          <a:prstGeom prst="rect">
            <a:avLst/>
          </a:prstGeom>
        </p:spPr>
      </p:pic>
    </p:spTree>
    <p:extLst>
      <p:ext uri="{BB962C8B-B14F-4D97-AF65-F5344CB8AC3E}">
        <p14:creationId xmlns:p14="http://schemas.microsoft.com/office/powerpoint/2010/main" val="3744852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391306" cy="785818"/>
          </a:xfrm>
          <a:solidFill>
            <a:schemeClr val="accent2">
              <a:lumMod val="20000"/>
              <a:lumOff val="80000"/>
            </a:schemeClr>
          </a:solidFill>
        </p:spPr>
        <p:txBody>
          <a:bodyPr>
            <a:normAutofit/>
          </a:bodyPr>
          <a:lstStyle/>
          <a:p>
            <a:pPr algn="ctr"/>
            <a:r>
              <a:rPr lang="uz-Latn-UZ" b="1" dirty="0">
                <a:latin typeface="Times New Roman" pitchFamily="18" charset="0"/>
                <a:cs typeface="Times New Roman" pitchFamily="18" charset="0"/>
              </a:rPr>
              <a:t>Fanning maqsad va vazifalari</a:t>
            </a:r>
            <a:endParaRPr lang="ru-RU" b="1" dirty="0">
              <a:latin typeface="Times New Roman" pitchFamily="18" charset="0"/>
              <a:cs typeface="Times New Roman" pitchFamily="18" charset="0"/>
            </a:endParaRPr>
          </a:p>
        </p:txBody>
      </p:sp>
      <p:sp>
        <p:nvSpPr>
          <p:cNvPr id="1025" name="Rectangle 1"/>
          <p:cNvSpPr>
            <a:spLocks noChangeArrowheads="1"/>
          </p:cNvSpPr>
          <p:nvPr/>
        </p:nvSpPr>
        <p:spPr bwMode="auto">
          <a:xfrm>
            <a:off x="357158" y="1021003"/>
            <a:ext cx="850109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uz-Cyrl-UZ" sz="3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Fanni o‘qitishdan maqsad – </a:t>
            </a:r>
            <a:r>
              <a:rPr lang="uz-Latn-UZ" sz="3200" dirty="0">
                <a:latin typeface="Times New Roman" panose="02020603050405020304" pitchFamily="18" charset="0"/>
                <a:cs typeface="Times New Roman" panose="02020603050405020304" pitchFamily="18" charset="0"/>
              </a:rPr>
              <a:t>talabalarni ilmiy bilishning o‘ziga xos bir qismi bo‘lgan madaniyatlararo kommunikatsiyaning nazariy asoslari bilan tanishtirish, hozirgi globallashuv zamonida til o‘qitish jarayoniga ta’sir qiluvchi ekstralingvistik omillar bilan tanishtirish, mazkur omillarni hisobga olgan holda dars samaradorligini ta’minlashga o‘rgatish va madaniyatlararo muloqot malakasining nazariy va amaliy </a:t>
            </a:r>
            <a:r>
              <a:rPr lang="uz-Latn-UZ" sz="3200" dirty="0" smtClean="0">
                <a:latin typeface="Times New Roman" panose="02020603050405020304" pitchFamily="18" charset="0"/>
                <a:cs typeface="Times New Roman" panose="02020603050405020304" pitchFamily="18" charset="0"/>
              </a:rPr>
              <a:t>jihatlari bo‘yicha </a:t>
            </a:r>
            <a:r>
              <a:rPr lang="uz-Latn-UZ" sz="3200" dirty="0">
                <a:latin typeface="Times New Roman" panose="02020603050405020304" pitchFamily="18" charset="0"/>
                <a:cs typeface="Times New Roman" panose="02020603050405020304" pitchFamily="18" charset="0"/>
              </a:rPr>
              <a:t>bilim berishdan iborat.</a:t>
            </a:r>
            <a:endParaRPr lang="ru-RU" sz="3200" dirty="0">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spcBef>
                <a:spcPct val="0"/>
              </a:spcBef>
              <a:spcAft>
                <a:spcPct val="0"/>
              </a:spcAft>
              <a:buClrTx/>
              <a:buSzTx/>
              <a:buFontTx/>
              <a:buNone/>
              <a:tabLst/>
            </a:pPr>
            <a:endParaRPr kumimoji="0" lang="uz-Cyrl-U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150896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8605620" cy="582594"/>
          </a:xfrm>
          <a:solidFill>
            <a:schemeClr val="accent2">
              <a:lumMod val="20000"/>
              <a:lumOff val="80000"/>
            </a:schemeClr>
          </a:solidFill>
        </p:spPr>
        <p:txBody>
          <a:bodyPr>
            <a:normAutofit/>
          </a:bodyPr>
          <a:lstStyle/>
          <a:p>
            <a:pPr algn="ctr"/>
            <a:r>
              <a:rPr lang="uz-Latn-UZ" dirty="0">
                <a:latin typeface="Times New Roman" pitchFamily="18" charset="0"/>
                <a:cs typeface="Times New Roman" pitchFamily="18" charset="0"/>
              </a:rPr>
              <a:t>Fanning maqsad va vazifalari</a:t>
            </a:r>
            <a:endParaRPr lang="ru-RU" dirty="0">
              <a:latin typeface="Times New Roman" pitchFamily="18" charset="0"/>
              <a:cs typeface="Times New Roman" pitchFamily="18" charset="0"/>
            </a:endParaRPr>
          </a:p>
        </p:txBody>
      </p:sp>
      <p:sp>
        <p:nvSpPr>
          <p:cNvPr id="1025" name="Rectangle 1"/>
          <p:cNvSpPr>
            <a:spLocks noChangeArrowheads="1"/>
          </p:cNvSpPr>
          <p:nvPr/>
        </p:nvSpPr>
        <p:spPr bwMode="auto">
          <a:xfrm>
            <a:off x="142844" y="1153995"/>
            <a:ext cx="8501090" cy="48628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kumimoji="0" lang="uz-Cyrl-UZ"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Fanni o‘qitishning vazifasi</a:t>
            </a:r>
            <a:r>
              <a:rPr kumimoji="0" lang="uz-Cyrl-UZ"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uz-Latn-UZ"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lang="uz-Cyrl-UZ" sz="2800" dirty="0">
                <a:latin typeface="Times New Roman" panose="02020603050405020304" pitchFamily="18" charset="0"/>
                <a:cs typeface="Times New Roman" panose="02020603050405020304" pitchFamily="18" charset="0"/>
              </a:rPr>
              <a:t>talabalarda </a:t>
            </a:r>
            <a:r>
              <a:rPr lang="uz-Latn-UZ" sz="2800" dirty="0">
                <a:latin typeface="Times New Roman" panose="02020603050405020304" pitchFamily="18" charset="0"/>
                <a:cs typeface="Times New Roman" panose="02020603050405020304" pitchFamily="18" charset="0"/>
              </a:rPr>
              <a:t>madaniyatlararo kommunikatsiya</a:t>
            </a:r>
            <a:r>
              <a:rPr lang="uz-Cyrl-UZ" sz="2800" dirty="0">
                <a:latin typeface="Times New Roman" panose="02020603050405020304" pitchFamily="18" charset="0"/>
                <a:cs typeface="Times New Roman" panose="02020603050405020304" pitchFamily="18" charset="0"/>
              </a:rPr>
              <a:t> bo‘yicha bilimlarni shakllantirish va mustahkamlash; talabalarda </a:t>
            </a:r>
            <a:r>
              <a:rPr lang="uz-Latn-UZ" sz="2800" dirty="0">
                <a:latin typeface="Times New Roman" panose="02020603050405020304" pitchFamily="18" charset="0"/>
                <a:cs typeface="Times New Roman" panose="02020603050405020304" pitchFamily="18" charset="0"/>
              </a:rPr>
              <a:t>madaniyatlararo kommunikatsiya fanining </a:t>
            </a:r>
            <a:r>
              <a:rPr lang="uz-Latn-UZ" sz="2800" dirty="0" smtClean="0">
                <a:latin typeface="Times New Roman" panose="02020603050405020304" pitchFamily="18" charset="0"/>
                <a:cs typeface="Times New Roman" panose="02020603050405020304" pitchFamily="18" charset="0"/>
              </a:rPr>
              <a:t>obyekti</a:t>
            </a:r>
            <a:r>
              <a:rPr lang="uz-Latn-UZ" sz="2800" dirty="0">
                <a:latin typeface="Times New Roman" panose="02020603050405020304" pitchFamily="18" charset="0"/>
                <a:cs typeface="Times New Roman" panose="02020603050405020304" pitchFamily="18" charset="0"/>
              </a:rPr>
              <a:t>, predmeti, maqsadi va vazifalari; madaniyatlararo kommunikatsiyaning boshqa fanlar bilan aloqasi; madaniyatlararo kommunikatsiya fanining amaliy ahamiyati; madaniyat tushunchasi; krossmadaniy (madaniyatlararo) tadqiqotlar; madaniyatlar tipologiyasi b</a:t>
            </a:r>
            <a:r>
              <a:rPr lang="uz-Cyrl-UZ" sz="2800" dirty="0">
                <a:latin typeface="Times New Roman" panose="02020603050405020304" pitchFamily="18" charset="0"/>
                <a:cs typeface="Times New Roman" panose="02020603050405020304" pitchFamily="18" charset="0"/>
              </a:rPr>
              <a:t>o‘yicha boshlang‘ich bilimlarni shakllantirish</a:t>
            </a:r>
            <a:r>
              <a:rPr lang="uz-Latn-UZ" sz="2800" dirty="0">
                <a:latin typeface="Times New Roman" panose="02020603050405020304" pitchFamily="18" charset="0"/>
                <a:cs typeface="Times New Roman" panose="02020603050405020304" pitchFamily="18" charset="0"/>
              </a:rPr>
              <a:t>dan </a:t>
            </a:r>
            <a:r>
              <a:rPr lang="uz-Cyrl-UZ" sz="2800" dirty="0">
                <a:latin typeface="Times New Roman" panose="02020603050405020304" pitchFamily="18" charset="0"/>
                <a:cs typeface="Times New Roman" panose="02020603050405020304" pitchFamily="18" charset="0"/>
              </a:rPr>
              <a:t>iborat.</a:t>
            </a:r>
            <a:endParaRPr lang="ru-RU" sz="2800" dirty="0">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uz-Cyrl-UZ" sz="3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p14="http://schemas.microsoft.com/office/powerpoint/2010/main" val="1289828248"/>
              </p:ext>
            </p:extLst>
          </p:nvPr>
        </p:nvGraphicFramePr>
        <p:xfrm>
          <a:off x="0" y="65499896"/>
          <a:ext cx="8964487" cy="44256960"/>
        </p:xfrm>
        <a:graphic>
          <a:graphicData uri="http://schemas.openxmlformats.org/drawingml/2006/table">
            <a:tbl>
              <a:tblPr firstRow="1" firstCol="1" bandRow="1">
                <a:tableStyleId>{5C22544A-7EE6-4342-B048-85BDC9FD1C3A}</a:tableStyleId>
              </a:tblPr>
              <a:tblGrid>
                <a:gridCol w="522955"/>
                <a:gridCol w="3575411"/>
                <a:gridCol w="3682970"/>
                <a:gridCol w="1183151"/>
              </a:tblGrid>
              <a:tr h="0">
                <a:tc>
                  <a:txBody>
                    <a:bodyPr/>
                    <a:lstStyle/>
                    <a:p>
                      <a:pPr>
                        <a:spcAft>
                          <a:spcPts val="0"/>
                        </a:spcAft>
                      </a:pPr>
                      <a:r>
                        <a:rPr lang="ru-RU" sz="2400" dirty="0">
                          <a:effectLst/>
                          <a:latin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dirty="0">
                          <a:effectLst/>
                          <a:latin typeface="Times New Roman" panose="02020603050405020304" pitchFamily="18" charset="0"/>
                          <a:cs typeface="Times New Roman" panose="02020603050405020304" pitchFamily="18" charset="0"/>
                        </a:rPr>
                        <a:t>Тема лекций</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just">
                        <a:spcAft>
                          <a:spcPts val="0"/>
                        </a:spcAft>
                      </a:pPr>
                      <a:r>
                        <a:rPr lang="ru-RU" sz="2400">
                          <a:effectLst/>
                          <a:latin typeface="Times New Roman" panose="02020603050405020304" pitchFamily="18" charset="0"/>
                          <a:cs typeface="Times New Roman" panose="02020603050405020304" pitchFamily="18" charset="0"/>
                        </a:rPr>
                        <a:t>Краткий обзор (ключевые слова)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spcAft>
                          <a:spcPts val="0"/>
                        </a:spcAft>
                      </a:pPr>
                      <a:r>
                        <a:rPr lang="ru-RU" sz="2400">
                          <a:effectLst/>
                          <a:latin typeface="Times New Roman" panose="02020603050405020304" pitchFamily="18" charset="0"/>
                          <a:cs typeface="Times New Roman" panose="02020603050405020304" pitchFamily="18" charset="0"/>
                        </a:rPr>
                        <a:t>Часы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7405384">
                <a:tc>
                  <a:txBody>
                    <a:bodyPr/>
                    <a:lstStyle/>
                    <a:p>
                      <a:pPr>
                        <a:spcAft>
                          <a:spcPts val="0"/>
                        </a:spcAft>
                      </a:pPr>
                      <a:r>
                        <a:rPr lang="ru-RU" sz="2400" dirty="0">
                          <a:effectLst/>
                          <a:latin typeface="Times New Roman" panose="02020603050405020304" pitchFamily="18" charset="0"/>
                          <a:cs typeface="Times New Roman" panose="02020603050405020304" pitchFamily="18" charset="0"/>
                        </a:rPr>
                        <a:t>1</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dirty="0">
                          <a:effectLst/>
                          <a:latin typeface="Times New Roman" panose="02020603050405020304" pitchFamily="18" charset="0"/>
                          <a:cs typeface="Times New Roman" panose="02020603050405020304" pitchFamily="18" charset="0"/>
                        </a:rPr>
                        <a:t> </a:t>
                      </a:r>
                    </a:p>
                    <a:p>
                      <a:pPr algn="ctr">
                        <a:spcAft>
                          <a:spcPts val="0"/>
                        </a:spcAft>
                      </a:pPr>
                      <a:r>
                        <a:rPr lang="uz-Cyrl-UZ" sz="2400" dirty="0">
                          <a:effectLst/>
                          <a:latin typeface="Times New Roman" panose="02020603050405020304" pitchFamily="18" charset="0"/>
                          <a:cs typeface="Times New Roman" panose="02020603050405020304" pitchFamily="18" charset="0"/>
                        </a:rPr>
                        <a:t>Межкультурная коммуникация как теоретическая и практическая наука</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a:effectLst/>
                          <a:latin typeface="Times New Roman" panose="02020603050405020304" pitchFamily="18" charset="0"/>
                          <a:cs typeface="Times New Roman" panose="02020603050405020304" pitchFamily="18" charset="0"/>
                        </a:rPr>
                        <a:t>Понятие межкультурная коммуникация. Становление межкультурной коммуникации как науки. Основные свойства межкультурной коммуникации как научного направления. Практическое значение учебной дисциплины межкультурная коммуникация. Объект, предмет, цель и задачи учебной дисциплины межкультурная коммуникация. Связь межкультурной коммуникации с другими отраслями науки. Межкультурная коммуникация и лингвистика. Межкультурная коммуникация и психология. Межкультурная коммуникация и риторика. Межкультурная коммуникация и психолингвистика.</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313998">
                <a:tc>
                  <a:txBody>
                    <a:bodyPr/>
                    <a:lstStyle/>
                    <a:p>
                      <a:pP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dirty="0">
                          <a:effectLst/>
                          <a:latin typeface="Times New Roman" panose="02020603050405020304" pitchFamily="18" charset="0"/>
                          <a:cs typeface="Times New Roman" panose="02020603050405020304" pitchFamily="18" charset="0"/>
                        </a:rPr>
                        <a:t>Понятие культура</a:t>
                      </a:r>
                      <a:r>
                        <a:rPr lang="ru-RU" sz="2400" dirty="0">
                          <a:effectLst/>
                          <a:latin typeface="Times New Roman" panose="02020603050405020304" pitchFamily="18" charset="0"/>
                          <a:cs typeface="Times New Roman" panose="02020603050405020304" pitchFamily="18" charset="0"/>
                        </a:rPr>
                        <a:t>.</a:t>
                      </a:r>
                      <a:r>
                        <a:rPr lang="uz-Cyrl-UZ" sz="2400" dirty="0">
                          <a:effectLst/>
                          <a:latin typeface="Times New Roman" panose="02020603050405020304" pitchFamily="18" charset="0"/>
                          <a:cs typeface="Times New Roman" panose="02020603050405020304" pitchFamily="18" charset="0"/>
                        </a:rPr>
                        <a:t> Понятие коммуникация</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dirty="0">
                          <a:effectLst/>
                          <a:latin typeface="Times New Roman" panose="02020603050405020304" pitchFamily="18" charset="0"/>
                          <a:cs typeface="Times New Roman" panose="02020603050405020304" pitchFamily="18" charset="0"/>
                        </a:rPr>
                        <a:t>Понятие культура. Энкультурация и социолизация. Процесс аккультурации. Описание культуры. Кросс-культурные (межкультурные) исследования. Типология культур. Понятие коммуникация. Модели коммуникации. Эффективность коммуникации. Теория коммуникативной адаптации.</a:t>
                      </a:r>
                      <a:endParaRPr lang="ru-RU" sz="2400" dirty="0">
                        <a:effectLst/>
                        <a:latin typeface="Times New Roman" panose="02020603050405020304" pitchFamily="18" charset="0"/>
                        <a:cs typeface="Times New Roman" panose="02020603050405020304" pitchFamily="18" charset="0"/>
                      </a:endParaRPr>
                    </a:p>
                    <a:p>
                      <a:pPr marR="85725" algn="just">
                        <a:spcAft>
                          <a:spcPts val="0"/>
                        </a:spcAft>
                      </a:pPr>
                      <a:r>
                        <a:rPr lang="uz-Cyrl-UZ" sz="2400" dirty="0">
                          <a:effectLst/>
                          <a:latin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cs typeface="Times New Roman" panose="02020603050405020304" pitchFamily="18" charset="0"/>
                      </a:endParaRPr>
                    </a:p>
                    <a:p>
                      <a:pPr algn="just">
                        <a:spcAft>
                          <a:spcPts val="0"/>
                        </a:spcAft>
                        <a:tabLst>
                          <a:tab pos="457200" algn="l"/>
                        </a:tabLst>
                      </a:pPr>
                      <a:r>
                        <a:rPr lang="ru-RU" sz="2400" dirty="0">
                          <a:effectLst/>
                          <a:latin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91161">
                <a:tc>
                  <a:txBody>
                    <a:bodyPr/>
                    <a:lstStyle/>
                    <a:p>
                      <a:pPr>
                        <a:spcAft>
                          <a:spcPts val="0"/>
                        </a:spcAft>
                      </a:pPr>
                      <a:r>
                        <a:rPr lang="ru-RU" sz="2400">
                          <a:effectLst/>
                          <a:latin typeface="Times New Roman" panose="02020603050405020304" pitchFamily="18" charset="0"/>
                          <a:cs typeface="Times New Roman" panose="02020603050405020304" pitchFamily="18" charset="0"/>
                        </a:rPr>
                        <a:t>3</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dirty="0">
                          <a:effectLst/>
                          <a:latin typeface="Times New Roman" panose="02020603050405020304" pitchFamily="18" charset="0"/>
                          <a:cs typeface="Times New Roman" panose="02020603050405020304" pitchFamily="18" charset="0"/>
                        </a:rPr>
                        <a:t>Психологические аспекты коммуникации</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a:effectLst/>
                          <a:latin typeface="Times New Roman" panose="02020603050405020304" pitchFamily="18" charset="0"/>
                          <a:cs typeface="Times New Roman" panose="02020603050405020304" pitchFamily="18" charset="0"/>
                        </a:rPr>
                        <a:t>Личность. Концепция-Я. Идентичность. Виды идентичности. Социальный статус. Теория вежливости.</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4390901">
                <a:tc>
                  <a:txBody>
                    <a:bodyPr/>
                    <a:lstStyle/>
                    <a:p>
                      <a:pPr>
                        <a:spcAft>
                          <a:spcPts val="0"/>
                        </a:spcAft>
                      </a:pPr>
                      <a:r>
                        <a:rPr lang="ru-RU" sz="2400">
                          <a:effectLst/>
                          <a:latin typeface="Times New Roman" panose="02020603050405020304" pitchFamily="18" charset="0"/>
                          <a:cs typeface="Times New Roman" panose="02020603050405020304" pitchFamily="18" charset="0"/>
                        </a:rPr>
                        <a:t>4</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dirty="0">
                          <a:effectLst/>
                          <a:latin typeface="Times New Roman" panose="02020603050405020304" pitchFamily="18" charset="0"/>
                          <a:cs typeface="Times New Roman" panose="02020603050405020304" pitchFamily="18" charset="0"/>
                        </a:rPr>
                        <a:t>Язык, идентичность и межкультурная коммуникация Межкультурная коммуникация и лингвистическая прагматика</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L="457200" marR="85725" algn="just">
                        <a:spcAft>
                          <a:spcPts val="0"/>
                        </a:spcAft>
                      </a:pPr>
                      <a:r>
                        <a:rPr lang="uz-Cyrl-UZ" sz="2400" dirty="0">
                          <a:effectLst/>
                          <a:latin typeface="Times New Roman" panose="02020603050405020304" pitchFamily="18" charset="0"/>
                          <a:cs typeface="Times New Roman" panose="02020603050405020304" pitchFamily="18" charset="0"/>
                        </a:rPr>
                        <a:t>Язык, идентичность и межкультурная коммуникация. Язык и личность. Язык и культура. Межкультурная коммуникация и лингвистическая прагматика Прагматика как раздел семиотики. Вопросы прагматики в межкультурной коммуникации. Лингвопрагматика. Принципы кооперации (сотрудничества). Максимы Грайса. Теория речевых актов. </a:t>
                      </a:r>
                      <a:endParaRPr lang="ru-RU" sz="2400" dirty="0">
                        <a:effectLst/>
                        <a:latin typeface="Times New Roman" panose="02020603050405020304" pitchFamily="18" charset="0"/>
                        <a:cs typeface="Times New Roman" panose="02020603050405020304" pitchFamily="18" charset="0"/>
                      </a:endParaRPr>
                    </a:p>
                    <a:p>
                      <a:pPr marR="85725" algn="just">
                        <a:spcAft>
                          <a:spcPts val="0"/>
                        </a:spcAft>
                      </a:pPr>
                      <a:r>
                        <a:rPr lang="uz-Cyrl-UZ" sz="2400" dirty="0">
                          <a:effectLst/>
                          <a:latin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cs typeface="Times New Roman" panose="02020603050405020304" pitchFamily="18" charset="0"/>
                      </a:endParaRPr>
                    </a:p>
                    <a:p>
                      <a:pPr algn="just">
                        <a:spcAft>
                          <a:spcPts val="0"/>
                        </a:spcAft>
                      </a:pPr>
                      <a:r>
                        <a:rPr lang="ru-RU" sz="2400" dirty="0">
                          <a:effectLst/>
                          <a:latin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440609">
                <a:tc>
                  <a:txBody>
                    <a:bodyPr/>
                    <a:lstStyle/>
                    <a:p>
                      <a:pPr>
                        <a:spcAft>
                          <a:spcPts val="0"/>
                        </a:spcAft>
                      </a:pPr>
                      <a:r>
                        <a:rPr lang="ru-RU" sz="2400">
                          <a:effectLst/>
                          <a:latin typeface="Times New Roman" panose="02020603050405020304" pitchFamily="18" charset="0"/>
                          <a:cs typeface="Times New Roman" panose="02020603050405020304" pitchFamily="18" charset="0"/>
                        </a:rPr>
                        <a:t>5</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a:effectLst/>
                          <a:latin typeface="Times New Roman" panose="02020603050405020304" pitchFamily="18" charset="0"/>
                          <a:cs typeface="Times New Roman" panose="02020603050405020304" pitchFamily="18" charset="0"/>
                        </a:rPr>
                        <a:t>Некоторые специфические аспекты межкультурной коммуникации.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a:effectLst/>
                          <a:latin typeface="Times New Roman" panose="02020603050405020304" pitchFamily="18" charset="0"/>
                          <a:cs typeface="Times New Roman" panose="02020603050405020304" pitchFamily="18" charset="0"/>
                        </a:rPr>
                        <a:t>Некоторые специфические аспекты межкультурной коммуникации. Вербальный канал межкультурной коммуникации. Паралингвистический канал общения. Фатическая коммуникация – особая форма вербальной коммуникации. Факторы успеха фатической коммуникации. Способы общения. Выбор языка общения. Межкультурная коммуникация и перевод. Невербальные каналы коммуникации. Проксемика и такесика.</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486190">
                <a:tc>
                  <a:txBody>
                    <a:bodyPr/>
                    <a:lstStyle/>
                    <a:p>
                      <a:pPr>
                        <a:spcAft>
                          <a:spcPts val="0"/>
                        </a:spcAft>
                      </a:pPr>
                      <a:r>
                        <a:rPr lang="ru-RU" sz="2400">
                          <a:effectLst/>
                          <a:latin typeface="Times New Roman" panose="02020603050405020304" pitchFamily="18" charset="0"/>
                          <a:cs typeface="Times New Roman" panose="02020603050405020304" pitchFamily="18" charset="0"/>
                        </a:rPr>
                        <a:t>6</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a:effectLst/>
                          <a:latin typeface="Times New Roman" panose="02020603050405020304" pitchFamily="18" charset="0"/>
                          <a:cs typeface="Times New Roman" panose="02020603050405020304" pitchFamily="18" charset="0"/>
                        </a:rPr>
                        <a:t>Стереотипы в межкультурной коммуникации. Межкультурная коммуникация и межкультурный конфликт. Организация уроков в межкультурных классах.</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a:effectLst/>
                          <a:latin typeface="Times New Roman" panose="02020603050405020304" pitchFamily="18" charset="0"/>
                          <a:cs typeface="Times New Roman" panose="02020603050405020304" pitchFamily="18" charset="0"/>
                        </a:rPr>
                        <a:t>Понятие стериотип. Атрибуция. Механизмы формирования стереотипов. Роль стереотипов в межкультурной коммуникации. Контроль над стериотипами. Гендерные особенности межкультурной коммуникации. Возрастные особенности межкультурной коммуникации. Межкультурные барьеры. Межкультурная коммуникация и межкультурный конфликт. Культурный и языковой шок. Стратегии преодоления межкультурных конфликтов.</a:t>
                      </a:r>
                      <a:endParaRPr lang="ru-RU" sz="2400">
                        <a:effectLst/>
                        <a:latin typeface="Times New Roman" panose="02020603050405020304" pitchFamily="18" charset="0"/>
                        <a:cs typeface="Times New Roman" panose="02020603050405020304" pitchFamily="18" charset="0"/>
                      </a:endParaRPr>
                    </a:p>
                    <a:p>
                      <a:pPr marL="457200" marR="85725" algn="just">
                        <a:spcAft>
                          <a:spcPts val="0"/>
                        </a:spcAft>
                      </a:pPr>
                      <a:r>
                        <a:rPr lang="uz-Cyrl-UZ" sz="2400">
                          <a:effectLst/>
                          <a:latin typeface="Times New Roman" panose="02020603050405020304" pitchFamily="18" charset="0"/>
                          <a:cs typeface="Times New Roman" panose="02020603050405020304" pitchFamily="18" charset="0"/>
                        </a:rPr>
                        <a:t> </a:t>
                      </a:r>
                      <a:endParaRPr lang="ru-RU" sz="2400">
                        <a:effectLst/>
                        <a:latin typeface="Times New Roman" panose="02020603050405020304" pitchFamily="18" charset="0"/>
                        <a:cs typeface="Times New Roman" panose="02020603050405020304" pitchFamily="18" charset="0"/>
                      </a:endParaRPr>
                    </a:p>
                    <a:p>
                      <a:pPr marR="85725" algn="just">
                        <a:spcAft>
                          <a:spcPts val="0"/>
                        </a:spcAft>
                      </a:pPr>
                      <a:r>
                        <a:rPr lang="uz-Cyrl-UZ" sz="2400">
                          <a:effectLst/>
                          <a:latin typeface="Times New Roman" panose="02020603050405020304" pitchFamily="18" charset="0"/>
                          <a:cs typeface="Times New Roman" panose="02020603050405020304" pitchFamily="18" charset="0"/>
                        </a:rPr>
                        <a:t>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0">
                <a:tc>
                  <a:txBody>
                    <a:bodyPr/>
                    <a:lstStyle/>
                    <a:p>
                      <a:pPr>
                        <a:spcAft>
                          <a:spcPts val="0"/>
                        </a:spcAft>
                      </a:pPr>
                      <a:r>
                        <a:rPr lang="ru-RU" sz="2400">
                          <a:effectLst/>
                          <a:latin typeface="Times New Roman" panose="02020603050405020304" pitchFamily="18" charset="0"/>
                          <a:cs typeface="Times New Roman" panose="02020603050405020304" pitchFamily="18" charset="0"/>
                        </a:rPr>
                        <a:t>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nchor="ctr"/>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just">
                        <a:spcAft>
                          <a:spcPts val="0"/>
                        </a:spcAft>
                      </a:pPr>
                      <a:r>
                        <a:rPr lang="ru-RU" sz="2400">
                          <a:effectLst/>
                          <a:latin typeface="Times New Roman" panose="02020603050405020304" pitchFamily="18" charset="0"/>
                          <a:cs typeface="Times New Roman" panose="02020603050405020304" pitchFamily="18" charset="0"/>
                        </a:rPr>
                        <a:t>Итого:</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dirty="0">
                          <a:effectLst/>
                          <a:latin typeface="Times New Roman" panose="02020603050405020304" pitchFamily="18" charset="0"/>
                          <a:cs typeface="Times New Roman" panose="02020603050405020304" pitchFamily="18" charset="0"/>
                        </a:rPr>
                        <a:t>12 ч.</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2083931517"/>
              </p:ext>
            </p:extLst>
          </p:nvPr>
        </p:nvGraphicFramePr>
        <p:xfrm>
          <a:off x="827584" y="810550"/>
          <a:ext cx="7632848" cy="4994713"/>
        </p:xfrm>
        <a:graphic>
          <a:graphicData uri="http://schemas.openxmlformats.org/drawingml/2006/table">
            <a:tbl>
              <a:tblPr firstRow="1" firstCol="1" bandRow="1">
                <a:tableStyleId>{5C22544A-7EE6-4342-B048-85BDC9FD1C3A}</a:tableStyleId>
              </a:tblPr>
              <a:tblGrid>
                <a:gridCol w="3350451"/>
                <a:gridCol w="4282397"/>
              </a:tblGrid>
              <a:tr h="73818">
                <a:tc>
                  <a:txBody>
                    <a:bodyPr/>
                    <a:lstStyle/>
                    <a:p>
                      <a:pPr algn="ctr">
                        <a:spcAft>
                          <a:spcPts val="0"/>
                        </a:spcAft>
                      </a:pPr>
                      <a:r>
                        <a:rPr lang="ru-RU" sz="300" dirty="0">
                          <a:effectLst/>
                        </a:rPr>
                        <a:t>Тема лекций</a:t>
                      </a:r>
                      <a:endParaRPr lang="ru-RU" sz="400" dirty="0">
                        <a:effectLst/>
                        <a:latin typeface="TimesUZ"/>
                        <a:ea typeface="Times New Roman"/>
                        <a:cs typeface="Times New Roman"/>
                      </a:endParaRPr>
                    </a:p>
                  </a:txBody>
                  <a:tcPr marL="19547" marR="19547" marT="0" marB="0"/>
                </a:tc>
                <a:tc>
                  <a:txBody>
                    <a:bodyPr/>
                    <a:lstStyle/>
                    <a:p>
                      <a:pPr algn="just">
                        <a:spcAft>
                          <a:spcPts val="0"/>
                        </a:spcAft>
                      </a:pPr>
                      <a:r>
                        <a:rPr lang="ru-RU" sz="300">
                          <a:effectLst/>
                        </a:rPr>
                        <a:t>Краткий обзор (ключевые слова) </a:t>
                      </a:r>
                      <a:endParaRPr lang="ru-RU" sz="400">
                        <a:effectLst/>
                        <a:latin typeface="TimesUZ"/>
                        <a:ea typeface="Times New Roman"/>
                        <a:cs typeface="Times New Roman"/>
                      </a:endParaRPr>
                    </a:p>
                  </a:txBody>
                  <a:tcPr marL="19547" marR="19547" marT="0" marB="0"/>
                </a:tc>
              </a:tr>
              <a:tr h="2589945">
                <a:tc>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 </a:t>
                      </a:r>
                    </a:p>
                    <a:p>
                      <a:pPr algn="ctr">
                        <a:spcAft>
                          <a:spcPts val="0"/>
                        </a:spcAft>
                      </a:pPr>
                      <a:r>
                        <a:rPr lang="uz-Cyrl-UZ" sz="1200" dirty="0">
                          <a:effectLst/>
                          <a:latin typeface="Times New Roman" panose="02020603050405020304" pitchFamily="18" charset="0"/>
                          <a:cs typeface="Times New Roman" panose="02020603050405020304" pitchFamily="18" charset="0"/>
                        </a:rPr>
                        <a:t>Межкультурная коммуникация как теоретическая и практическая наука</a:t>
                      </a:r>
                      <a:endParaRPr lang="ru-RU" sz="1200" dirty="0">
                        <a:effectLst/>
                        <a:latin typeface="Times New Roman" panose="02020603050405020304" pitchFamily="18" charset="0"/>
                        <a:ea typeface="Times New Roman"/>
                        <a:cs typeface="Times New Roman" panose="02020603050405020304" pitchFamily="18" charset="0"/>
                      </a:endParaRPr>
                    </a:p>
                  </a:txBody>
                  <a:tcPr marL="19547" marR="19547" marT="0" marB="0"/>
                </a:tc>
                <a:tc>
                  <a:txBody>
                    <a:bodyPr/>
                    <a:lstStyle/>
                    <a:p>
                      <a:pPr marR="85725" algn="just">
                        <a:spcAft>
                          <a:spcPts val="0"/>
                        </a:spcAft>
                      </a:pPr>
                      <a:r>
                        <a:rPr lang="uz-Cyrl-UZ" sz="1200">
                          <a:effectLst/>
                          <a:latin typeface="Times New Roman" panose="02020603050405020304" pitchFamily="18" charset="0"/>
                          <a:cs typeface="Times New Roman" panose="02020603050405020304" pitchFamily="18" charset="0"/>
                        </a:rPr>
                        <a:t>Понятие межкультурная коммуникация. Становление межкультурной коммуникации как науки. Основные свойства межкультурной коммуникации как научного направления. Практическое значение учебной дисциплины межкультурная коммуникация. Объект, предмет, цель и задачи учебной дисциплины межкультурная коммуникация. Связь межкультурной коммуникации с другими отраслями науки. Межкультурная коммуникация и лингвистика. Межкультурная коммуникация и психология. Межкультурная коммуникация и риторика. Межкультурная коммуникация и психолингвистика.</a:t>
                      </a:r>
                      <a:endParaRPr lang="ru-RU" sz="1200">
                        <a:effectLst/>
                        <a:latin typeface="Times New Roman" panose="02020603050405020304" pitchFamily="18" charset="0"/>
                        <a:ea typeface="Times New Roman"/>
                        <a:cs typeface="Times New Roman" panose="02020603050405020304" pitchFamily="18" charset="0"/>
                      </a:endParaRPr>
                    </a:p>
                  </a:txBody>
                  <a:tcPr marL="19547" marR="19547" marT="0" marB="0"/>
                </a:tc>
              </a:tr>
              <a:tr h="1812961">
                <a:tc>
                  <a:txBody>
                    <a:bodyPr/>
                    <a:lstStyle/>
                    <a:p>
                      <a:pPr algn="ctr">
                        <a:spcAft>
                          <a:spcPts val="0"/>
                        </a:spcAft>
                      </a:pPr>
                      <a:r>
                        <a:rPr lang="uz-Cyrl-UZ" sz="1200" dirty="0">
                          <a:effectLst/>
                          <a:latin typeface="Times New Roman" panose="02020603050405020304" pitchFamily="18" charset="0"/>
                          <a:cs typeface="Times New Roman" panose="02020603050405020304" pitchFamily="18" charset="0"/>
                        </a:rPr>
                        <a:t>Понятие культура</a:t>
                      </a:r>
                      <a:r>
                        <a:rPr lang="ru-RU" sz="1200" dirty="0">
                          <a:effectLst/>
                          <a:latin typeface="Times New Roman" panose="02020603050405020304" pitchFamily="18" charset="0"/>
                          <a:cs typeface="Times New Roman" panose="02020603050405020304" pitchFamily="18" charset="0"/>
                        </a:rPr>
                        <a:t>.</a:t>
                      </a:r>
                      <a:r>
                        <a:rPr lang="uz-Cyrl-UZ" sz="1200" dirty="0">
                          <a:effectLst/>
                          <a:latin typeface="Times New Roman" panose="02020603050405020304" pitchFamily="18" charset="0"/>
                          <a:cs typeface="Times New Roman" panose="02020603050405020304" pitchFamily="18" charset="0"/>
                        </a:rPr>
                        <a:t> Понятие коммуникация</a:t>
                      </a:r>
                      <a:endParaRPr lang="ru-RU" sz="1200" dirty="0">
                        <a:effectLst/>
                        <a:latin typeface="Times New Roman" panose="02020603050405020304" pitchFamily="18" charset="0"/>
                        <a:ea typeface="Times New Roman"/>
                        <a:cs typeface="Times New Roman" panose="02020603050405020304" pitchFamily="18" charset="0"/>
                      </a:endParaRPr>
                    </a:p>
                  </a:txBody>
                  <a:tcPr marL="19547" marR="19547" marT="0" marB="0"/>
                </a:tc>
                <a:tc>
                  <a:txBody>
                    <a:bodyPr/>
                    <a:lstStyle/>
                    <a:p>
                      <a:pPr marR="85725" algn="just">
                        <a:spcAft>
                          <a:spcPts val="0"/>
                        </a:spcAft>
                      </a:pPr>
                      <a:r>
                        <a:rPr lang="uz-Cyrl-UZ" sz="1200">
                          <a:effectLst/>
                          <a:latin typeface="Times New Roman" panose="02020603050405020304" pitchFamily="18" charset="0"/>
                          <a:cs typeface="Times New Roman" panose="02020603050405020304" pitchFamily="18" charset="0"/>
                        </a:rPr>
                        <a:t>Понятие культура. Энкультурация и социолизация. Процесс аккультурации. Описание культуры. Кросс-культурные (межкультурные) исследования. Типология культур. Понятие коммуникация. Модели коммуникации. Эффективность коммуникации. Теория коммуникативной адаптации.</a:t>
                      </a:r>
                      <a:endParaRPr lang="ru-RU" sz="1200">
                        <a:effectLst/>
                        <a:latin typeface="Times New Roman" panose="02020603050405020304" pitchFamily="18" charset="0"/>
                        <a:cs typeface="Times New Roman" panose="02020603050405020304" pitchFamily="18" charset="0"/>
                      </a:endParaRPr>
                    </a:p>
                    <a:p>
                      <a:pPr marR="85725" algn="just">
                        <a:spcAft>
                          <a:spcPts val="0"/>
                        </a:spcAft>
                      </a:pPr>
                      <a:r>
                        <a:rPr lang="uz-Cyrl-UZ" sz="1200">
                          <a:effectLst/>
                          <a:latin typeface="Times New Roman" panose="02020603050405020304" pitchFamily="18" charset="0"/>
                          <a:cs typeface="Times New Roman" panose="02020603050405020304" pitchFamily="18" charset="0"/>
                        </a:rPr>
                        <a:t> </a:t>
                      </a:r>
                      <a:endParaRPr lang="ru-RU" sz="1200">
                        <a:effectLst/>
                        <a:latin typeface="Times New Roman" panose="02020603050405020304" pitchFamily="18" charset="0"/>
                        <a:cs typeface="Times New Roman" panose="02020603050405020304" pitchFamily="18" charset="0"/>
                      </a:endParaRPr>
                    </a:p>
                    <a:p>
                      <a:pPr algn="just">
                        <a:spcAft>
                          <a:spcPts val="0"/>
                        </a:spcAft>
                        <a:tabLst>
                          <a:tab pos="457200" algn="l"/>
                        </a:tabLst>
                      </a:pPr>
                      <a:r>
                        <a:rPr lang="ru-RU" sz="1200">
                          <a:effectLst/>
                          <a:latin typeface="Times New Roman" panose="02020603050405020304" pitchFamily="18" charset="0"/>
                          <a:cs typeface="Times New Roman" panose="02020603050405020304" pitchFamily="18" charset="0"/>
                        </a:rPr>
                        <a:t> </a:t>
                      </a:r>
                      <a:endParaRPr lang="ru-RU" sz="1200">
                        <a:effectLst/>
                        <a:latin typeface="Times New Roman" panose="02020603050405020304" pitchFamily="18" charset="0"/>
                        <a:ea typeface="Times New Roman"/>
                        <a:cs typeface="Times New Roman" panose="02020603050405020304" pitchFamily="18" charset="0"/>
                      </a:endParaRPr>
                    </a:p>
                  </a:txBody>
                  <a:tcPr marL="19547" marR="19547" marT="0" marB="0"/>
                </a:tc>
              </a:tr>
              <a:tr h="517989">
                <a:tc>
                  <a:txBody>
                    <a:bodyPr/>
                    <a:lstStyle/>
                    <a:p>
                      <a:pPr algn="ctr">
                        <a:spcAft>
                          <a:spcPts val="0"/>
                        </a:spcAft>
                      </a:pPr>
                      <a:r>
                        <a:rPr lang="uz-Cyrl-UZ" sz="1200" dirty="0">
                          <a:effectLst/>
                          <a:latin typeface="Times New Roman" panose="02020603050405020304" pitchFamily="18" charset="0"/>
                          <a:cs typeface="Times New Roman" panose="02020603050405020304" pitchFamily="18" charset="0"/>
                        </a:rPr>
                        <a:t>Психологические аспекты коммуникации</a:t>
                      </a:r>
                      <a:endParaRPr lang="ru-RU" sz="1200" dirty="0">
                        <a:effectLst/>
                        <a:latin typeface="Times New Roman" panose="02020603050405020304" pitchFamily="18" charset="0"/>
                        <a:ea typeface="Times New Roman"/>
                        <a:cs typeface="Times New Roman" panose="02020603050405020304" pitchFamily="18" charset="0"/>
                      </a:endParaRPr>
                    </a:p>
                  </a:txBody>
                  <a:tcPr marL="19547" marR="19547" marT="0" marB="0"/>
                </a:tc>
                <a:tc>
                  <a:txBody>
                    <a:bodyPr/>
                    <a:lstStyle/>
                    <a:p>
                      <a:pPr marR="85725" algn="just">
                        <a:spcAft>
                          <a:spcPts val="0"/>
                        </a:spcAft>
                      </a:pPr>
                      <a:r>
                        <a:rPr lang="uz-Cyrl-UZ" sz="1200" dirty="0">
                          <a:effectLst/>
                          <a:latin typeface="Times New Roman" panose="02020603050405020304" pitchFamily="18" charset="0"/>
                          <a:cs typeface="Times New Roman" panose="02020603050405020304" pitchFamily="18" charset="0"/>
                        </a:rPr>
                        <a:t>Личность. Концепция-Я. Идентичность. Виды идентичности. Социальный статус. Теория вежливости.</a:t>
                      </a:r>
                      <a:endParaRPr lang="ru-RU" sz="1200" dirty="0">
                        <a:effectLst/>
                        <a:latin typeface="Times New Roman" panose="02020603050405020304" pitchFamily="18" charset="0"/>
                        <a:ea typeface="Times New Roman"/>
                        <a:cs typeface="Times New Roman" panose="02020603050405020304" pitchFamily="18" charset="0"/>
                      </a:endParaRPr>
                    </a:p>
                  </a:txBody>
                  <a:tcPr marL="19547" marR="19547" marT="0" marB="0"/>
                </a:tc>
              </a:tr>
            </a:tbl>
          </a:graphicData>
        </a:graphic>
      </p:graphicFrame>
      <p:sp>
        <p:nvSpPr>
          <p:cNvPr id="2" name="Прямоугольник 1"/>
          <p:cNvSpPr/>
          <p:nvPr/>
        </p:nvSpPr>
        <p:spPr>
          <a:xfrm>
            <a:off x="1763688" y="287616"/>
            <a:ext cx="6088526" cy="369332"/>
          </a:xfrm>
          <a:prstGeom prst="rect">
            <a:avLst/>
          </a:prstGeom>
        </p:spPr>
        <p:txBody>
          <a:bodyPr wrap="none">
            <a:spAutoFit/>
          </a:bodyPr>
          <a:lstStyle/>
          <a:p>
            <a:pPr algn="ctr"/>
            <a:r>
              <a:rPr lang="uz-Latn-UZ" b="1" dirty="0" smtClean="0"/>
              <a:t>Fanda o‘tiladigan mavzularning rus tilidagi izohi</a:t>
            </a:r>
            <a:endParaRPr lang="ru-RU" b="1" dirty="0"/>
          </a:p>
        </p:txBody>
      </p:sp>
    </p:spTree>
    <p:extLst>
      <p:ext uri="{BB962C8B-B14F-4D97-AF65-F5344CB8AC3E}">
        <p14:creationId xmlns:p14="http://schemas.microsoft.com/office/powerpoint/2010/main" val="4294012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p14="http://schemas.microsoft.com/office/powerpoint/2010/main" val="953581938"/>
              </p:ext>
            </p:extLst>
          </p:nvPr>
        </p:nvGraphicFramePr>
        <p:xfrm>
          <a:off x="0" y="65499896"/>
          <a:ext cx="8964487" cy="44256960"/>
        </p:xfrm>
        <a:graphic>
          <a:graphicData uri="http://schemas.openxmlformats.org/drawingml/2006/table">
            <a:tbl>
              <a:tblPr firstRow="1" firstCol="1" bandRow="1">
                <a:tableStyleId>{5C22544A-7EE6-4342-B048-85BDC9FD1C3A}</a:tableStyleId>
              </a:tblPr>
              <a:tblGrid>
                <a:gridCol w="522955"/>
                <a:gridCol w="3575411"/>
                <a:gridCol w="3682970"/>
                <a:gridCol w="1183151"/>
              </a:tblGrid>
              <a:tr h="0">
                <a:tc>
                  <a:txBody>
                    <a:bodyPr/>
                    <a:lstStyle/>
                    <a:p>
                      <a:pPr>
                        <a:spcAft>
                          <a:spcPts val="0"/>
                        </a:spcAft>
                      </a:pPr>
                      <a:r>
                        <a:rPr lang="ru-RU" sz="2400" dirty="0">
                          <a:effectLst/>
                          <a:latin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dirty="0">
                          <a:effectLst/>
                          <a:latin typeface="Times New Roman" panose="02020603050405020304" pitchFamily="18" charset="0"/>
                          <a:cs typeface="Times New Roman" panose="02020603050405020304" pitchFamily="18" charset="0"/>
                        </a:rPr>
                        <a:t>Тема лекций</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just">
                        <a:spcAft>
                          <a:spcPts val="0"/>
                        </a:spcAft>
                      </a:pPr>
                      <a:r>
                        <a:rPr lang="ru-RU" sz="2400">
                          <a:effectLst/>
                          <a:latin typeface="Times New Roman" panose="02020603050405020304" pitchFamily="18" charset="0"/>
                          <a:cs typeface="Times New Roman" panose="02020603050405020304" pitchFamily="18" charset="0"/>
                        </a:rPr>
                        <a:t>Краткий обзор (ключевые слова)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spcAft>
                          <a:spcPts val="0"/>
                        </a:spcAft>
                      </a:pPr>
                      <a:r>
                        <a:rPr lang="ru-RU" sz="2400">
                          <a:effectLst/>
                          <a:latin typeface="Times New Roman" panose="02020603050405020304" pitchFamily="18" charset="0"/>
                          <a:cs typeface="Times New Roman" panose="02020603050405020304" pitchFamily="18" charset="0"/>
                        </a:rPr>
                        <a:t>Часы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7405384">
                <a:tc>
                  <a:txBody>
                    <a:bodyPr/>
                    <a:lstStyle/>
                    <a:p>
                      <a:pPr>
                        <a:spcAft>
                          <a:spcPts val="0"/>
                        </a:spcAft>
                      </a:pPr>
                      <a:r>
                        <a:rPr lang="ru-RU" sz="2400" dirty="0">
                          <a:effectLst/>
                          <a:latin typeface="Times New Roman" panose="02020603050405020304" pitchFamily="18" charset="0"/>
                          <a:cs typeface="Times New Roman" panose="02020603050405020304" pitchFamily="18" charset="0"/>
                        </a:rPr>
                        <a:t>1</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dirty="0">
                          <a:effectLst/>
                          <a:latin typeface="Times New Roman" panose="02020603050405020304" pitchFamily="18" charset="0"/>
                          <a:cs typeface="Times New Roman" panose="02020603050405020304" pitchFamily="18" charset="0"/>
                        </a:rPr>
                        <a:t> </a:t>
                      </a:r>
                    </a:p>
                    <a:p>
                      <a:pPr algn="ctr">
                        <a:spcAft>
                          <a:spcPts val="0"/>
                        </a:spcAft>
                      </a:pPr>
                      <a:r>
                        <a:rPr lang="uz-Cyrl-UZ" sz="2400" dirty="0">
                          <a:effectLst/>
                          <a:latin typeface="Times New Roman" panose="02020603050405020304" pitchFamily="18" charset="0"/>
                          <a:cs typeface="Times New Roman" panose="02020603050405020304" pitchFamily="18" charset="0"/>
                        </a:rPr>
                        <a:t>Межкультурная коммуникация как теоретическая и практическая наука</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a:effectLst/>
                          <a:latin typeface="Times New Roman" panose="02020603050405020304" pitchFamily="18" charset="0"/>
                          <a:cs typeface="Times New Roman" panose="02020603050405020304" pitchFamily="18" charset="0"/>
                        </a:rPr>
                        <a:t>Понятие межкультурная коммуникация. Становление межкультурной коммуникации как науки. Основные свойства межкультурной коммуникации как научного направления. Практическое значение учебной дисциплины межкультурная коммуникация. Объект, предмет, цель и задачи учебной дисциплины межкультурная коммуникация. Связь межкультурной коммуникации с другими отраслями науки. Межкультурная коммуникация и лингвистика. Межкультурная коммуникация и психология. Межкультурная коммуникация и риторика. Межкультурная коммуникация и психолингвистика.</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313998">
                <a:tc>
                  <a:txBody>
                    <a:bodyPr/>
                    <a:lstStyle/>
                    <a:p>
                      <a:pP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dirty="0">
                          <a:effectLst/>
                          <a:latin typeface="Times New Roman" panose="02020603050405020304" pitchFamily="18" charset="0"/>
                          <a:cs typeface="Times New Roman" panose="02020603050405020304" pitchFamily="18" charset="0"/>
                        </a:rPr>
                        <a:t>Понятие культура</a:t>
                      </a:r>
                      <a:r>
                        <a:rPr lang="ru-RU" sz="2400" dirty="0">
                          <a:effectLst/>
                          <a:latin typeface="Times New Roman" panose="02020603050405020304" pitchFamily="18" charset="0"/>
                          <a:cs typeface="Times New Roman" panose="02020603050405020304" pitchFamily="18" charset="0"/>
                        </a:rPr>
                        <a:t>.</a:t>
                      </a:r>
                      <a:r>
                        <a:rPr lang="uz-Cyrl-UZ" sz="2400" dirty="0">
                          <a:effectLst/>
                          <a:latin typeface="Times New Roman" panose="02020603050405020304" pitchFamily="18" charset="0"/>
                          <a:cs typeface="Times New Roman" panose="02020603050405020304" pitchFamily="18" charset="0"/>
                        </a:rPr>
                        <a:t> Понятие коммуникация</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dirty="0">
                          <a:effectLst/>
                          <a:latin typeface="Times New Roman" panose="02020603050405020304" pitchFamily="18" charset="0"/>
                          <a:cs typeface="Times New Roman" panose="02020603050405020304" pitchFamily="18" charset="0"/>
                        </a:rPr>
                        <a:t>Понятие культура. Энкультурация и социолизация. Процесс аккультурации. Описание культуры. Кросс-культурные (межкультурные) исследования. Типология культур. Понятие коммуникация. Модели коммуникации. Эффективность коммуникации. Теория коммуникативной адаптации.</a:t>
                      </a:r>
                      <a:endParaRPr lang="ru-RU" sz="2400" dirty="0">
                        <a:effectLst/>
                        <a:latin typeface="Times New Roman" panose="02020603050405020304" pitchFamily="18" charset="0"/>
                        <a:cs typeface="Times New Roman" panose="02020603050405020304" pitchFamily="18" charset="0"/>
                      </a:endParaRPr>
                    </a:p>
                    <a:p>
                      <a:pPr marR="85725" algn="just">
                        <a:spcAft>
                          <a:spcPts val="0"/>
                        </a:spcAft>
                      </a:pPr>
                      <a:r>
                        <a:rPr lang="uz-Cyrl-UZ" sz="2400" dirty="0">
                          <a:effectLst/>
                          <a:latin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cs typeface="Times New Roman" panose="02020603050405020304" pitchFamily="18" charset="0"/>
                      </a:endParaRPr>
                    </a:p>
                    <a:p>
                      <a:pPr algn="just">
                        <a:spcAft>
                          <a:spcPts val="0"/>
                        </a:spcAft>
                        <a:tabLst>
                          <a:tab pos="457200" algn="l"/>
                        </a:tabLst>
                      </a:pPr>
                      <a:r>
                        <a:rPr lang="ru-RU" sz="2400" dirty="0">
                          <a:effectLst/>
                          <a:latin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91161">
                <a:tc>
                  <a:txBody>
                    <a:bodyPr/>
                    <a:lstStyle/>
                    <a:p>
                      <a:pPr>
                        <a:spcAft>
                          <a:spcPts val="0"/>
                        </a:spcAft>
                      </a:pPr>
                      <a:r>
                        <a:rPr lang="ru-RU" sz="2400">
                          <a:effectLst/>
                          <a:latin typeface="Times New Roman" panose="02020603050405020304" pitchFamily="18" charset="0"/>
                          <a:cs typeface="Times New Roman" panose="02020603050405020304" pitchFamily="18" charset="0"/>
                        </a:rPr>
                        <a:t>3</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dirty="0">
                          <a:effectLst/>
                          <a:latin typeface="Times New Roman" panose="02020603050405020304" pitchFamily="18" charset="0"/>
                          <a:cs typeface="Times New Roman" panose="02020603050405020304" pitchFamily="18" charset="0"/>
                        </a:rPr>
                        <a:t>Психологические аспекты коммуникации</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a:effectLst/>
                          <a:latin typeface="Times New Roman" panose="02020603050405020304" pitchFamily="18" charset="0"/>
                          <a:cs typeface="Times New Roman" panose="02020603050405020304" pitchFamily="18" charset="0"/>
                        </a:rPr>
                        <a:t>Личность. Концепция-Я. Идентичность. Виды идентичности. Социальный статус. Теория вежливости.</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4390901">
                <a:tc>
                  <a:txBody>
                    <a:bodyPr/>
                    <a:lstStyle/>
                    <a:p>
                      <a:pPr>
                        <a:spcAft>
                          <a:spcPts val="0"/>
                        </a:spcAft>
                      </a:pPr>
                      <a:r>
                        <a:rPr lang="ru-RU" sz="2400">
                          <a:effectLst/>
                          <a:latin typeface="Times New Roman" panose="02020603050405020304" pitchFamily="18" charset="0"/>
                          <a:cs typeface="Times New Roman" panose="02020603050405020304" pitchFamily="18" charset="0"/>
                        </a:rPr>
                        <a:t>4</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dirty="0">
                          <a:effectLst/>
                          <a:latin typeface="Times New Roman" panose="02020603050405020304" pitchFamily="18" charset="0"/>
                          <a:cs typeface="Times New Roman" panose="02020603050405020304" pitchFamily="18" charset="0"/>
                        </a:rPr>
                        <a:t>Язык, идентичность и межкультурная коммуникация Межкультурная коммуникация и лингвистическая прагматика</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L="457200" marR="85725" algn="just">
                        <a:spcAft>
                          <a:spcPts val="0"/>
                        </a:spcAft>
                      </a:pPr>
                      <a:r>
                        <a:rPr lang="uz-Cyrl-UZ" sz="2400" dirty="0">
                          <a:effectLst/>
                          <a:latin typeface="Times New Roman" panose="02020603050405020304" pitchFamily="18" charset="0"/>
                          <a:cs typeface="Times New Roman" panose="02020603050405020304" pitchFamily="18" charset="0"/>
                        </a:rPr>
                        <a:t>Язык, идентичность и межкультурная коммуникация. Язык и личность. Язык и культура. Межкультурная коммуникация и лингвистическая прагматика Прагматика как раздел семиотики. Вопросы прагматики в межкультурной коммуникации. Лингвопрагматика. Принципы кооперации (сотрудничества). Максимы Грайса. Теория речевых актов. </a:t>
                      </a:r>
                      <a:endParaRPr lang="ru-RU" sz="2400" dirty="0">
                        <a:effectLst/>
                        <a:latin typeface="Times New Roman" panose="02020603050405020304" pitchFamily="18" charset="0"/>
                        <a:cs typeface="Times New Roman" panose="02020603050405020304" pitchFamily="18" charset="0"/>
                      </a:endParaRPr>
                    </a:p>
                    <a:p>
                      <a:pPr marR="85725" algn="just">
                        <a:spcAft>
                          <a:spcPts val="0"/>
                        </a:spcAft>
                      </a:pPr>
                      <a:r>
                        <a:rPr lang="uz-Cyrl-UZ" sz="2400" dirty="0">
                          <a:effectLst/>
                          <a:latin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cs typeface="Times New Roman" panose="02020603050405020304" pitchFamily="18" charset="0"/>
                      </a:endParaRPr>
                    </a:p>
                    <a:p>
                      <a:pPr algn="just">
                        <a:spcAft>
                          <a:spcPts val="0"/>
                        </a:spcAft>
                      </a:pPr>
                      <a:r>
                        <a:rPr lang="ru-RU" sz="2400" dirty="0">
                          <a:effectLst/>
                          <a:latin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440609">
                <a:tc>
                  <a:txBody>
                    <a:bodyPr/>
                    <a:lstStyle/>
                    <a:p>
                      <a:pPr>
                        <a:spcAft>
                          <a:spcPts val="0"/>
                        </a:spcAft>
                      </a:pPr>
                      <a:r>
                        <a:rPr lang="ru-RU" sz="2400">
                          <a:effectLst/>
                          <a:latin typeface="Times New Roman" panose="02020603050405020304" pitchFamily="18" charset="0"/>
                          <a:cs typeface="Times New Roman" panose="02020603050405020304" pitchFamily="18" charset="0"/>
                        </a:rPr>
                        <a:t>5</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a:effectLst/>
                          <a:latin typeface="Times New Roman" panose="02020603050405020304" pitchFamily="18" charset="0"/>
                          <a:cs typeface="Times New Roman" panose="02020603050405020304" pitchFamily="18" charset="0"/>
                        </a:rPr>
                        <a:t>Некоторые специфические аспекты межкультурной коммуникации.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a:effectLst/>
                          <a:latin typeface="Times New Roman" panose="02020603050405020304" pitchFamily="18" charset="0"/>
                          <a:cs typeface="Times New Roman" panose="02020603050405020304" pitchFamily="18" charset="0"/>
                        </a:rPr>
                        <a:t>Некоторые специфические аспекты межкультурной коммуникации. Вербальный канал межкультурной коммуникации. Паралингвистический канал общения. Фатическая коммуникация – особая форма вербальной коммуникации. Факторы успеха фатической коммуникации. Способы общения. Выбор языка общения. Межкультурная коммуникация и перевод. Невербальные каналы коммуникации. Проксемика и такесика.</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486190">
                <a:tc>
                  <a:txBody>
                    <a:bodyPr/>
                    <a:lstStyle/>
                    <a:p>
                      <a:pPr>
                        <a:spcAft>
                          <a:spcPts val="0"/>
                        </a:spcAft>
                      </a:pPr>
                      <a:r>
                        <a:rPr lang="ru-RU" sz="2400">
                          <a:effectLst/>
                          <a:latin typeface="Times New Roman" panose="02020603050405020304" pitchFamily="18" charset="0"/>
                          <a:cs typeface="Times New Roman" panose="02020603050405020304" pitchFamily="18" charset="0"/>
                        </a:rPr>
                        <a:t>6</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uz-Cyrl-UZ" sz="2400">
                          <a:effectLst/>
                          <a:latin typeface="Times New Roman" panose="02020603050405020304" pitchFamily="18" charset="0"/>
                          <a:cs typeface="Times New Roman" panose="02020603050405020304" pitchFamily="18" charset="0"/>
                        </a:rPr>
                        <a:t>Стереотипы в межкультурной коммуникации. Межкультурная коммуникация и межкультурный конфликт. Организация уроков в межкультурных классах.</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marR="85725" algn="just">
                        <a:spcAft>
                          <a:spcPts val="0"/>
                        </a:spcAft>
                      </a:pPr>
                      <a:r>
                        <a:rPr lang="uz-Cyrl-UZ" sz="2400">
                          <a:effectLst/>
                          <a:latin typeface="Times New Roman" panose="02020603050405020304" pitchFamily="18" charset="0"/>
                          <a:cs typeface="Times New Roman" panose="02020603050405020304" pitchFamily="18" charset="0"/>
                        </a:rPr>
                        <a:t>Понятие стериотип. Атрибуция. Механизмы формирования стереотипов. Роль стереотипов в межкультурной коммуникации. Контроль над стериотипами. Гендерные особенности межкультурной коммуникации. Возрастные особенности межкультурной коммуникации. Межкультурные барьеры. Межкультурная коммуникация и межкультурный конфликт. Культурный и языковой шок. Стратегии преодоления межкультурных конфликтов.</a:t>
                      </a:r>
                      <a:endParaRPr lang="ru-RU" sz="2400">
                        <a:effectLst/>
                        <a:latin typeface="Times New Roman" panose="02020603050405020304" pitchFamily="18" charset="0"/>
                        <a:cs typeface="Times New Roman" panose="02020603050405020304" pitchFamily="18" charset="0"/>
                      </a:endParaRPr>
                    </a:p>
                    <a:p>
                      <a:pPr marL="457200" marR="85725" algn="just">
                        <a:spcAft>
                          <a:spcPts val="0"/>
                        </a:spcAft>
                      </a:pPr>
                      <a:r>
                        <a:rPr lang="uz-Cyrl-UZ" sz="2400">
                          <a:effectLst/>
                          <a:latin typeface="Times New Roman" panose="02020603050405020304" pitchFamily="18" charset="0"/>
                          <a:cs typeface="Times New Roman" panose="02020603050405020304" pitchFamily="18" charset="0"/>
                        </a:rPr>
                        <a:t> </a:t>
                      </a:r>
                      <a:endParaRPr lang="ru-RU" sz="2400">
                        <a:effectLst/>
                        <a:latin typeface="Times New Roman" panose="02020603050405020304" pitchFamily="18" charset="0"/>
                        <a:cs typeface="Times New Roman" panose="02020603050405020304" pitchFamily="18" charset="0"/>
                      </a:endParaRPr>
                    </a:p>
                    <a:p>
                      <a:pPr marR="85725" algn="just">
                        <a:spcAft>
                          <a:spcPts val="0"/>
                        </a:spcAft>
                      </a:pPr>
                      <a:r>
                        <a:rPr lang="uz-Cyrl-UZ" sz="2400">
                          <a:effectLst/>
                          <a:latin typeface="Times New Roman" panose="02020603050405020304" pitchFamily="18" charset="0"/>
                          <a:cs typeface="Times New Roman" panose="02020603050405020304" pitchFamily="18" charset="0"/>
                        </a:rPr>
                        <a:t>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2</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r>
              <a:tr h="0">
                <a:tc>
                  <a:txBody>
                    <a:bodyPr/>
                    <a:lstStyle/>
                    <a:p>
                      <a:pPr>
                        <a:spcAft>
                          <a:spcPts val="0"/>
                        </a:spcAft>
                      </a:pPr>
                      <a:r>
                        <a:rPr lang="ru-RU" sz="2400">
                          <a:effectLst/>
                          <a:latin typeface="Times New Roman" panose="02020603050405020304" pitchFamily="18" charset="0"/>
                          <a:cs typeface="Times New Roman" panose="02020603050405020304" pitchFamily="18" charset="0"/>
                        </a:rPr>
                        <a:t>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nchor="ctr"/>
                </a:tc>
                <a:tc>
                  <a:txBody>
                    <a:bodyPr/>
                    <a:lstStyle/>
                    <a:p>
                      <a:pPr algn="ctr">
                        <a:spcAft>
                          <a:spcPts val="0"/>
                        </a:spcAft>
                      </a:pPr>
                      <a:r>
                        <a:rPr lang="ru-RU" sz="2400">
                          <a:effectLst/>
                          <a:latin typeface="Times New Roman" panose="02020603050405020304" pitchFamily="18" charset="0"/>
                          <a:cs typeface="Times New Roman" panose="02020603050405020304" pitchFamily="18" charset="0"/>
                        </a:rPr>
                        <a:t> </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just">
                        <a:spcAft>
                          <a:spcPts val="0"/>
                        </a:spcAft>
                      </a:pPr>
                      <a:r>
                        <a:rPr lang="ru-RU" sz="2400">
                          <a:effectLst/>
                          <a:latin typeface="Times New Roman" panose="02020603050405020304" pitchFamily="18" charset="0"/>
                          <a:cs typeface="Times New Roman" panose="02020603050405020304" pitchFamily="18" charset="0"/>
                        </a:rPr>
                        <a:t>Итого:</a:t>
                      </a:r>
                      <a:endParaRPr lang="ru-RU" sz="2400">
                        <a:effectLst/>
                        <a:latin typeface="Times New Roman" panose="02020603050405020304" pitchFamily="18" charset="0"/>
                        <a:ea typeface="Times New Roman"/>
                        <a:cs typeface="Times New Roman" panose="02020603050405020304" pitchFamily="18" charset="0"/>
                      </a:endParaRPr>
                    </a:p>
                  </a:txBody>
                  <a:tcPr marL="14005" marR="14005" marT="0" marB="0"/>
                </a:tc>
                <a:tc>
                  <a:txBody>
                    <a:bodyPr/>
                    <a:lstStyle/>
                    <a:p>
                      <a:pPr algn="ctr">
                        <a:spcAft>
                          <a:spcPts val="0"/>
                        </a:spcAft>
                      </a:pPr>
                      <a:r>
                        <a:rPr lang="ru-RU" sz="2400" dirty="0">
                          <a:effectLst/>
                          <a:latin typeface="Times New Roman" panose="02020603050405020304" pitchFamily="18" charset="0"/>
                          <a:cs typeface="Times New Roman" panose="02020603050405020304" pitchFamily="18" charset="0"/>
                        </a:rPr>
                        <a:t>12 ч.</a:t>
                      </a:r>
                      <a:endParaRPr lang="ru-RU" sz="2400" dirty="0">
                        <a:effectLst/>
                        <a:latin typeface="Times New Roman" panose="02020603050405020304" pitchFamily="18" charset="0"/>
                        <a:ea typeface="Times New Roman"/>
                        <a:cs typeface="Times New Roman" panose="02020603050405020304" pitchFamily="18" charset="0"/>
                      </a:endParaRPr>
                    </a:p>
                  </a:txBody>
                  <a:tcPr marL="14005" marR="14005" marT="0" marB="0"/>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159845496"/>
              </p:ext>
            </p:extLst>
          </p:nvPr>
        </p:nvGraphicFramePr>
        <p:xfrm>
          <a:off x="827584" y="810551"/>
          <a:ext cx="7632848" cy="4989884"/>
        </p:xfrm>
        <a:graphic>
          <a:graphicData uri="http://schemas.openxmlformats.org/drawingml/2006/table">
            <a:tbl>
              <a:tblPr firstRow="1" firstCol="1" bandRow="1">
                <a:tableStyleId>{5C22544A-7EE6-4342-B048-85BDC9FD1C3A}</a:tableStyleId>
              </a:tblPr>
              <a:tblGrid>
                <a:gridCol w="3350451"/>
                <a:gridCol w="4282397"/>
              </a:tblGrid>
              <a:tr h="52124">
                <a:tc>
                  <a:txBody>
                    <a:bodyPr/>
                    <a:lstStyle/>
                    <a:p>
                      <a:pPr algn="ctr">
                        <a:spcAft>
                          <a:spcPts val="0"/>
                        </a:spcAft>
                      </a:pPr>
                      <a:r>
                        <a:rPr lang="ru-RU" sz="300" dirty="0">
                          <a:effectLst/>
                        </a:rPr>
                        <a:t>Тема лекций</a:t>
                      </a:r>
                      <a:endParaRPr lang="ru-RU" sz="400" dirty="0">
                        <a:effectLst/>
                        <a:latin typeface="TimesUZ"/>
                        <a:ea typeface="Times New Roman"/>
                        <a:cs typeface="Times New Roman"/>
                      </a:endParaRPr>
                    </a:p>
                  </a:txBody>
                  <a:tcPr marL="19547" marR="19547" marT="0" marB="0"/>
                </a:tc>
                <a:tc>
                  <a:txBody>
                    <a:bodyPr/>
                    <a:lstStyle/>
                    <a:p>
                      <a:pPr algn="just">
                        <a:spcAft>
                          <a:spcPts val="0"/>
                        </a:spcAft>
                      </a:pPr>
                      <a:r>
                        <a:rPr lang="ru-RU" sz="300">
                          <a:effectLst/>
                        </a:rPr>
                        <a:t>Краткий обзор (ключевые слова) </a:t>
                      </a:r>
                      <a:endParaRPr lang="ru-RU" sz="400">
                        <a:effectLst/>
                        <a:latin typeface="TimesUZ"/>
                        <a:ea typeface="Times New Roman"/>
                        <a:cs typeface="Times New Roman"/>
                      </a:endParaRPr>
                    </a:p>
                  </a:txBody>
                  <a:tcPr marL="19547" marR="19547" marT="0" marB="0"/>
                </a:tc>
              </a:tr>
              <a:tr h="877426">
                <a:tc>
                  <a:txBody>
                    <a:bodyPr/>
                    <a:lstStyle/>
                    <a:p>
                      <a:pPr algn="ctr">
                        <a:spcAft>
                          <a:spcPts val="0"/>
                        </a:spcAft>
                      </a:pPr>
                      <a:r>
                        <a:rPr lang="uz-Cyrl-UZ" sz="1200" dirty="0">
                          <a:effectLst/>
                          <a:latin typeface="Times New Roman" panose="02020603050405020304" pitchFamily="18" charset="0"/>
                          <a:cs typeface="Times New Roman" panose="02020603050405020304" pitchFamily="18" charset="0"/>
                        </a:rPr>
                        <a:t>Язык, идентичность и межкультурная коммуникация Межкультурная коммуникация и лингвистическая прагматика</a:t>
                      </a:r>
                      <a:endParaRPr lang="ru-RU" sz="1200" dirty="0">
                        <a:effectLst/>
                        <a:latin typeface="Times New Roman" panose="02020603050405020304" pitchFamily="18" charset="0"/>
                        <a:ea typeface="Times New Roman"/>
                        <a:cs typeface="Times New Roman" panose="02020603050405020304" pitchFamily="18" charset="0"/>
                      </a:endParaRPr>
                    </a:p>
                  </a:txBody>
                  <a:tcPr marL="19547" marR="19547" marT="0" marB="0"/>
                </a:tc>
                <a:tc>
                  <a:txBody>
                    <a:bodyPr/>
                    <a:lstStyle/>
                    <a:p>
                      <a:pPr marL="457200" marR="85725" algn="just">
                        <a:spcAft>
                          <a:spcPts val="0"/>
                        </a:spcAft>
                      </a:pPr>
                      <a:r>
                        <a:rPr lang="uz-Cyrl-UZ" sz="1200" dirty="0">
                          <a:effectLst/>
                          <a:latin typeface="Times New Roman" panose="02020603050405020304" pitchFamily="18" charset="0"/>
                          <a:cs typeface="Times New Roman" panose="02020603050405020304" pitchFamily="18" charset="0"/>
                        </a:rPr>
                        <a:t>Язык, идентичность и межкультурная коммуникация. Язык и личность. Язык и культура. Межкультурная коммуникация и лингвистическая прагматика Прагматика как раздел семиотики. Вопросы прагматики в межкультурной коммуникации. Лингвопрагматика. Принципы кооперации (сотрудничества). Максимы Грайса. Теория речевых актов. </a:t>
                      </a:r>
                      <a:endParaRPr lang="ru-RU" sz="1200" dirty="0">
                        <a:effectLst/>
                        <a:latin typeface="Times New Roman" panose="02020603050405020304" pitchFamily="18" charset="0"/>
                        <a:cs typeface="Times New Roman" panose="02020603050405020304" pitchFamily="18" charset="0"/>
                      </a:endParaRPr>
                    </a:p>
                    <a:p>
                      <a:pPr marR="85725" algn="just">
                        <a:spcAft>
                          <a:spcPts val="0"/>
                        </a:spcAft>
                      </a:pPr>
                      <a:r>
                        <a:rPr lang="uz-Cyrl-UZ"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cs typeface="Times New Roman" panose="02020603050405020304" pitchFamily="18" charset="0"/>
                      </a:endParaRPr>
                    </a:p>
                    <a:p>
                      <a:pPr algn="just">
                        <a:spcAft>
                          <a:spcPts val="0"/>
                        </a:spcAft>
                      </a:pPr>
                      <a:r>
                        <a:rPr lang="ru-RU"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ea typeface="Times New Roman"/>
                        <a:cs typeface="Times New Roman" panose="02020603050405020304" pitchFamily="18" charset="0"/>
                      </a:endParaRPr>
                    </a:p>
                  </a:txBody>
                  <a:tcPr marL="19547" marR="19547" marT="0" marB="0"/>
                </a:tc>
              </a:tr>
              <a:tr h="912176">
                <a:tc>
                  <a:txBody>
                    <a:bodyPr/>
                    <a:lstStyle/>
                    <a:p>
                      <a:pPr algn="ctr">
                        <a:spcAft>
                          <a:spcPts val="0"/>
                        </a:spcAft>
                      </a:pPr>
                      <a:r>
                        <a:rPr lang="uz-Cyrl-UZ" sz="1200">
                          <a:effectLst/>
                          <a:latin typeface="Times New Roman" panose="02020603050405020304" pitchFamily="18" charset="0"/>
                          <a:cs typeface="Times New Roman" panose="02020603050405020304" pitchFamily="18" charset="0"/>
                        </a:rPr>
                        <a:t>Некоторые специфические аспекты межкультурной коммуникации. </a:t>
                      </a:r>
                      <a:endParaRPr lang="ru-RU" sz="1200">
                        <a:effectLst/>
                        <a:latin typeface="Times New Roman" panose="02020603050405020304" pitchFamily="18" charset="0"/>
                        <a:ea typeface="Times New Roman"/>
                        <a:cs typeface="Times New Roman" panose="02020603050405020304" pitchFamily="18" charset="0"/>
                      </a:endParaRPr>
                    </a:p>
                  </a:txBody>
                  <a:tcPr marL="19547" marR="19547" marT="0" marB="0"/>
                </a:tc>
                <a:tc>
                  <a:txBody>
                    <a:bodyPr/>
                    <a:lstStyle/>
                    <a:p>
                      <a:pPr marR="85725" algn="just">
                        <a:spcAft>
                          <a:spcPts val="0"/>
                        </a:spcAft>
                      </a:pPr>
                      <a:r>
                        <a:rPr lang="uz-Cyrl-UZ" sz="1200" dirty="0">
                          <a:effectLst/>
                          <a:latin typeface="Times New Roman" panose="02020603050405020304" pitchFamily="18" charset="0"/>
                          <a:cs typeface="Times New Roman" panose="02020603050405020304" pitchFamily="18" charset="0"/>
                        </a:rPr>
                        <a:t>Некоторые специфические аспекты межкультурной коммуникации. Вербальный канал межкультурной коммуникации. Паралингвистический канал общения. Фатическая коммуникация – особая форма вербальной коммуникации. Факторы успеха фатической коммуникации. Способы общения. Выбор языка общения. Межкультурная коммуникация и перевод. Невербальные каналы коммуникации. Проксемика и такесика.</a:t>
                      </a:r>
                      <a:endParaRPr lang="ru-RU" sz="1200" dirty="0">
                        <a:effectLst/>
                        <a:latin typeface="Times New Roman" panose="02020603050405020304" pitchFamily="18" charset="0"/>
                        <a:ea typeface="Times New Roman"/>
                        <a:cs typeface="Times New Roman" panose="02020603050405020304" pitchFamily="18" charset="0"/>
                      </a:endParaRPr>
                    </a:p>
                  </a:txBody>
                  <a:tcPr marL="19547" marR="19547" marT="0" marB="0"/>
                </a:tc>
              </a:tr>
              <a:tr h="1033799">
                <a:tc>
                  <a:txBody>
                    <a:bodyPr/>
                    <a:lstStyle/>
                    <a:p>
                      <a:pPr algn="ctr">
                        <a:spcAft>
                          <a:spcPts val="0"/>
                        </a:spcAft>
                      </a:pPr>
                      <a:r>
                        <a:rPr lang="uz-Cyrl-UZ" sz="1200">
                          <a:effectLst/>
                          <a:latin typeface="Times New Roman" panose="02020603050405020304" pitchFamily="18" charset="0"/>
                          <a:cs typeface="Times New Roman" panose="02020603050405020304" pitchFamily="18" charset="0"/>
                        </a:rPr>
                        <a:t>Стереотипы в межкультурной коммуникации. Межкультурная коммуникация и межкультурный конфликт. Организация уроков в межкультурных классах.</a:t>
                      </a:r>
                      <a:endParaRPr lang="ru-RU" sz="1200">
                        <a:effectLst/>
                        <a:latin typeface="Times New Roman" panose="02020603050405020304" pitchFamily="18" charset="0"/>
                        <a:ea typeface="Times New Roman"/>
                        <a:cs typeface="Times New Roman" panose="02020603050405020304" pitchFamily="18" charset="0"/>
                      </a:endParaRPr>
                    </a:p>
                  </a:txBody>
                  <a:tcPr marL="19547" marR="19547" marT="0" marB="0"/>
                </a:tc>
                <a:tc>
                  <a:txBody>
                    <a:bodyPr/>
                    <a:lstStyle/>
                    <a:p>
                      <a:pPr marR="85725" algn="just">
                        <a:spcAft>
                          <a:spcPts val="0"/>
                        </a:spcAft>
                      </a:pPr>
                      <a:r>
                        <a:rPr lang="uz-Cyrl-UZ" sz="1200" dirty="0">
                          <a:effectLst/>
                          <a:latin typeface="Times New Roman" panose="02020603050405020304" pitchFamily="18" charset="0"/>
                          <a:cs typeface="Times New Roman" panose="02020603050405020304" pitchFamily="18" charset="0"/>
                        </a:rPr>
                        <a:t>Понятие стериотип. Атрибуция. Механизмы формирования стереотипов. Роль стереотипов в межкультурной коммуникации. Контроль над стериотипами. Гендерные особенности межкультурной коммуникации. Возрастные особенности межкультурной коммуникации. Межкультурные барьеры. Межкультурная коммуникация и межкультурный конфликт. Культурный и языковой шок. Стратегии преодоления межкультурных конфликтов.</a:t>
                      </a:r>
                      <a:endParaRPr lang="ru-RU" sz="1200" dirty="0">
                        <a:effectLst/>
                        <a:latin typeface="Times New Roman" panose="02020603050405020304" pitchFamily="18" charset="0"/>
                        <a:cs typeface="Times New Roman" panose="02020603050405020304" pitchFamily="18" charset="0"/>
                      </a:endParaRPr>
                    </a:p>
                    <a:p>
                      <a:pPr marL="457200" marR="85725" algn="just">
                        <a:spcAft>
                          <a:spcPts val="0"/>
                        </a:spcAft>
                      </a:pPr>
                      <a:r>
                        <a:rPr lang="uz-Cyrl-UZ"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cs typeface="Times New Roman" panose="02020603050405020304" pitchFamily="18" charset="0"/>
                      </a:endParaRPr>
                    </a:p>
                    <a:p>
                      <a:pPr marR="85725" algn="just">
                        <a:spcAft>
                          <a:spcPts val="0"/>
                        </a:spcAft>
                      </a:pPr>
                      <a:r>
                        <a:rPr lang="uz-Cyrl-UZ"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ea typeface="Times New Roman"/>
                        <a:cs typeface="Times New Roman" panose="02020603050405020304" pitchFamily="18" charset="0"/>
                      </a:endParaRPr>
                    </a:p>
                  </a:txBody>
                  <a:tcPr marL="19547" marR="19547" marT="0" marB="0"/>
                </a:tc>
              </a:tr>
            </a:tbl>
          </a:graphicData>
        </a:graphic>
      </p:graphicFrame>
    </p:spTree>
    <p:extLst>
      <p:ext uri="{BB962C8B-B14F-4D97-AF65-F5344CB8AC3E}">
        <p14:creationId xmlns:p14="http://schemas.microsoft.com/office/powerpoint/2010/main" val="777433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571480"/>
            <a:ext cx="7890100" cy="461665"/>
          </a:xfrm>
          <a:prstGeom prst="rect">
            <a:avLst/>
          </a:prstGeom>
          <a:solidFill>
            <a:schemeClr val="accent2">
              <a:lumMod val="20000"/>
              <a:lumOff val="80000"/>
            </a:schemeClr>
          </a:solidFill>
        </p:spPr>
        <p:txBody>
          <a:bodyPr wrap="square">
            <a:spAutoFit/>
          </a:bodyPr>
          <a:lstStyle/>
          <a:p>
            <a:pPr algn="ctr"/>
            <a:r>
              <a:rPr lang="uz-Latn-UZ" sz="2400" b="1" dirty="0">
                <a:latin typeface="Times New Roman" pitchFamily="18" charset="0"/>
                <a:cs typeface="Times New Roman" pitchFamily="18" charset="0"/>
              </a:rPr>
              <a:t>Fanda quyidagi masalalar o‘rganiladi:</a:t>
            </a:r>
            <a:endParaRPr lang="ru-RU" sz="2400" dirty="0"/>
          </a:p>
        </p:txBody>
      </p:sp>
      <p:graphicFrame>
        <p:nvGraphicFramePr>
          <p:cNvPr id="4" name="Схема 3"/>
          <p:cNvGraphicFramePr/>
          <p:nvPr>
            <p:extLst>
              <p:ext uri="{D42A27DB-BD31-4B8C-83A1-F6EECF244321}">
                <p14:modId xmlns:p14="http://schemas.microsoft.com/office/powerpoint/2010/main" val="4135592586"/>
              </p:ext>
            </p:extLst>
          </p:nvPr>
        </p:nvGraphicFramePr>
        <p:xfrm>
          <a:off x="539552" y="1412776"/>
          <a:ext cx="78901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6724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571480"/>
            <a:ext cx="7890100" cy="523220"/>
          </a:xfrm>
          <a:prstGeom prst="rect">
            <a:avLst/>
          </a:prstGeom>
          <a:solidFill>
            <a:schemeClr val="accent2">
              <a:lumMod val="20000"/>
              <a:lumOff val="80000"/>
            </a:schemeClr>
          </a:solidFill>
        </p:spPr>
        <p:txBody>
          <a:bodyPr wrap="square">
            <a:spAutoFit/>
          </a:bodyPr>
          <a:lstStyle/>
          <a:p>
            <a:pPr algn="ctr"/>
            <a:r>
              <a:rPr lang="uz-Latn-UZ" sz="2800" b="1" dirty="0" smtClean="0">
                <a:latin typeface="Times New Roman" pitchFamily="18" charset="0"/>
                <a:cs typeface="Times New Roman" pitchFamily="18" charset="0"/>
              </a:rPr>
              <a:t>Fanda quyidagi masalalar o‘rganiladi</a:t>
            </a:r>
            <a:r>
              <a:rPr lang="uz-Latn-UZ" sz="2400" b="1" dirty="0">
                <a:latin typeface="Times New Roman" pitchFamily="18" charset="0"/>
                <a:cs typeface="Times New Roman" pitchFamily="18" charset="0"/>
              </a:rPr>
              <a:t>:</a:t>
            </a:r>
            <a:endParaRPr lang="ru-RU" sz="2400" dirty="0"/>
          </a:p>
        </p:txBody>
      </p:sp>
      <p:graphicFrame>
        <p:nvGraphicFramePr>
          <p:cNvPr id="4" name="Схема 3"/>
          <p:cNvGraphicFramePr/>
          <p:nvPr>
            <p:extLst>
              <p:ext uri="{D42A27DB-BD31-4B8C-83A1-F6EECF244321}">
                <p14:modId xmlns:p14="http://schemas.microsoft.com/office/powerpoint/2010/main" val="685390293"/>
              </p:ext>
            </p:extLst>
          </p:nvPr>
        </p:nvGraphicFramePr>
        <p:xfrm>
          <a:off x="539552" y="1412776"/>
          <a:ext cx="78901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65894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546</TotalTime>
  <Words>1623</Words>
  <Application>Microsoft Office PowerPoint</Application>
  <PresentationFormat>Экран (4:3)</PresentationFormat>
  <Paragraphs>180</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Эркер</vt:lpstr>
      <vt:lpstr>Презентация PowerPoint</vt:lpstr>
      <vt:lpstr>Fanga doir ADABIYOTLAR</vt:lpstr>
      <vt:lpstr>Презентация PowerPoint</vt:lpstr>
      <vt:lpstr>Fanning maqsad va vazifalari</vt:lpstr>
      <vt:lpstr>Fanning maqsad va vazifalari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enkulturatsiya va ijtimoiylashuv </vt:lpstr>
      <vt:lpstr>Akkulturatsiya jarayoni  </vt:lpstr>
      <vt:lpstr>Akkulturatsiya jarayoni  </vt:lpstr>
      <vt:lpstr>Enkulturatsiya va akkulturatsiyaning farqlari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Ma`ruzachi: Shirinova Yekaterina</dc:title>
  <dc:creator>Пользователь</dc:creator>
  <cp:lastModifiedBy>ALTECHUZ</cp:lastModifiedBy>
  <cp:revision>60</cp:revision>
  <dcterms:created xsi:type="dcterms:W3CDTF">2020-09-03T12:33:59Z</dcterms:created>
  <dcterms:modified xsi:type="dcterms:W3CDTF">2026-06-05T06:10:13Z</dcterms:modified>
</cp:coreProperties>
</file>