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9"/>
  </p:notesMasterIdLst>
  <p:sldIdLst>
    <p:sldId id="257" r:id="rId3"/>
    <p:sldId id="259" r:id="rId4"/>
    <p:sldId id="260" r:id="rId5"/>
    <p:sldId id="262" r:id="rId6"/>
    <p:sldId id="264" r:id="rId7"/>
    <p:sldId id="282" r:id="rId8"/>
  </p:sldIdLst>
  <p:sldSz cx="13433425" cy="7556500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5213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0426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5640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8538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606726" algn="l" defTabSz="10426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128071" algn="l" defTabSz="10426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649416" algn="l" defTabSz="10426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4170761" algn="l" defTabSz="10426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0" userDrawn="1">
          <p15:clr>
            <a:srgbClr val="A4A3A4"/>
          </p15:clr>
        </p15:guide>
        <p15:guide id="2" pos="4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E7F4"/>
    <a:srgbClr val="0000FF"/>
    <a:srgbClr val="FFFF99"/>
    <a:srgbClr val="FFFF66"/>
    <a:srgbClr val="FFFF8B"/>
    <a:srgbClr val="7F9AE5"/>
    <a:srgbClr val="0000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4709" autoAdjust="0"/>
  </p:normalViewPr>
  <p:slideViewPr>
    <p:cSldViewPr>
      <p:cViewPr varScale="1">
        <p:scale>
          <a:sx n="95" d="100"/>
          <a:sy n="95" d="100"/>
        </p:scale>
        <p:origin x="594" y="90"/>
      </p:cViewPr>
      <p:guideLst>
        <p:guide orient="horz" pos="2380"/>
        <p:guide pos="42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842" y="-9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826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1C58B-41B5-433A-903B-B45BB52B61F8}" type="datetimeFigureOut">
              <a:rPr lang="ru-RU" smtClean="0"/>
              <a:t>07.06.2026</a:t>
            </a:fld>
            <a:endParaRPr lang="ru-RU"/>
          </a:p>
        </p:txBody>
      </p:sp>
      <p:sp>
        <p:nvSpPr>
          <p:cNvPr id="1048827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87588" y="514350"/>
            <a:ext cx="45688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828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829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830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66784-6D13-47B6-9032-BE0635D76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2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45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690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35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381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26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071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16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761" algn="l" defTabSz="10426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68825" cy="2571750"/>
          </a:xfrm>
        </p:spPr>
      </p:sp>
      <p:sp>
        <p:nvSpPr>
          <p:cNvPr id="104862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66784-6D13-47B6-9032-BE0635D7623C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Rectangle 10"/>
          <p:cNvSpPr/>
          <p:nvPr/>
        </p:nvSpPr>
        <p:spPr>
          <a:xfrm>
            <a:off x="1" y="4260774"/>
            <a:ext cx="13433425" cy="329572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64" name="Rectangle 11"/>
          <p:cNvSpPr/>
          <p:nvPr/>
        </p:nvSpPr>
        <p:spPr>
          <a:xfrm>
            <a:off x="1" y="1"/>
            <a:ext cx="13433425" cy="42607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 dirty="0"/>
          </a:p>
        </p:txBody>
      </p:sp>
      <p:sp>
        <p:nvSpPr>
          <p:cNvPr id="1048765" name="Rectangle 12"/>
          <p:cNvSpPr/>
          <p:nvPr/>
        </p:nvSpPr>
        <p:spPr>
          <a:xfrm>
            <a:off x="1" y="2922898"/>
            <a:ext cx="13433425" cy="25188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66" name="Oval 13"/>
          <p:cNvSpPr/>
          <p:nvPr/>
        </p:nvSpPr>
        <p:spPr>
          <a:xfrm>
            <a:off x="1" y="1763184"/>
            <a:ext cx="13433425" cy="562539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67" name="Subtitle 2"/>
          <p:cNvSpPr>
            <a:spLocks noGrp="1"/>
          </p:cNvSpPr>
          <p:nvPr>
            <p:ph type="subTitle" idx="1"/>
          </p:nvPr>
        </p:nvSpPr>
        <p:spPr>
          <a:xfrm>
            <a:off x="2165147" y="5567157"/>
            <a:ext cx="8281316" cy="971964"/>
          </a:xfrm>
        </p:spPr>
        <p:txBody>
          <a:bodyPr>
            <a:normAutofit/>
          </a:bodyPr>
          <a:lstStyle>
            <a:lvl1pPr marL="0" indent="0" algn="l">
              <a:buNone/>
              <a:defRPr sz="3141">
                <a:solidFill>
                  <a:schemeClr val="tx2"/>
                </a:solidFill>
              </a:defRPr>
            </a:lvl1pPr>
            <a:lvl2pPr marL="655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10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65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2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75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30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85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40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48768" name="Title 1"/>
          <p:cNvSpPr>
            <a:spLocks noGrp="1"/>
          </p:cNvSpPr>
          <p:nvPr>
            <p:ph type="ctrTitle"/>
          </p:nvPr>
        </p:nvSpPr>
        <p:spPr>
          <a:xfrm>
            <a:off x="1201107" y="3451320"/>
            <a:ext cx="10541288" cy="1975804"/>
          </a:xfrm>
          <a:effectLst/>
        </p:spPr>
        <p:txBody>
          <a:bodyPr/>
          <a:lstStyle>
            <a:lvl1pPr marL="917025" indent="-655018" algn="l">
              <a:defRPr sz="779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6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7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8D63-F67A-4C7A-BE69-F498C92525C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9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98631" y="806026"/>
            <a:ext cx="9403397" cy="3828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7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2FD2-37A0-4D37-8C1B-FCA57ECAB54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Vertical Title 1"/>
          <p:cNvSpPr>
            <a:spLocks noGrp="1"/>
          </p:cNvSpPr>
          <p:nvPr>
            <p:ph type="title" orient="vert"/>
          </p:nvPr>
        </p:nvSpPr>
        <p:spPr>
          <a:xfrm>
            <a:off x="1694983" y="414866"/>
            <a:ext cx="3022521" cy="5771874"/>
          </a:xfrm>
          <a:effectLst/>
        </p:spPr>
        <p:txBody>
          <a:bodyPr vert="eaVert"/>
          <a:lstStyle>
            <a:lvl1pPr algn="l"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7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3447" y="806026"/>
            <a:ext cx="7094692" cy="539326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7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7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933A-D868-43EE-960C-3F2669F196E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Rounded Rectangle 15"/>
          <p:cNvSpPr/>
          <p:nvPr/>
        </p:nvSpPr>
        <p:spPr>
          <a:xfrm>
            <a:off x="335837" y="251884"/>
            <a:ext cx="12775747" cy="66504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27" name="Group 9"/>
          <p:cNvGrpSpPr>
            <a:grpSpLocks noChangeAspect="1"/>
          </p:cNvGrpSpPr>
          <p:nvPr/>
        </p:nvGrpSpPr>
        <p:grpSpPr bwMode="auto">
          <a:xfrm>
            <a:off x="310182" y="5900019"/>
            <a:ext cx="12815394" cy="1465821"/>
            <a:chOff x="-3905250" y="4294188"/>
            <a:chExt cx="13011150" cy="1892300"/>
          </a:xfrm>
        </p:grpSpPr>
        <p:sp>
          <p:nvSpPr>
            <p:cNvPr id="1048588" name="Freeform 14"/>
            <p:cNvSpPr/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89" name="Freeform 18"/>
            <p:cNvSpPr/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90" name="Freeform 22"/>
            <p:cNvSpPr/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91" name="Freeform 26"/>
            <p:cNvSpPr/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592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593" name="Title 1"/>
          <p:cNvSpPr>
            <a:spLocks noGrp="1"/>
          </p:cNvSpPr>
          <p:nvPr>
            <p:ph type="ctrTitle"/>
          </p:nvPr>
        </p:nvSpPr>
        <p:spPr>
          <a:xfrm>
            <a:off x="1007508" y="1763184"/>
            <a:ext cx="11418411" cy="1961415"/>
          </a:xfrm>
        </p:spPr>
        <p:txBody>
          <a:bodyPr anchor="b">
            <a:normAutofit/>
          </a:bodyPr>
          <a:lstStyle>
            <a:lvl1pPr>
              <a:defRPr sz="6282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594" name="Subtitle 2"/>
          <p:cNvSpPr>
            <a:spLocks noGrp="1"/>
          </p:cNvSpPr>
          <p:nvPr>
            <p:ph type="subTitle" idx="1"/>
          </p:nvPr>
        </p:nvSpPr>
        <p:spPr>
          <a:xfrm>
            <a:off x="2015015" y="3918186"/>
            <a:ext cx="9403397" cy="1623248"/>
          </a:xfrm>
        </p:spPr>
        <p:txBody>
          <a:bodyPr>
            <a:normAutofit/>
          </a:bodyPr>
          <a:lstStyle>
            <a:lvl1pPr marL="0" indent="0" algn="ctr">
              <a:buNone/>
              <a:defRPr sz="2890">
                <a:solidFill>
                  <a:srgbClr val="FFFFFF"/>
                </a:solidFill>
              </a:defRPr>
            </a:lvl1pPr>
            <a:lvl2pPr marL="655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10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65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2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75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30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85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40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4859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E1ACD-2ED7-4DFD-B2E5-ADD8365CA4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13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B7CA-ED04-4CF5-AB73-386A974A560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Rounded Rectangle 13"/>
          <p:cNvSpPr/>
          <p:nvPr/>
        </p:nvSpPr>
        <p:spPr>
          <a:xfrm>
            <a:off x="335837" y="251884"/>
            <a:ext cx="12775747" cy="521958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29" name="Freeform 14"/>
          <p:cNvSpPr/>
          <p:nvPr/>
        </p:nvSpPr>
        <p:spPr bwMode="hidden">
          <a:xfrm>
            <a:off x="8883319" y="4631856"/>
            <a:ext cx="4225931" cy="78713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</p:spPr>
        <p:txBody>
          <a:bodyPr lIns="131006" tIns="65504" rIns="131006" bIns="65504"/>
          <a:lstStyle/>
          <a:p>
            <a:endParaRPr lang="ru-RU"/>
          </a:p>
        </p:txBody>
      </p:sp>
      <p:sp>
        <p:nvSpPr>
          <p:cNvPr id="1048730" name="Freeform 18"/>
          <p:cNvSpPr/>
          <p:nvPr/>
        </p:nvSpPr>
        <p:spPr bwMode="hidden">
          <a:xfrm>
            <a:off x="3848117" y="4490171"/>
            <a:ext cx="8146346" cy="937566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</p:spPr>
        <p:txBody>
          <a:bodyPr lIns="131006" tIns="65504" rIns="131006" bIns="65504"/>
          <a:lstStyle/>
          <a:p>
            <a:endParaRPr lang="ru-RU"/>
          </a:p>
        </p:txBody>
      </p:sp>
      <p:sp>
        <p:nvSpPr>
          <p:cNvPr id="1048731" name="Freeform 22"/>
          <p:cNvSpPr/>
          <p:nvPr/>
        </p:nvSpPr>
        <p:spPr bwMode="hidden">
          <a:xfrm>
            <a:off x="4155967" y="4504165"/>
            <a:ext cx="8032068" cy="853605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131006" tIns="65504" rIns="131006" bIns="65504"/>
          <a:lstStyle/>
          <a:p>
            <a:endParaRPr lang="ru-RU"/>
          </a:p>
        </p:txBody>
      </p:sp>
      <p:sp>
        <p:nvSpPr>
          <p:cNvPr id="1048732" name="Freeform 26"/>
          <p:cNvSpPr/>
          <p:nvPr/>
        </p:nvSpPr>
        <p:spPr bwMode="hidden">
          <a:xfrm>
            <a:off x="8241966" y="4488421"/>
            <a:ext cx="4857957" cy="718918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131006" tIns="65504" rIns="131006" bIns="65504"/>
          <a:lstStyle/>
          <a:p>
            <a:endParaRPr lang="ru-RU"/>
          </a:p>
        </p:txBody>
      </p:sp>
      <p:sp useBgFill="1">
        <p:nvSpPr>
          <p:cNvPr id="1048733" name="Freeform 10"/>
          <p:cNvSpPr/>
          <p:nvPr/>
        </p:nvSpPr>
        <p:spPr bwMode="hidden">
          <a:xfrm>
            <a:off x="310182" y="4472681"/>
            <a:ext cx="12815394" cy="1464071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</p:spPr>
        <p:txBody>
          <a:bodyPr lIns="131006" tIns="65504" rIns="131006" bIns="65504"/>
          <a:lstStyle/>
          <a:p>
            <a:endParaRPr lang="ru-RU"/>
          </a:p>
        </p:txBody>
      </p:sp>
      <p:sp>
        <p:nvSpPr>
          <p:cNvPr id="1048734" name="Title 1"/>
          <p:cNvSpPr>
            <a:spLocks noGrp="1"/>
          </p:cNvSpPr>
          <p:nvPr>
            <p:ph type="title"/>
          </p:nvPr>
        </p:nvSpPr>
        <p:spPr>
          <a:xfrm>
            <a:off x="1013724" y="2714478"/>
            <a:ext cx="11418411" cy="1679222"/>
          </a:xfrm>
        </p:spPr>
        <p:txBody>
          <a:bodyPr anchor="t">
            <a:normAutofit/>
          </a:bodyPr>
          <a:lstStyle>
            <a:lvl1pPr algn="ctr">
              <a:defRPr sz="62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35" name="Text Placeholder 2"/>
          <p:cNvSpPr>
            <a:spLocks noGrp="1"/>
          </p:cNvSpPr>
          <p:nvPr>
            <p:ph type="body" idx="1"/>
          </p:nvPr>
        </p:nvSpPr>
        <p:spPr>
          <a:xfrm>
            <a:off x="2008792" y="1583857"/>
            <a:ext cx="9428276" cy="1035521"/>
          </a:xfrm>
        </p:spPr>
        <p:txBody>
          <a:bodyPr anchor="b">
            <a:normAutofit/>
          </a:bodyPr>
          <a:lstStyle>
            <a:lvl1pPr marL="0" indent="0" algn="ctr">
              <a:buNone/>
              <a:defRPr sz="2890">
                <a:solidFill>
                  <a:srgbClr val="FFFFFF"/>
                </a:solidFill>
              </a:defRPr>
            </a:lvl1pPr>
            <a:lvl2pPr marL="65501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2pPr>
            <a:lvl3pPr marL="1310036" indent="0">
              <a:buNone/>
              <a:defRPr sz="2262">
                <a:solidFill>
                  <a:schemeClr val="tx1">
                    <a:tint val="75000"/>
                  </a:schemeClr>
                </a:solidFill>
              </a:defRPr>
            </a:lvl3pPr>
            <a:lvl4pPr marL="1965054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4pPr>
            <a:lvl5pPr marL="2620073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5pPr>
            <a:lvl6pPr marL="3275091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6pPr>
            <a:lvl7pPr marL="3930108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7pPr>
            <a:lvl8pPr marL="4585126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8pPr>
            <a:lvl9pPr marL="5240144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6338-1A26-44BD-8E90-6C20676A850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23" name="Content Placeholder 8"/>
          <p:cNvSpPr>
            <a:spLocks noGrp="1"/>
          </p:cNvSpPr>
          <p:nvPr>
            <p:ph sz="quarter" idx="13"/>
          </p:nvPr>
        </p:nvSpPr>
        <p:spPr>
          <a:xfrm>
            <a:off x="994072" y="2952074"/>
            <a:ext cx="5615172" cy="37984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724" name="Content Placeholder 10"/>
          <p:cNvSpPr>
            <a:spLocks noGrp="1"/>
          </p:cNvSpPr>
          <p:nvPr>
            <p:ph sz="quarter" idx="14"/>
          </p:nvPr>
        </p:nvSpPr>
        <p:spPr>
          <a:xfrm>
            <a:off x="6824180" y="2952074"/>
            <a:ext cx="5615172" cy="37984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72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3781406-8C69-484A-AD02-BBD49BEC452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56" name="Text Placeholder 2"/>
          <p:cNvSpPr>
            <a:spLocks noGrp="1"/>
          </p:cNvSpPr>
          <p:nvPr>
            <p:ph type="body" idx="1"/>
          </p:nvPr>
        </p:nvSpPr>
        <p:spPr>
          <a:xfrm>
            <a:off x="994073" y="2950886"/>
            <a:ext cx="5615172" cy="704923"/>
          </a:xfrm>
        </p:spPr>
        <p:txBody>
          <a:bodyPr anchor="ctr"/>
          <a:lstStyle>
            <a:lvl1pPr marL="0" indent="0" algn="ctr">
              <a:buNone/>
              <a:defRPr sz="3392" b="0">
                <a:solidFill>
                  <a:schemeClr val="tx2"/>
                </a:solidFill>
                <a:latin typeface="+mj-lt"/>
              </a:defRPr>
            </a:lvl1pPr>
            <a:lvl2pPr marL="655018" indent="0">
              <a:buNone/>
              <a:defRPr sz="2890" b="1"/>
            </a:lvl2pPr>
            <a:lvl3pPr marL="1310036" indent="0">
              <a:buNone/>
              <a:defRPr sz="2638" b="1"/>
            </a:lvl3pPr>
            <a:lvl4pPr marL="1965054" indent="0">
              <a:buNone/>
              <a:defRPr sz="2262" b="1"/>
            </a:lvl4pPr>
            <a:lvl5pPr marL="2620073" indent="0">
              <a:buNone/>
              <a:defRPr sz="2262" b="1"/>
            </a:lvl5pPr>
            <a:lvl6pPr marL="3275091" indent="0">
              <a:buNone/>
              <a:defRPr sz="2262" b="1"/>
            </a:lvl6pPr>
            <a:lvl7pPr marL="3930108" indent="0">
              <a:buNone/>
              <a:defRPr sz="2262" b="1"/>
            </a:lvl7pPr>
            <a:lvl8pPr marL="4585126" indent="0">
              <a:buNone/>
              <a:defRPr sz="2262" b="1"/>
            </a:lvl8pPr>
            <a:lvl9pPr marL="5240144" indent="0">
              <a:buNone/>
              <a:defRPr sz="226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57" name="Content Placeholder 3"/>
          <p:cNvSpPr>
            <a:spLocks noGrp="1"/>
          </p:cNvSpPr>
          <p:nvPr>
            <p:ph sz="half" idx="2"/>
          </p:nvPr>
        </p:nvSpPr>
        <p:spPr>
          <a:xfrm>
            <a:off x="995068" y="3778251"/>
            <a:ext cx="5612032" cy="2971874"/>
          </a:xfrm>
        </p:spPr>
        <p:txBody>
          <a:bodyPr/>
          <a:lstStyle>
            <a:lvl1pPr>
              <a:defRPr sz="2890"/>
            </a:lvl1pPr>
            <a:lvl2pPr>
              <a:defRPr sz="2638"/>
            </a:lvl2pPr>
            <a:lvl3pPr>
              <a:defRPr sz="2262"/>
            </a:lvl3pPr>
            <a:lvl4pPr>
              <a:defRPr sz="2010"/>
            </a:lvl4pPr>
            <a:lvl5pPr>
              <a:defRPr sz="2010"/>
            </a:lvl5pPr>
            <a:lvl6pPr>
              <a:defRPr sz="2262"/>
            </a:lvl6pPr>
            <a:lvl7pPr>
              <a:defRPr sz="2262"/>
            </a:lvl7pPr>
            <a:lvl8pPr>
              <a:defRPr sz="2262"/>
            </a:lvl8pPr>
            <a:lvl9pPr>
              <a:defRPr sz="22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75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658" y="2950885"/>
            <a:ext cx="5615172" cy="704923"/>
          </a:xfrm>
        </p:spPr>
        <p:txBody>
          <a:bodyPr anchor="ctr"/>
          <a:lstStyle>
            <a:lvl1pPr marL="0" indent="0" algn="ctr">
              <a:buNone/>
              <a:defRPr sz="3392" b="0" i="0">
                <a:solidFill>
                  <a:schemeClr val="tx2"/>
                </a:solidFill>
                <a:latin typeface="+mj-lt"/>
              </a:defRPr>
            </a:lvl1pPr>
            <a:lvl2pPr marL="655018" indent="0">
              <a:buNone/>
              <a:defRPr sz="2890" b="1"/>
            </a:lvl2pPr>
            <a:lvl3pPr marL="1310036" indent="0">
              <a:buNone/>
              <a:defRPr sz="2638" b="1"/>
            </a:lvl3pPr>
            <a:lvl4pPr marL="1965054" indent="0">
              <a:buNone/>
              <a:defRPr sz="2262" b="1"/>
            </a:lvl4pPr>
            <a:lvl5pPr marL="2620073" indent="0">
              <a:buNone/>
              <a:defRPr sz="2262" b="1"/>
            </a:lvl5pPr>
            <a:lvl6pPr marL="3275091" indent="0">
              <a:buNone/>
              <a:defRPr sz="2262" b="1"/>
            </a:lvl6pPr>
            <a:lvl7pPr marL="3930108" indent="0">
              <a:buNone/>
              <a:defRPr sz="2262" b="1"/>
            </a:lvl7pPr>
            <a:lvl8pPr marL="4585126" indent="0">
              <a:buNone/>
              <a:defRPr sz="2262" b="1"/>
            </a:lvl8pPr>
            <a:lvl9pPr marL="5240144" indent="0">
              <a:buNone/>
              <a:defRPr sz="226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59" name="Content Placeholder 5"/>
          <p:cNvSpPr>
            <a:spLocks noGrp="1"/>
          </p:cNvSpPr>
          <p:nvPr>
            <p:ph sz="quarter" idx="4"/>
          </p:nvPr>
        </p:nvSpPr>
        <p:spPr>
          <a:xfrm>
            <a:off x="6823993" y="3778251"/>
            <a:ext cx="5615172" cy="2971874"/>
          </a:xfrm>
        </p:spPr>
        <p:txBody>
          <a:bodyPr/>
          <a:lstStyle>
            <a:lvl1pPr>
              <a:defRPr sz="2890"/>
            </a:lvl1pPr>
            <a:lvl2pPr>
              <a:defRPr sz="2638"/>
            </a:lvl2pPr>
            <a:lvl3pPr>
              <a:defRPr sz="2262"/>
            </a:lvl3pPr>
            <a:lvl4pPr>
              <a:defRPr sz="2010"/>
            </a:lvl4pPr>
            <a:lvl5pPr>
              <a:defRPr sz="2010"/>
            </a:lvl5pPr>
            <a:lvl6pPr>
              <a:defRPr sz="2262"/>
            </a:lvl6pPr>
            <a:lvl7pPr>
              <a:defRPr sz="2262"/>
            </a:lvl7pPr>
            <a:lvl8pPr>
              <a:defRPr sz="2262"/>
            </a:lvl8pPr>
            <a:lvl9pPr>
              <a:defRPr sz="22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76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6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6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F6451-DBB2-4DB1-9A48-D3CF5D03FCB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5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5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22DB3-9873-4F70-AF10-BE97481B91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Rounded Rectangle 11"/>
          <p:cNvSpPr/>
          <p:nvPr/>
        </p:nvSpPr>
        <p:spPr>
          <a:xfrm>
            <a:off x="335837" y="251884"/>
            <a:ext cx="12775747" cy="157252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63" name="Group 5"/>
          <p:cNvGrpSpPr>
            <a:grpSpLocks noChangeAspect="1"/>
          </p:cNvGrpSpPr>
          <p:nvPr/>
        </p:nvGrpSpPr>
        <p:grpSpPr bwMode="auto">
          <a:xfrm>
            <a:off x="310182" y="787137"/>
            <a:ext cx="12815394" cy="1465821"/>
            <a:chOff x="-3905251" y="4294188"/>
            <a:chExt cx="13027839" cy="1892300"/>
          </a:xfrm>
        </p:grpSpPr>
        <p:sp>
          <p:nvSpPr>
            <p:cNvPr id="1048626" name="Freeform 14"/>
            <p:cNvSpPr/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27" name="Freeform 18"/>
            <p:cNvSpPr/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28" name="Freeform 22"/>
            <p:cNvSpPr/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29" name="Freeform 26"/>
            <p:cNvSpPr/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630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63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133DA-BFC9-40D6-91B1-C2A2B6E791C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Rounded Rectangle 14"/>
          <p:cNvSpPr/>
          <p:nvPr/>
        </p:nvSpPr>
        <p:spPr>
          <a:xfrm>
            <a:off x="335837" y="251884"/>
            <a:ext cx="12775747" cy="157252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95" name="Group 23"/>
          <p:cNvGrpSpPr>
            <a:grpSpLocks noChangeAspect="1"/>
          </p:cNvGrpSpPr>
          <p:nvPr/>
        </p:nvGrpSpPr>
        <p:grpSpPr bwMode="auto">
          <a:xfrm>
            <a:off x="310182" y="787137"/>
            <a:ext cx="12815394" cy="1467571"/>
            <a:chOff x="-3905250" y="4294188"/>
            <a:chExt cx="13011150" cy="1892300"/>
          </a:xfrm>
        </p:grpSpPr>
        <p:sp>
          <p:nvSpPr>
            <p:cNvPr id="1048740" name="Freeform 14"/>
            <p:cNvSpPr/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41" name="Freeform 18"/>
            <p:cNvSpPr/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42" name="Freeform 22"/>
            <p:cNvSpPr/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43" name="Freeform 26"/>
            <p:cNvSpPr/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744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745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3344" y="3946174"/>
            <a:ext cx="4925589" cy="20990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859"/>
              </a:spcAft>
              <a:buNone/>
              <a:defRPr sz="2638">
                <a:solidFill>
                  <a:schemeClr val="tx2"/>
                </a:solidFill>
              </a:defRPr>
            </a:lvl1pPr>
            <a:lvl2pPr marL="655018" indent="0">
              <a:buNone/>
              <a:defRPr sz="1759"/>
            </a:lvl2pPr>
            <a:lvl3pPr marL="1310036" indent="0">
              <a:buNone/>
              <a:defRPr sz="1382"/>
            </a:lvl3pPr>
            <a:lvl4pPr marL="1965054" indent="0">
              <a:buNone/>
              <a:defRPr sz="1256"/>
            </a:lvl4pPr>
            <a:lvl5pPr marL="2620073" indent="0">
              <a:buNone/>
              <a:defRPr sz="1256"/>
            </a:lvl5pPr>
            <a:lvl6pPr marL="3275091" indent="0">
              <a:buNone/>
              <a:defRPr sz="1256"/>
            </a:lvl6pPr>
            <a:lvl7pPr marL="3930108" indent="0">
              <a:buNone/>
              <a:defRPr sz="1256"/>
            </a:lvl7pPr>
            <a:lvl8pPr marL="4585126" indent="0">
              <a:buNone/>
              <a:defRPr sz="1256"/>
            </a:lvl8pPr>
            <a:lvl9pPr marL="5240144" indent="0">
              <a:buNone/>
              <a:defRPr sz="125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46" name="Title 21"/>
          <p:cNvSpPr>
            <a:spLocks noGrp="1"/>
          </p:cNvSpPr>
          <p:nvPr>
            <p:ph type="title"/>
          </p:nvPr>
        </p:nvSpPr>
        <p:spPr>
          <a:xfrm>
            <a:off x="1343344" y="2518834"/>
            <a:ext cx="4925589" cy="1380321"/>
          </a:xfrm>
        </p:spPr>
        <p:txBody>
          <a:bodyPr anchor="b">
            <a:noAutofit/>
          </a:bodyPr>
          <a:lstStyle>
            <a:lvl1pPr algn="l">
              <a:defRPr sz="4523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47" name="Content Placeholder 2"/>
          <p:cNvSpPr>
            <a:spLocks noGrp="1"/>
          </p:cNvSpPr>
          <p:nvPr>
            <p:ph idx="1"/>
          </p:nvPr>
        </p:nvSpPr>
        <p:spPr>
          <a:xfrm>
            <a:off x="6834185" y="2015066"/>
            <a:ext cx="5735467" cy="4198056"/>
          </a:xfrm>
        </p:spPr>
        <p:txBody>
          <a:bodyPr anchor="ctr"/>
          <a:lstStyle>
            <a:lvl1pPr>
              <a:buClr>
                <a:schemeClr val="bg1"/>
              </a:buClr>
              <a:defRPr sz="3141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9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38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262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262">
                <a:solidFill>
                  <a:schemeClr val="tx2"/>
                </a:solidFill>
              </a:defRPr>
            </a:lvl5pPr>
            <a:lvl6pPr>
              <a:defRPr sz="2890"/>
            </a:lvl6pPr>
            <a:lvl7pPr>
              <a:defRPr sz="2890"/>
            </a:lvl7pPr>
            <a:lvl8pPr>
              <a:defRPr sz="2890"/>
            </a:lvl8pPr>
            <a:lvl9pPr>
              <a:defRPr sz="289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7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DD9B-A4E8-4E8F-8B72-68785C0D50C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78" name="Content Placeholder 9"/>
          <p:cNvSpPr>
            <a:spLocks noGrp="1"/>
          </p:cNvSpPr>
          <p:nvPr>
            <p:ph sz="quarter" idx="13"/>
          </p:nvPr>
        </p:nvSpPr>
        <p:spPr>
          <a:xfrm>
            <a:off x="1679179" y="806028"/>
            <a:ext cx="9403397" cy="38286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679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67AE4B3-0D13-46A2-AB28-D1CBB079862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Rounded Rectangle 14"/>
          <p:cNvSpPr/>
          <p:nvPr/>
        </p:nvSpPr>
        <p:spPr>
          <a:xfrm>
            <a:off x="335837" y="251884"/>
            <a:ext cx="12775747" cy="66504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88" name="Group 8"/>
          <p:cNvGrpSpPr>
            <a:grpSpLocks noChangeAspect="1"/>
          </p:cNvGrpSpPr>
          <p:nvPr/>
        </p:nvGrpSpPr>
        <p:grpSpPr bwMode="auto">
          <a:xfrm>
            <a:off x="310182" y="5900019"/>
            <a:ext cx="12815394" cy="1465821"/>
            <a:chOff x="-3905250" y="4294188"/>
            <a:chExt cx="13011150" cy="1892300"/>
          </a:xfrm>
        </p:grpSpPr>
        <p:sp>
          <p:nvSpPr>
            <p:cNvPr id="1048695" name="Freeform 14"/>
            <p:cNvSpPr/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96" name="Freeform 18"/>
            <p:cNvSpPr/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97" name="Freeform 22"/>
            <p:cNvSpPr/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698" name="Freeform 26"/>
            <p:cNvSpPr/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699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700" name="Title 1"/>
          <p:cNvSpPr>
            <a:spLocks noGrp="1"/>
          </p:cNvSpPr>
          <p:nvPr>
            <p:ph type="title"/>
          </p:nvPr>
        </p:nvSpPr>
        <p:spPr>
          <a:xfrm>
            <a:off x="7160609" y="373162"/>
            <a:ext cx="5601146" cy="2677427"/>
          </a:xfrm>
        </p:spPr>
        <p:txBody>
          <a:bodyPr anchor="b">
            <a:normAutofit/>
          </a:bodyPr>
          <a:lstStyle>
            <a:lvl1pPr algn="l">
              <a:defRPr sz="402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01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2056" y="3069245"/>
            <a:ext cx="5609699" cy="2668098"/>
          </a:xfrm>
        </p:spPr>
        <p:txBody>
          <a:bodyPr>
            <a:normAutofit/>
          </a:bodyPr>
          <a:lstStyle>
            <a:lvl1pPr marL="0" indent="0">
              <a:buNone/>
              <a:defRPr sz="2638">
                <a:solidFill>
                  <a:srgbClr val="FFFFFF"/>
                </a:solidFill>
              </a:defRPr>
            </a:lvl1pPr>
            <a:lvl2pPr marL="655018" indent="0">
              <a:buNone/>
              <a:defRPr sz="1759"/>
            </a:lvl2pPr>
            <a:lvl3pPr marL="1310036" indent="0">
              <a:buNone/>
              <a:defRPr sz="1382"/>
            </a:lvl3pPr>
            <a:lvl4pPr marL="1965054" indent="0">
              <a:buNone/>
              <a:defRPr sz="1256"/>
            </a:lvl4pPr>
            <a:lvl5pPr marL="2620073" indent="0">
              <a:buNone/>
              <a:defRPr sz="1256"/>
            </a:lvl5pPr>
            <a:lvl6pPr marL="3275091" indent="0">
              <a:buNone/>
              <a:defRPr sz="1256"/>
            </a:lvl6pPr>
            <a:lvl7pPr marL="3930108" indent="0">
              <a:buNone/>
              <a:defRPr sz="1256"/>
            </a:lvl7pPr>
            <a:lvl8pPr marL="4585126" indent="0">
              <a:buNone/>
              <a:defRPr sz="1256"/>
            </a:lvl8pPr>
            <a:lvl9pPr marL="5240144" indent="0">
              <a:buNone/>
              <a:defRPr sz="125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02" name="Picture Placeholder 2"/>
          <p:cNvSpPr>
            <a:spLocks noGrp="1"/>
          </p:cNvSpPr>
          <p:nvPr>
            <p:ph type="pic" idx="1"/>
          </p:nvPr>
        </p:nvSpPr>
        <p:spPr>
          <a:xfrm>
            <a:off x="1231398" y="1511301"/>
            <a:ext cx="5239036" cy="3224107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4523">
                <a:solidFill>
                  <a:schemeClr val="bg1"/>
                </a:solidFill>
              </a:defRPr>
            </a:lvl1pPr>
            <a:lvl2pPr marL="655018" indent="0">
              <a:buNone/>
              <a:defRPr sz="4020"/>
            </a:lvl2pPr>
            <a:lvl3pPr marL="1310036" indent="0">
              <a:buNone/>
              <a:defRPr sz="3392"/>
            </a:lvl3pPr>
            <a:lvl4pPr marL="1965054" indent="0">
              <a:buNone/>
              <a:defRPr sz="2890"/>
            </a:lvl4pPr>
            <a:lvl5pPr marL="2620073" indent="0">
              <a:buNone/>
              <a:defRPr sz="2890"/>
            </a:lvl5pPr>
            <a:lvl6pPr marL="3275091" indent="0">
              <a:buNone/>
              <a:defRPr sz="2890"/>
            </a:lvl6pPr>
            <a:lvl7pPr marL="3930108" indent="0">
              <a:buNone/>
              <a:defRPr sz="2890"/>
            </a:lvl7pPr>
            <a:lvl8pPr marL="4585126" indent="0">
              <a:buNone/>
              <a:defRPr sz="2890"/>
            </a:lvl8pPr>
            <a:lvl9pPr marL="5240144" indent="0">
              <a:buNone/>
              <a:defRPr sz="289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04870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E6C40-3F1F-4F26-877B-7FF861496A9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70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/>
            <a:lvl2pPr algn="l"/>
            <a:lvl3pPr algn="l"/>
            <a:lvl4pPr algn="l"/>
            <a:lvl5pPr algn="l"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7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15403-127D-4B12-A569-6C25A2BB2C6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Rounded Rectangle 20"/>
          <p:cNvSpPr/>
          <p:nvPr/>
        </p:nvSpPr>
        <p:spPr bwMode="hidden">
          <a:xfrm>
            <a:off x="335837" y="251884"/>
            <a:ext cx="12775747" cy="157252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91" name="Group 14"/>
          <p:cNvGrpSpPr>
            <a:grpSpLocks noChangeAspect="1"/>
          </p:cNvGrpSpPr>
          <p:nvPr/>
        </p:nvGrpSpPr>
        <p:grpSpPr bwMode="auto">
          <a:xfrm>
            <a:off x="310182" y="787137"/>
            <a:ext cx="12815394" cy="1467571"/>
            <a:chOff x="-3905250" y="4294188"/>
            <a:chExt cx="13011150" cy="1892300"/>
          </a:xfrm>
        </p:grpSpPr>
        <p:sp>
          <p:nvSpPr>
            <p:cNvPr id="1048712" name="Freeform 14"/>
            <p:cNvSpPr/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13" name="Freeform 18"/>
            <p:cNvSpPr/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14" name="Freeform 22"/>
            <p:cNvSpPr/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715" name="Freeform 26"/>
            <p:cNvSpPr/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716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717" name="Vertical Title 1"/>
          <p:cNvSpPr>
            <a:spLocks noGrp="1"/>
          </p:cNvSpPr>
          <p:nvPr>
            <p:ph type="title" orient="vert"/>
          </p:nvPr>
        </p:nvSpPr>
        <p:spPr>
          <a:xfrm>
            <a:off x="9739232" y="1595262"/>
            <a:ext cx="3022521" cy="4944376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1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672" y="1595262"/>
            <a:ext cx="8843672" cy="4944377"/>
          </a:xfrm>
        </p:spPr>
        <p:txBody>
          <a:bodyPr vert="eaVert"/>
          <a:lstStyle>
            <a:lvl1pPr>
              <a:buClr>
                <a:schemeClr val="accent1"/>
              </a:buClr>
            </a:lvl1pPr>
            <a:lvl2pPr>
              <a:buClr>
                <a:schemeClr val="accent1"/>
              </a:buClr>
            </a:lvl2pPr>
            <a:lvl3pPr>
              <a:buClr>
                <a:schemeClr val="accent1"/>
              </a:buClr>
            </a:lvl3pPr>
            <a:lvl4pPr>
              <a:buClr>
                <a:schemeClr val="accent1"/>
              </a:buClr>
            </a:lvl4pPr>
            <a:lvl5pPr>
              <a:buClr>
                <a:schemeClr val="accent1"/>
              </a:buCl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7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F01F-A05D-47FF-81B6-DC6C111B516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Rectangle 6"/>
          <p:cNvSpPr/>
          <p:nvPr/>
        </p:nvSpPr>
        <p:spPr>
          <a:xfrm>
            <a:off x="1" y="4260774"/>
            <a:ext cx="13433425" cy="329572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97" name="Rectangle 7"/>
          <p:cNvSpPr/>
          <p:nvPr/>
        </p:nvSpPr>
        <p:spPr>
          <a:xfrm>
            <a:off x="1" y="1"/>
            <a:ext cx="13433425" cy="42607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 dirty="0"/>
          </a:p>
        </p:txBody>
      </p:sp>
      <p:sp>
        <p:nvSpPr>
          <p:cNvPr id="1048798" name="Rectangle 8"/>
          <p:cNvSpPr/>
          <p:nvPr/>
        </p:nvSpPr>
        <p:spPr>
          <a:xfrm>
            <a:off x="1" y="2922898"/>
            <a:ext cx="13433425" cy="25188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99" name="Oval 9"/>
          <p:cNvSpPr/>
          <p:nvPr/>
        </p:nvSpPr>
        <p:spPr>
          <a:xfrm>
            <a:off x="1" y="1763184"/>
            <a:ext cx="13433425" cy="562539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800" name="Title 1"/>
          <p:cNvSpPr>
            <a:spLocks noGrp="1"/>
          </p:cNvSpPr>
          <p:nvPr>
            <p:ph type="title"/>
          </p:nvPr>
        </p:nvSpPr>
        <p:spPr>
          <a:xfrm>
            <a:off x="2986962" y="2393936"/>
            <a:ext cx="8765613" cy="2670168"/>
          </a:xfrm>
          <a:effectLst/>
        </p:spPr>
        <p:txBody>
          <a:bodyPr anchor="b"/>
          <a:lstStyle>
            <a:lvl1pPr algn="r">
              <a:defRPr sz="6533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801" name="Text Placeholder 2"/>
          <p:cNvSpPr>
            <a:spLocks noGrp="1"/>
          </p:cNvSpPr>
          <p:nvPr>
            <p:ph type="body" idx="1"/>
          </p:nvPr>
        </p:nvSpPr>
        <p:spPr>
          <a:xfrm>
            <a:off x="2971159" y="5076796"/>
            <a:ext cx="8771236" cy="920553"/>
          </a:xfrm>
        </p:spPr>
        <p:txBody>
          <a:bodyPr/>
          <a:lstStyle>
            <a:lvl1pPr marL="0" indent="0" algn="r">
              <a:buNone/>
              <a:defRPr sz="2890">
                <a:solidFill>
                  <a:schemeClr val="tx2"/>
                </a:solidFill>
              </a:defRPr>
            </a:lvl1pPr>
            <a:lvl2pPr marL="65501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2pPr>
            <a:lvl3pPr marL="1310036" indent="0">
              <a:buNone/>
              <a:defRPr sz="2262">
                <a:solidFill>
                  <a:schemeClr val="tx1">
                    <a:tint val="75000"/>
                  </a:schemeClr>
                </a:solidFill>
              </a:defRPr>
            </a:lvl3pPr>
            <a:lvl4pPr marL="1965054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4pPr>
            <a:lvl5pPr marL="2620073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5pPr>
            <a:lvl6pPr marL="3275091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6pPr>
            <a:lvl7pPr marL="3930108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7pPr>
            <a:lvl8pPr marL="4585126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8pPr>
            <a:lvl9pPr marL="5240144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8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7DB8C-4267-415C-A4EB-DB7077854B1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5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806" name="Content Placeholder 8"/>
          <p:cNvSpPr>
            <a:spLocks noGrp="1"/>
          </p:cNvSpPr>
          <p:nvPr>
            <p:ph sz="quarter" idx="13"/>
          </p:nvPr>
        </p:nvSpPr>
        <p:spPr>
          <a:xfrm>
            <a:off x="1679176" y="806026"/>
            <a:ext cx="4916634" cy="38286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807" name="Content Placeholder 10"/>
          <p:cNvSpPr>
            <a:spLocks noGrp="1"/>
          </p:cNvSpPr>
          <p:nvPr>
            <p:ph sz="quarter" idx="14"/>
          </p:nvPr>
        </p:nvSpPr>
        <p:spPr>
          <a:xfrm>
            <a:off x="6824180" y="806028"/>
            <a:ext cx="4916634" cy="38286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808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09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10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AFFA31D-56F0-4992-B320-C651346E13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1" name="Text Placeholder 2"/>
          <p:cNvSpPr>
            <a:spLocks noGrp="1"/>
          </p:cNvSpPr>
          <p:nvPr>
            <p:ph type="body" idx="1"/>
          </p:nvPr>
        </p:nvSpPr>
        <p:spPr>
          <a:xfrm>
            <a:off x="1679177" y="806028"/>
            <a:ext cx="4916634" cy="70492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392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5018" indent="0">
              <a:buNone/>
              <a:defRPr sz="2890" b="1"/>
            </a:lvl2pPr>
            <a:lvl3pPr marL="1310036" indent="0">
              <a:buNone/>
              <a:defRPr sz="2638" b="1"/>
            </a:lvl3pPr>
            <a:lvl4pPr marL="1965054" indent="0">
              <a:buNone/>
              <a:defRPr sz="2262" b="1"/>
            </a:lvl4pPr>
            <a:lvl5pPr marL="2620073" indent="0">
              <a:buNone/>
              <a:defRPr sz="2262" b="1"/>
            </a:lvl5pPr>
            <a:lvl6pPr marL="3275091" indent="0">
              <a:buNone/>
              <a:defRPr sz="2262" b="1"/>
            </a:lvl6pPr>
            <a:lvl7pPr marL="3930108" indent="0">
              <a:buNone/>
              <a:defRPr sz="2262" b="1"/>
            </a:lvl7pPr>
            <a:lvl8pPr marL="4585126" indent="0">
              <a:buNone/>
              <a:defRPr sz="2262" b="1"/>
            </a:lvl8pPr>
            <a:lvl9pPr marL="5240144" indent="0">
              <a:buNone/>
              <a:defRPr sz="226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812" name="Content Placeholder 3"/>
          <p:cNvSpPr>
            <a:spLocks noGrp="1"/>
          </p:cNvSpPr>
          <p:nvPr>
            <p:ph sz="half" idx="2"/>
          </p:nvPr>
        </p:nvSpPr>
        <p:spPr>
          <a:xfrm>
            <a:off x="1698933" y="1542953"/>
            <a:ext cx="4916634" cy="3022600"/>
          </a:xfrm>
        </p:spPr>
        <p:txBody>
          <a:bodyPr>
            <a:normAutofit/>
          </a:bodyPr>
          <a:lstStyle>
            <a:lvl1pPr>
              <a:defRPr sz="2638"/>
            </a:lvl1pPr>
            <a:lvl2pPr>
              <a:defRPr sz="2638"/>
            </a:lvl2pPr>
            <a:lvl3pPr>
              <a:defRPr sz="2262"/>
            </a:lvl3pPr>
            <a:lvl4pPr>
              <a:defRPr sz="2262"/>
            </a:lvl4pPr>
            <a:lvl5pPr>
              <a:defRPr sz="2262"/>
            </a:lvl5pPr>
            <a:lvl6pPr>
              <a:defRPr sz="2262"/>
            </a:lvl6pPr>
            <a:lvl7pPr>
              <a:defRPr sz="2262"/>
            </a:lvl7pPr>
            <a:lvl8pPr>
              <a:defRPr sz="2262"/>
            </a:lvl8pPr>
            <a:lvl9pPr>
              <a:defRPr sz="22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8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7339" y="806028"/>
            <a:ext cx="4916634" cy="70492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392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5018" indent="0">
              <a:buNone/>
              <a:defRPr sz="2890" b="1"/>
            </a:lvl2pPr>
            <a:lvl3pPr marL="1310036" indent="0">
              <a:buNone/>
              <a:defRPr sz="2638" b="1"/>
            </a:lvl3pPr>
            <a:lvl4pPr marL="1965054" indent="0">
              <a:buNone/>
              <a:defRPr sz="2262" b="1"/>
            </a:lvl4pPr>
            <a:lvl5pPr marL="2620073" indent="0">
              <a:buNone/>
              <a:defRPr sz="2262" b="1"/>
            </a:lvl5pPr>
            <a:lvl6pPr marL="3275091" indent="0">
              <a:buNone/>
              <a:defRPr sz="2262" b="1"/>
            </a:lvl6pPr>
            <a:lvl7pPr marL="3930108" indent="0">
              <a:buNone/>
              <a:defRPr sz="2262" b="1"/>
            </a:lvl7pPr>
            <a:lvl8pPr marL="4585126" indent="0">
              <a:buNone/>
              <a:defRPr sz="2262" b="1"/>
            </a:lvl8pPr>
            <a:lvl9pPr marL="5240144" indent="0">
              <a:buNone/>
              <a:defRPr sz="226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814" name="Content Placeholder 5"/>
          <p:cNvSpPr>
            <a:spLocks noGrp="1"/>
          </p:cNvSpPr>
          <p:nvPr>
            <p:ph sz="quarter" idx="4"/>
          </p:nvPr>
        </p:nvSpPr>
        <p:spPr>
          <a:xfrm>
            <a:off x="6823993" y="1541526"/>
            <a:ext cx="4916634" cy="3022600"/>
          </a:xfrm>
        </p:spPr>
        <p:txBody>
          <a:bodyPr>
            <a:normAutofit/>
          </a:bodyPr>
          <a:lstStyle>
            <a:lvl1pPr>
              <a:defRPr sz="2638"/>
            </a:lvl1pPr>
            <a:lvl2pPr>
              <a:defRPr sz="2638"/>
            </a:lvl2pPr>
            <a:lvl3pPr>
              <a:defRPr sz="2262"/>
            </a:lvl3pPr>
            <a:lvl4pPr>
              <a:defRPr sz="2262"/>
            </a:lvl4pPr>
            <a:lvl5pPr>
              <a:defRPr sz="2262"/>
            </a:lvl5pPr>
            <a:lvl6pPr>
              <a:defRPr sz="2262"/>
            </a:lvl6pPr>
            <a:lvl7pPr>
              <a:defRPr sz="2262"/>
            </a:lvl7pPr>
            <a:lvl8pPr>
              <a:defRPr sz="2262"/>
            </a:lvl8pPr>
            <a:lvl9pPr>
              <a:defRPr sz="22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815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B641A-2F0A-4D99-959A-A8A5ACE68CC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7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3E07-1775-427F-B919-C012594677C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129B4-8D3D-4355-857F-4BDE00EA9F7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9" name="Title 1"/>
          <p:cNvSpPr>
            <a:spLocks noGrp="1"/>
          </p:cNvSpPr>
          <p:nvPr>
            <p:ph type="title"/>
          </p:nvPr>
        </p:nvSpPr>
        <p:spPr>
          <a:xfrm>
            <a:off x="1232713" y="2434874"/>
            <a:ext cx="5341762" cy="1386673"/>
          </a:xfrm>
          <a:effectLst/>
        </p:spPr>
        <p:txBody>
          <a:bodyPr anchor="b"/>
          <a:lstStyle>
            <a:lvl1pPr marL="327510" indent="-327510" algn="l">
              <a:defRPr sz="402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820" name="Content Placeholder 2"/>
          <p:cNvSpPr>
            <a:spLocks noGrp="1"/>
          </p:cNvSpPr>
          <p:nvPr>
            <p:ph idx="1"/>
          </p:nvPr>
        </p:nvSpPr>
        <p:spPr>
          <a:xfrm>
            <a:off x="6748322" y="806028"/>
            <a:ext cx="5901489" cy="5393267"/>
          </a:xfrm>
        </p:spPr>
        <p:txBody>
          <a:bodyPr anchor="ctr"/>
          <a:lstStyle>
            <a:lvl1pPr>
              <a:defRPr sz="3141"/>
            </a:lvl1pPr>
            <a:lvl2pPr>
              <a:defRPr sz="2890"/>
            </a:lvl2pPr>
            <a:lvl3pPr>
              <a:defRPr sz="2638"/>
            </a:lvl3pPr>
            <a:lvl4pPr>
              <a:defRPr sz="2262"/>
            </a:lvl4pPr>
            <a:lvl5pPr>
              <a:defRPr sz="2010"/>
            </a:lvl5pPr>
            <a:lvl6pPr>
              <a:defRPr sz="2890"/>
            </a:lvl6pPr>
            <a:lvl7pPr>
              <a:defRPr sz="2890"/>
            </a:lvl7pPr>
            <a:lvl8pPr>
              <a:defRPr sz="2890"/>
            </a:lvl8pPr>
            <a:lvl9pPr>
              <a:defRPr sz="289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821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0405" y="3854060"/>
            <a:ext cx="4978270" cy="2357432"/>
          </a:xfrm>
        </p:spPr>
        <p:txBody>
          <a:bodyPr/>
          <a:lstStyle>
            <a:lvl1pPr marL="0" indent="0">
              <a:buNone/>
              <a:defRPr sz="2010"/>
            </a:lvl1pPr>
            <a:lvl2pPr marL="655018" indent="0">
              <a:buNone/>
              <a:defRPr sz="1759"/>
            </a:lvl2pPr>
            <a:lvl3pPr marL="1310036" indent="0">
              <a:buNone/>
              <a:defRPr sz="1382"/>
            </a:lvl3pPr>
            <a:lvl4pPr marL="1965054" indent="0">
              <a:buNone/>
              <a:defRPr sz="1256"/>
            </a:lvl4pPr>
            <a:lvl5pPr marL="2620073" indent="0">
              <a:buNone/>
              <a:defRPr sz="1256"/>
            </a:lvl5pPr>
            <a:lvl6pPr marL="3275091" indent="0">
              <a:buNone/>
              <a:defRPr sz="1256"/>
            </a:lvl6pPr>
            <a:lvl7pPr marL="3930108" indent="0">
              <a:buNone/>
              <a:defRPr sz="1256"/>
            </a:lvl7pPr>
            <a:lvl8pPr marL="4585126" indent="0">
              <a:buNone/>
              <a:defRPr sz="1256"/>
            </a:lvl8pPr>
            <a:lvl9pPr marL="5240144" indent="0">
              <a:buNone/>
              <a:defRPr sz="125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8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8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1425D-50F9-4D7C-8996-5949931CEC5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Rectangle 7"/>
          <p:cNvSpPr/>
          <p:nvPr/>
        </p:nvSpPr>
        <p:spPr>
          <a:xfrm>
            <a:off x="1" y="4260774"/>
            <a:ext cx="13433425" cy="329572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82" name="Rectangle 8"/>
          <p:cNvSpPr/>
          <p:nvPr/>
        </p:nvSpPr>
        <p:spPr>
          <a:xfrm>
            <a:off x="1" y="1"/>
            <a:ext cx="13433425" cy="42607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 dirty="0"/>
          </a:p>
        </p:txBody>
      </p:sp>
      <p:sp>
        <p:nvSpPr>
          <p:cNvPr id="1048783" name="Rectangle 9"/>
          <p:cNvSpPr/>
          <p:nvPr/>
        </p:nvSpPr>
        <p:spPr>
          <a:xfrm>
            <a:off x="1" y="2922898"/>
            <a:ext cx="13433425" cy="25188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84" name="Oval 10"/>
          <p:cNvSpPr/>
          <p:nvPr/>
        </p:nvSpPr>
        <p:spPr>
          <a:xfrm>
            <a:off x="1" y="1763184"/>
            <a:ext cx="13433425" cy="562539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785" name="Picture Placeholder 2"/>
          <p:cNvSpPr>
            <a:spLocks noGrp="1"/>
          </p:cNvSpPr>
          <p:nvPr>
            <p:ph type="pic" idx="1"/>
          </p:nvPr>
        </p:nvSpPr>
        <p:spPr>
          <a:xfrm>
            <a:off x="6574468" y="1259418"/>
            <a:ext cx="6045041" cy="3446379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890"/>
            </a:lvl1pPr>
            <a:lvl2pPr marL="655018" indent="0">
              <a:buNone/>
              <a:defRPr sz="4020"/>
            </a:lvl2pPr>
            <a:lvl3pPr marL="1310036" indent="0">
              <a:buNone/>
              <a:defRPr sz="3392"/>
            </a:lvl3pPr>
            <a:lvl4pPr marL="1965054" indent="0">
              <a:buNone/>
              <a:defRPr sz="2890"/>
            </a:lvl4pPr>
            <a:lvl5pPr marL="2620073" indent="0">
              <a:buNone/>
              <a:defRPr sz="2890"/>
            </a:lvl5pPr>
            <a:lvl6pPr marL="3275091" indent="0">
              <a:buNone/>
              <a:defRPr sz="2890"/>
            </a:lvl6pPr>
            <a:lvl7pPr marL="3930108" indent="0">
              <a:buNone/>
              <a:defRPr sz="2890"/>
            </a:lvl7pPr>
            <a:lvl8pPr marL="4585126" indent="0">
              <a:buNone/>
              <a:defRPr sz="2890"/>
            </a:lvl8pPr>
            <a:lvl9pPr marL="5240144" indent="0">
              <a:buNone/>
              <a:defRPr sz="289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048786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702" y="1113406"/>
            <a:ext cx="5427013" cy="2383328"/>
          </a:xfrm>
        </p:spPr>
        <p:txBody>
          <a:bodyPr anchor="b"/>
          <a:lstStyle>
            <a:lvl1pPr marL="262007" indent="-262007">
              <a:buFont typeface="Georgia" pitchFamily="18" charset="0"/>
              <a:buChar char="*"/>
              <a:defRPr sz="2262"/>
            </a:lvl1pPr>
            <a:lvl2pPr marL="655018" indent="0">
              <a:buNone/>
              <a:defRPr sz="1759"/>
            </a:lvl2pPr>
            <a:lvl3pPr marL="1310036" indent="0">
              <a:buNone/>
              <a:defRPr sz="1382"/>
            </a:lvl3pPr>
            <a:lvl4pPr marL="1965054" indent="0">
              <a:buNone/>
              <a:defRPr sz="1256"/>
            </a:lvl4pPr>
            <a:lvl5pPr marL="2620073" indent="0">
              <a:buNone/>
              <a:defRPr sz="1256"/>
            </a:lvl5pPr>
            <a:lvl6pPr marL="3275091" indent="0">
              <a:buNone/>
              <a:defRPr sz="1256"/>
            </a:lvl6pPr>
            <a:lvl7pPr marL="3930108" indent="0">
              <a:buNone/>
              <a:defRPr sz="1256"/>
            </a:lvl7pPr>
            <a:lvl8pPr marL="4585126" indent="0">
              <a:buNone/>
              <a:defRPr sz="1256"/>
            </a:lvl8pPr>
            <a:lvl9pPr marL="5240144" indent="0">
              <a:buNone/>
              <a:defRPr sz="125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87" name="Title 1"/>
          <p:cNvSpPr>
            <a:spLocks noGrp="1"/>
          </p:cNvSpPr>
          <p:nvPr>
            <p:ph type="title"/>
          </p:nvPr>
        </p:nvSpPr>
        <p:spPr>
          <a:xfrm>
            <a:off x="1068428" y="4919131"/>
            <a:ext cx="9378038" cy="1259417"/>
          </a:xfrm>
        </p:spPr>
        <p:txBody>
          <a:bodyPr anchor="b"/>
          <a:lstStyle>
            <a:lvl1pPr algn="l">
              <a:defRPr sz="6533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8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8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9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E8A1-336F-4699-B7F5-A5611906DFE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Rectangle 6"/>
          <p:cNvSpPr/>
          <p:nvPr/>
        </p:nvSpPr>
        <p:spPr>
          <a:xfrm>
            <a:off x="1" y="5625394"/>
            <a:ext cx="13433425" cy="193110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600" name="Rectangle 7"/>
          <p:cNvSpPr/>
          <p:nvPr/>
        </p:nvSpPr>
        <p:spPr>
          <a:xfrm>
            <a:off x="1" y="0"/>
            <a:ext cx="13433425" cy="562539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 dirty="0"/>
          </a:p>
        </p:txBody>
      </p:sp>
      <p:sp>
        <p:nvSpPr>
          <p:cNvPr id="1048601" name="Rectangle 8"/>
          <p:cNvSpPr/>
          <p:nvPr/>
        </p:nvSpPr>
        <p:spPr>
          <a:xfrm>
            <a:off x="1" y="4152578"/>
            <a:ext cx="13433425" cy="25188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602" name="Oval 9"/>
          <p:cNvSpPr/>
          <p:nvPr/>
        </p:nvSpPr>
        <p:spPr>
          <a:xfrm>
            <a:off x="1" y="1763184"/>
            <a:ext cx="13433425" cy="562539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sp>
        <p:nvSpPr>
          <p:cNvPr id="1048603" name="Title Placeholder 1"/>
          <p:cNvSpPr>
            <a:spLocks noGrp="1"/>
          </p:cNvSpPr>
          <p:nvPr>
            <p:ph type="title"/>
          </p:nvPr>
        </p:nvSpPr>
        <p:spPr>
          <a:xfrm>
            <a:off x="2635378" y="4817270"/>
            <a:ext cx="9566651" cy="1259417"/>
          </a:xfrm>
          <a:prstGeom prst="rect">
            <a:avLst/>
          </a:prstGeom>
          <a:effectLst/>
        </p:spPr>
        <p:txBody>
          <a:bodyPr vert="horz" lIns="104269" tIns="52135" rIns="104269" bIns="52135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6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79179" y="806378"/>
            <a:ext cx="9403397" cy="3828976"/>
          </a:xfrm>
          <a:prstGeom prst="rect">
            <a:avLst/>
          </a:prstGeom>
          <a:noFill/>
          <a:ln>
            <a:noFill/>
          </a:ln>
        </p:spPr>
        <p:txBody>
          <a:bodyPr vert="horz" wrap="square" lIns="104269" tIns="52135" rIns="104269" bIns="521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05" name="Date Placeholder 3"/>
          <p:cNvSpPr>
            <a:spLocks noGrp="1"/>
          </p:cNvSpPr>
          <p:nvPr>
            <p:ph type="dt" sz="half" idx="2"/>
          </p:nvPr>
        </p:nvSpPr>
        <p:spPr>
          <a:xfrm>
            <a:off x="9067563" y="6800850"/>
            <a:ext cx="3694192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r">
              <a:defRPr sz="1633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60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1672" y="6800850"/>
            <a:ext cx="4925589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633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60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97261" y="6800850"/>
            <a:ext cx="2686686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759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3E0AF0-7DFF-45F6-B697-C0738C135A9A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57149" indent="-457149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6533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457149" indent="-457149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6533" b="1">
          <a:solidFill>
            <a:schemeClr val="tx1"/>
          </a:solidFill>
          <a:latin typeface="Trebuchet MS" pitchFamily="34" charset="0"/>
        </a:defRPr>
      </a:lvl2pPr>
      <a:lvl3pPr marL="457149" indent="-457149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6533" b="1">
          <a:solidFill>
            <a:schemeClr val="tx1"/>
          </a:solidFill>
          <a:latin typeface="Trebuchet MS" pitchFamily="34" charset="0"/>
        </a:defRPr>
      </a:lvl3pPr>
      <a:lvl4pPr marL="457149" indent="-457149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6533" b="1">
          <a:solidFill>
            <a:schemeClr val="tx1"/>
          </a:solidFill>
          <a:latin typeface="Trebuchet MS" pitchFamily="34" charset="0"/>
        </a:defRPr>
      </a:lvl4pPr>
      <a:lvl5pPr marL="457149" indent="-457149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6533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27510" indent="-261554" algn="l" rtl="0" eaLnBrk="0" fontAlgn="base" hangingPunct="0">
        <a:spcBef>
          <a:spcPct val="20000"/>
        </a:spcBef>
        <a:spcAft>
          <a:spcPts val="430"/>
        </a:spcAft>
        <a:buClr>
          <a:srgbClr val="C3260C"/>
        </a:buClr>
        <a:buSzPct val="130000"/>
        <a:buFont typeface="Georgia" pitchFamily="18" charset="0"/>
        <a:buChar char="*"/>
        <a:defRPr sz="3141" kern="1200">
          <a:solidFill>
            <a:srgbClr val="404040"/>
          </a:solidFill>
          <a:latin typeface="+mn-lt"/>
          <a:ea typeface="+mn-ea"/>
          <a:cs typeface="+mn-cs"/>
        </a:defRPr>
      </a:lvl1pPr>
      <a:lvl2pPr marL="784658" indent="-261554" algn="l" rtl="0" eaLnBrk="0" fontAlgn="base" hangingPunct="0">
        <a:spcBef>
          <a:spcPct val="20000"/>
        </a:spcBef>
        <a:spcAft>
          <a:spcPts val="430"/>
        </a:spcAft>
        <a:buClr>
          <a:srgbClr val="C3260C"/>
        </a:buClr>
        <a:buSzPct val="130000"/>
        <a:buFont typeface="Georgia" pitchFamily="18" charset="0"/>
        <a:buChar char="*"/>
        <a:defRPr sz="2890" kern="1200">
          <a:solidFill>
            <a:srgbClr val="404040"/>
          </a:solidFill>
          <a:latin typeface="+mn-lt"/>
          <a:ea typeface="+mn-ea"/>
          <a:cs typeface="+mn-cs"/>
        </a:defRPr>
      </a:lvl2pPr>
      <a:lvl3pPr marL="1178123" indent="-261554" algn="l" rtl="0" eaLnBrk="0" fontAlgn="base" hangingPunct="0">
        <a:spcBef>
          <a:spcPct val="20000"/>
        </a:spcBef>
        <a:spcAft>
          <a:spcPts val="430"/>
        </a:spcAft>
        <a:buClr>
          <a:srgbClr val="C3260C"/>
        </a:buClr>
        <a:buSzPct val="130000"/>
        <a:buFont typeface="Georgia" pitchFamily="18" charset="0"/>
        <a:buChar char="*"/>
        <a:defRPr sz="3392" kern="1200">
          <a:solidFill>
            <a:srgbClr val="404040"/>
          </a:solidFill>
          <a:latin typeface="+mn-lt"/>
          <a:ea typeface="+mn-ea"/>
          <a:cs typeface="+mn-cs"/>
        </a:defRPr>
      </a:lvl3pPr>
      <a:lvl4pPr marL="1571589" indent="-261554" algn="l" rtl="0" eaLnBrk="0" fontAlgn="base" hangingPunct="0">
        <a:spcBef>
          <a:spcPct val="20000"/>
        </a:spcBef>
        <a:spcAft>
          <a:spcPts val="430"/>
        </a:spcAft>
        <a:buClr>
          <a:srgbClr val="C3260C"/>
        </a:buClr>
        <a:buSzPct val="130000"/>
        <a:buFont typeface="Georgia" pitchFamily="18" charset="0"/>
        <a:buChar char="*"/>
        <a:defRPr sz="2262" kern="1200">
          <a:solidFill>
            <a:srgbClr val="404040"/>
          </a:solidFill>
          <a:latin typeface="+mn-lt"/>
          <a:ea typeface="+mn-ea"/>
          <a:cs typeface="+mn-cs"/>
        </a:defRPr>
      </a:lvl4pPr>
      <a:lvl5pPr marL="1990074" indent="-261554" algn="l" rtl="0" eaLnBrk="0" fontAlgn="base" hangingPunct="0">
        <a:spcBef>
          <a:spcPct val="20000"/>
        </a:spcBef>
        <a:spcAft>
          <a:spcPts val="430"/>
        </a:spcAft>
        <a:buClr>
          <a:srgbClr val="C3260C"/>
        </a:buClr>
        <a:buSzPct val="130000"/>
        <a:buFont typeface="Georgia" pitchFamily="18" charset="0"/>
        <a:buChar char="*"/>
        <a:defRPr sz="2010" kern="1200">
          <a:solidFill>
            <a:srgbClr val="404040"/>
          </a:solidFill>
          <a:latin typeface="+mn-lt"/>
          <a:ea typeface="+mn-ea"/>
          <a:cs typeface="+mn-cs"/>
        </a:defRPr>
      </a:lvl5pPr>
      <a:lvl6pPr marL="2384265" indent="-262007" algn="l" defTabSz="1310036" rtl="0" eaLnBrk="1" latinLnBrk="0" hangingPunct="1">
        <a:spcBef>
          <a:spcPct val="20000"/>
        </a:spcBef>
        <a:spcAft>
          <a:spcPts val="43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1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816577" indent="-262007" algn="l" defTabSz="1310036" rtl="0" eaLnBrk="1" latinLnBrk="0" hangingPunct="1">
        <a:spcBef>
          <a:spcPct val="20000"/>
        </a:spcBef>
        <a:spcAft>
          <a:spcPts val="43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1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275091" indent="-262007" algn="l" defTabSz="1310036" rtl="0" eaLnBrk="1" latinLnBrk="0" hangingPunct="1">
        <a:spcBef>
          <a:spcPct val="20000"/>
        </a:spcBef>
        <a:spcAft>
          <a:spcPts val="43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1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707403" indent="-262007" algn="l" defTabSz="1310036" rtl="0" eaLnBrk="1" latinLnBrk="0" hangingPunct="1">
        <a:spcBef>
          <a:spcPct val="20000"/>
        </a:spcBef>
        <a:spcAft>
          <a:spcPts val="43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1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1pPr>
      <a:lvl2pPr marL="655018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2pPr>
      <a:lvl3pPr marL="1310036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3pPr>
      <a:lvl4pPr marL="1965054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4pPr>
      <a:lvl5pPr marL="2620073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5pPr>
      <a:lvl6pPr marL="3275091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6pPr>
      <a:lvl7pPr marL="3930108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7pPr>
      <a:lvl8pPr marL="4585126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8pPr>
      <a:lvl9pPr marL="5240144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ounded Rectangle 13"/>
          <p:cNvSpPr/>
          <p:nvPr/>
        </p:nvSpPr>
        <p:spPr>
          <a:xfrm>
            <a:off x="335837" y="251885"/>
            <a:ext cx="12775747" cy="2719991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algn="ctr"/>
            <a:endParaRPr lang="en-US"/>
          </a:p>
        </p:txBody>
      </p:sp>
      <p:grpSp>
        <p:nvGrpSpPr>
          <p:cNvPr id="14" name="Group 15"/>
          <p:cNvGrpSpPr>
            <a:grpSpLocks noChangeAspect="1"/>
          </p:cNvGrpSpPr>
          <p:nvPr/>
        </p:nvGrpSpPr>
        <p:grpSpPr bwMode="auto">
          <a:xfrm>
            <a:off x="310182" y="1850644"/>
            <a:ext cx="12815394" cy="1465821"/>
            <a:chOff x="-3905251" y="4294188"/>
            <a:chExt cx="13027839" cy="1892300"/>
          </a:xfrm>
        </p:grpSpPr>
        <p:sp>
          <p:nvSpPr>
            <p:cNvPr id="1048577" name="Freeform 14"/>
            <p:cNvSpPr/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78" name="Freeform 18"/>
            <p:cNvSpPr/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79" name="Freeform 22"/>
            <p:cNvSpPr/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580" name="Freeform 26"/>
            <p:cNvSpPr/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4858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8582" name="Title Placeholder 1"/>
          <p:cNvSpPr>
            <a:spLocks noGrp="1"/>
          </p:cNvSpPr>
          <p:nvPr>
            <p:ph type="title"/>
          </p:nvPr>
        </p:nvSpPr>
        <p:spPr bwMode="auto">
          <a:xfrm>
            <a:off x="671672" y="372579"/>
            <a:ext cx="12090083" cy="138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104269" tIns="52135" rIns="104269" bIns="5213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2"/>
          </p:nvPr>
        </p:nvSpPr>
        <p:spPr>
          <a:xfrm>
            <a:off x="7586622" y="6886561"/>
            <a:ext cx="5562277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r">
              <a:defRPr sz="1382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4528" y="6886561"/>
            <a:ext cx="5562278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382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63131" y="6886561"/>
            <a:ext cx="1707164" cy="402314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382">
                <a:solidFill>
                  <a:schemeClr val="tx2"/>
                </a:solidFill>
              </a:defRPr>
            </a:lvl1pPr>
          </a:lstStyle>
          <a:p>
            <a:fld id="{59DFC09B-B795-44CC-915D-F8789BA67FC5}" type="slidenum">
              <a:rPr lang="ru-RU"/>
              <a:t>‹#›</a:t>
            </a:fld>
            <a:endParaRPr lang="ru-RU"/>
          </a:p>
        </p:txBody>
      </p:sp>
      <p:sp>
        <p:nvSpPr>
          <p:cNvPr id="10485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80375" y="2947387"/>
            <a:ext cx="10884339" cy="3802739"/>
          </a:xfrm>
          <a:prstGeom prst="rect">
            <a:avLst/>
          </a:prstGeom>
          <a:noFill/>
          <a:ln>
            <a:noFill/>
          </a:ln>
        </p:spPr>
        <p:txBody>
          <a:bodyPr vert="horz" wrap="square" lIns="104269" tIns="52135" rIns="104269" bIns="521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282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282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282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282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282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91191" indent="-39119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3392" kern="1200">
          <a:solidFill>
            <a:schemeClr val="tx2"/>
          </a:solidFill>
          <a:latin typeface="+mn-lt"/>
          <a:ea typeface="+mn-ea"/>
          <a:cs typeface="+mn-cs"/>
        </a:defRPr>
      </a:lvl1pPr>
      <a:lvl2pPr marL="825597" indent="-39119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3141" kern="1200">
          <a:solidFill>
            <a:schemeClr val="tx2"/>
          </a:solidFill>
          <a:latin typeface="+mn-lt"/>
          <a:ea typeface="+mn-ea"/>
          <a:cs typeface="+mn-cs"/>
        </a:defRPr>
      </a:lvl2pPr>
      <a:lvl3pPr marL="1225886" indent="-32751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890" kern="1200">
          <a:solidFill>
            <a:schemeClr val="tx2"/>
          </a:solidFill>
          <a:latin typeface="+mn-lt"/>
          <a:ea typeface="+mn-ea"/>
          <a:cs typeface="+mn-cs"/>
        </a:defRPr>
      </a:lvl3pPr>
      <a:lvl4pPr marL="1637545" indent="-32751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890" kern="1200">
          <a:solidFill>
            <a:schemeClr val="tx2"/>
          </a:solidFill>
          <a:latin typeface="+mn-lt"/>
          <a:ea typeface="+mn-ea"/>
          <a:cs typeface="+mn-cs"/>
        </a:defRPr>
      </a:lvl4pPr>
      <a:lvl5pPr marL="2094694" indent="-32751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62" kern="1200">
          <a:solidFill>
            <a:schemeClr val="tx2"/>
          </a:solidFill>
          <a:latin typeface="+mn-lt"/>
          <a:ea typeface="+mn-ea"/>
          <a:cs typeface="+mn-cs"/>
        </a:defRPr>
      </a:lvl5pPr>
      <a:lvl6pPr marL="2554570" indent="-327510" algn="l" defTabSz="1310036" rtl="0" eaLnBrk="1" latinLnBrk="0" hangingPunct="1">
        <a:spcBef>
          <a:spcPts val="550"/>
        </a:spcBef>
        <a:buClr>
          <a:schemeClr val="accent1"/>
        </a:buClr>
        <a:buFont typeface="Symbol" pitchFamily="18" charset="2"/>
        <a:buChar char="*"/>
        <a:defRPr sz="2010" kern="1200">
          <a:solidFill>
            <a:schemeClr val="tx2"/>
          </a:solidFill>
          <a:latin typeface="+mn-lt"/>
          <a:ea typeface="+mn-ea"/>
          <a:cs typeface="+mn-cs"/>
        </a:defRPr>
      </a:lvl6pPr>
      <a:lvl7pPr marL="3013083" indent="-327510" algn="l" defTabSz="1310036" rtl="0" eaLnBrk="1" latinLnBrk="0" hangingPunct="1">
        <a:spcBef>
          <a:spcPts val="550"/>
        </a:spcBef>
        <a:buClr>
          <a:schemeClr val="accent1"/>
        </a:buClr>
        <a:buFont typeface="Symbol" pitchFamily="18" charset="2"/>
        <a:buChar char="*"/>
        <a:defRPr sz="2010" kern="1200">
          <a:solidFill>
            <a:schemeClr val="tx2"/>
          </a:solidFill>
          <a:latin typeface="+mn-lt"/>
          <a:ea typeface="+mn-ea"/>
          <a:cs typeface="+mn-cs"/>
        </a:defRPr>
      </a:lvl7pPr>
      <a:lvl8pPr marL="3471595" indent="-327510" algn="l" defTabSz="1310036" rtl="0" eaLnBrk="1" latinLnBrk="0" hangingPunct="1">
        <a:spcBef>
          <a:spcPts val="550"/>
        </a:spcBef>
        <a:buClr>
          <a:schemeClr val="accent1"/>
        </a:buClr>
        <a:buFont typeface="Symbol" pitchFamily="18" charset="2"/>
        <a:buChar char="*"/>
        <a:defRPr sz="2010" kern="1200">
          <a:solidFill>
            <a:schemeClr val="tx2"/>
          </a:solidFill>
          <a:latin typeface="+mn-lt"/>
          <a:ea typeface="+mn-ea"/>
          <a:cs typeface="+mn-cs"/>
        </a:defRPr>
      </a:lvl8pPr>
      <a:lvl9pPr marL="3930108" indent="-327510" algn="l" defTabSz="1310036" rtl="0" eaLnBrk="1" latinLnBrk="0" hangingPunct="1">
        <a:spcBef>
          <a:spcPts val="550"/>
        </a:spcBef>
        <a:buClr>
          <a:schemeClr val="accent1"/>
        </a:buClr>
        <a:buFont typeface="Symbol" pitchFamily="18" charset="2"/>
        <a:buChar char="*"/>
        <a:defRPr sz="201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1pPr>
      <a:lvl2pPr marL="655018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2pPr>
      <a:lvl3pPr marL="1310036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3pPr>
      <a:lvl4pPr marL="1965054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4pPr>
      <a:lvl5pPr marL="2620073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5pPr>
      <a:lvl6pPr marL="3275091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6pPr>
      <a:lvl7pPr marL="3930108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7pPr>
      <a:lvl8pPr marL="4585126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8pPr>
      <a:lvl9pPr marL="5240144" algn="l" defTabSz="1310036" rtl="0" eaLnBrk="1" latinLnBrk="0" hangingPunct="1">
        <a:defRPr sz="26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Скругленный прямоугольник 7"/>
          <p:cNvSpPr/>
          <p:nvPr/>
        </p:nvSpPr>
        <p:spPr>
          <a:xfrm>
            <a:off x="589395" y="730250"/>
            <a:ext cx="12254634" cy="1447800"/>
          </a:xfrm>
          <a:prstGeom prst="roundRect">
            <a:avLst>
              <a:gd name="adj" fmla="val 28992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alpha val="48000"/>
                <a:satMod val="105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z-Latn-UZ" sz="5528" b="1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5528" b="1" dirty="0">
                <a:latin typeface="Cambria" panose="02040503050406030204" pitchFamily="18" charset="0"/>
                <a:ea typeface="Cambria" panose="02040503050406030204" pitchFamily="18" charset="0"/>
              </a:rPr>
              <a:t>a’</a:t>
            </a:r>
            <a:r>
              <a:rPr lang="uz-Latn-UZ" sz="5528" b="1" dirty="0">
                <a:latin typeface="Cambria" panose="02040503050406030204" pitchFamily="18" charset="0"/>
                <a:ea typeface="Cambria" panose="02040503050406030204" pitchFamily="18" charset="0"/>
              </a:rPr>
              <a:t>limni</a:t>
            </a:r>
            <a:r>
              <a:rPr lang="en-US" sz="5528" b="1" dirty="0">
                <a:latin typeface="Cambria" panose="02040503050406030204" pitchFamily="18" charset="0"/>
                <a:ea typeface="Cambria" panose="02040503050406030204" pitchFamily="18" charset="0"/>
              </a:rPr>
              <a:t>ng</a:t>
            </a:r>
            <a:r>
              <a:rPr lang="uz-Latn-UZ" sz="5528" b="1" dirty="0">
                <a:latin typeface="Cambria" panose="02040503050406030204" pitchFamily="18" charset="0"/>
                <a:ea typeface="Cambria" panose="02040503050406030204" pitchFamily="18" charset="0"/>
              </a:rPr>
              <a:t> interaktiv metodları</a:t>
            </a:r>
            <a:endParaRPr lang="ru-RU" sz="5528" b="1" dirty="0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32E6E-E53A-42F8-9DCD-C8D163C680BE}"/>
              </a:ext>
            </a:extLst>
          </p:cNvPr>
          <p:cNvSpPr txBox="1"/>
          <p:nvPr/>
        </p:nvSpPr>
        <p:spPr>
          <a:xfrm>
            <a:off x="2335212" y="3168650"/>
            <a:ext cx="8763000" cy="2167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Reja: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Oqitishda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metodlardan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Interaktiv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ta’lim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metodları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4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Прямая со стрелкой 10"/>
          <p:cNvCxnSpPr>
            <a:cxnSpLocks/>
          </p:cNvCxnSpPr>
          <p:nvPr/>
        </p:nvCxnSpPr>
        <p:spPr>
          <a:xfrm>
            <a:off x="2754312" y="3947438"/>
            <a:ext cx="92486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7" name="Скругленный прямоугольник 5"/>
          <p:cNvSpPr/>
          <p:nvPr/>
        </p:nvSpPr>
        <p:spPr>
          <a:xfrm>
            <a:off x="2073354" y="399592"/>
            <a:ext cx="8999497" cy="861654"/>
          </a:xfrm>
          <a:prstGeom prst="roundRect">
            <a:avLst>
              <a:gd name="adj" fmla="val 42857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7150" dist="38100" dir="5400000" algn="ctr" rotWithShape="0">
              <a:schemeClr val="accent4">
                <a:shade val="9000"/>
                <a:alpha val="48000"/>
                <a:satMod val="105000"/>
              </a:scheme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z-Latn-UZ" sz="5026" b="1" dirty="0"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Interaktiv metod</a:t>
            </a:r>
            <a:endParaRPr lang="ru-RU" sz="5026" dirty="0"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20" name="Скругленный прямоугольник 8"/>
          <p:cNvSpPr/>
          <p:nvPr/>
        </p:nvSpPr>
        <p:spPr>
          <a:xfrm>
            <a:off x="239712" y="3244850"/>
            <a:ext cx="2813288" cy="137137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31006" tIns="65504" rIns="131006" bIns="65504" anchor="ctr"/>
          <a:lstStyle/>
          <a:p>
            <a:pPr marL="0" lvl="1" algn="ctr">
              <a:buClr>
                <a:srgbClr val="FF0000"/>
              </a:buClr>
            </a:pPr>
            <a:r>
              <a:rPr lang="uz-Latn-UZ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Interaktiv metod</a:t>
            </a:r>
            <a:endParaRPr lang="uz-Cyrl-UZ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A7856BB-A650-4A24-9921-C6BF660F0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7" t="55551" r="20023"/>
          <a:stretch/>
        </p:blipFill>
        <p:spPr bwMode="auto">
          <a:xfrm>
            <a:off x="9888694" y="3100844"/>
            <a:ext cx="3152617" cy="357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8A2828-3EFE-782E-9FF0-E37089083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121" y="2559050"/>
            <a:ext cx="6050554" cy="441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4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2AF81C8-0D07-4B00-95E2-3858ED1AB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12" y="1149958"/>
            <a:ext cx="45720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50CDB3-393D-435A-E85D-6337DC5C9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12" y="1873250"/>
            <a:ext cx="7335274" cy="420111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964347-3751-E257-4CA1-E7A48C9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443" y="1797050"/>
            <a:ext cx="7792537" cy="46012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30667D2-D7A6-4656-B8E2-214068C6F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9333" y="3868246"/>
            <a:ext cx="2397224" cy="20813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DC018ADA-2E17-4D38-A9EB-9B081AFB4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6" y="2139043"/>
            <a:ext cx="2877023" cy="23399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72474811-4B08-417C-B7A5-9A57D57C3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34" y="5314866"/>
            <a:ext cx="3002190" cy="22416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40D7FA-EF08-E7FC-AEDB-B971B4CD2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557" y="1353799"/>
            <a:ext cx="8164064" cy="4848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09AA2-D019-4E3C-ADD8-B4A451E99459}"/>
              </a:ext>
            </a:extLst>
          </p:cNvPr>
          <p:cNvSpPr txBox="1"/>
          <p:nvPr/>
        </p:nvSpPr>
        <p:spPr>
          <a:xfrm>
            <a:off x="1230312" y="1798221"/>
            <a:ext cx="11506200" cy="3960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Paydalanılǵan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ádebiyatlar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U. K.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Qodirov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Ta'lim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jarayonida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interfaol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metodlar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 Tashkent, 2020.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R.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Abdurazzakov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O'qitish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metodlari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texnologiyalari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 Tashkent, 2019.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 A.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Davronov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Interfaol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ta'lim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nazariya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amaliyot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 Tashkent, 2021.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Karimova. "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O'qituvchilar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uchun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interfaol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metodlar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Tashkent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2022.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685216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3204</TotalTime>
  <Words>95</Words>
  <Application>Microsoft Office PowerPoint</Application>
  <PresentationFormat>Произвольный</PresentationFormat>
  <Paragraphs>12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Arial</vt:lpstr>
      <vt:lpstr>Calibri</vt:lpstr>
      <vt:lpstr>Cambria</vt:lpstr>
      <vt:lpstr>Candara</vt:lpstr>
      <vt:lpstr>Georgia</vt:lpstr>
      <vt:lpstr>Symbol</vt:lpstr>
      <vt:lpstr>Times New Roman</vt:lpstr>
      <vt:lpstr>Trebuchet MS</vt:lpstr>
      <vt:lpstr>Воздушный поток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Пользователь</cp:lastModifiedBy>
  <cp:revision>14</cp:revision>
  <dcterms:created xsi:type="dcterms:W3CDTF">1969-12-31T18:00:00Z</dcterms:created>
  <dcterms:modified xsi:type="dcterms:W3CDTF">2026-06-07T16:57:29Z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51d2ec80ab9e47e9ba419bd22914bafa</vt:lpwstr>
  </property>
</Properties>
</file>