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81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84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85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17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82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063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78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50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61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8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C9E93-8BBC-4394-A070-C11FE8CE19E6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37D34-2803-4F1A-91C3-0AF1C5307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61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nazariyasi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022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61181" y="1117119"/>
            <a:ext cx="1084752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Qaror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Making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👉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Alternativlar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orasidan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variantni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tanlash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funksiyalari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ehtimollik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modellari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utilitar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yondashuv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NLPdagi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misollar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Chatbotlarda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tanlash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Foydalanuvchining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savoliga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nisbatan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keluvchi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tanlanadi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foydalilikka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asoslanib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Avtomatik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tarjima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nechta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tarjima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variantlaridan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kontekstga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mosini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tanlash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utilitar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29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34904" y="684546"/>
            <a:ext cx="1026941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👉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tizimlari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tajriba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yaxshilanishi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supervised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unsupervised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reinforcement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NLPdagi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misollar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Sentiment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matn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kayfiyatini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aniqlash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belgilangan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matnlar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o‘rgatiladi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ChatGPT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BERT, T5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modellar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korpuslar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kontekstni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tushunadi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468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5577" y="1854461"/>
            <a:ext cx="8780846" cy="3825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693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2224" y="2330403"/>
            <a:ext cx="10515600" cy="1325563"/>
          </a:xfrm>
        </p:spPr>
        <p:txBody>
          <a:bodyPr/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3212"/>
            <a:ext cx="10515600" cy="50937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nazariyasi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fanining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maqsadi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Talabalarga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tizimlarining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asoslarini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modellarini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zarur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mantiqiy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algoritmik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yondashuvlarni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o‘rgatish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Bu fan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sohasidagi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tushunchalarni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aqlli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tizimlar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yaratishga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tayyorgarlik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berishga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xizmat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NLP (Natural Language Processing) da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nazariyasi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326" y="1885071"/>
            <a:ext cx="8834511" cy="440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20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043" y="1125416"/>
            <a:ext cx="10163700" cy="414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18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NLPdagi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elementlari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91196" y="1690688"/>
            <a:ext cx="9809608" cy="445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Tilni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ifodalovchi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bilimlar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strukturasi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Ontologiyalar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semantik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tarmoqlar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WordNet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ConceptNet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Tilga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ishlov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beruvchi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agentlar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Kontekstga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fikr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yuritish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qaror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Tushunish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“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Matn”dan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ma’no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ajratish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mantiqan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ishlatish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Qoidaviy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statistik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yondashuvlar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SI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nazariyasida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klassik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qoidalar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NLPda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esa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statistik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modellar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sintez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qilinadi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670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Language Processing (NLP)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dagi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(SI)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elementlari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aniq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misollar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534" y="1690688"/>
            <a:ext cx="10515600" cy="475105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Bilimlarni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ifodalash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(Knowledge Representation)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👉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kompyuterda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saqlanishi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mantiqiy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tarzda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imkonini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beruvchi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semantik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tarmoqlar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ontologiyalar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qoidalar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freym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mantiqiy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formulalar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NLPdagi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misollar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WordNet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orasidagi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semantik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munosabatlar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tarmog‘i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antonim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sinonim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hiperonim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ConceptNet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asoslangan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ontologik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tarmoq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"A knife is used for cutting").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Chatbotlar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foydalanuvchi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savollariga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berishda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ontologiya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tegishli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3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31520" y="479120"/>
            <a:ext cx="11066585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Mantiq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Inference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👉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Propozitsion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predikat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mantiqlari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yordamida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xulosalar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deduksiya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induksiya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abduktsiya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NLPdagi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misollar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Answering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(QA)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tizimlari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Savol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Osmonda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bulut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bo‘lsa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yomg‘ir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yog‘adimi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?"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Mantiqiy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Bulut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Osmon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→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Yomg‘ir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Ehtimoliy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Entailment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detection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tekshirish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universitetda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o‘qiydi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Savol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talaba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 →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mantiqiy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chiqarildi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339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19368" y="282268"/>
            <a:ext cx="9182415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Aqlli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agentlar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Intelligent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Agents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👉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atrof-muhitni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sezadigan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unga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qiladigan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tizim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SI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nazariyasida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qaror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qilishga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qodir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subyekt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qaraladi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NLPdagi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misollar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yordamchilar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Siri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Assistant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Foydalanuvchi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Bugun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ob-havo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?"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Ob-havo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ma’lumotini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aniqlab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kontekstga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beradi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/>
              <a:t>Dialog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tizimlari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Kontekstga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keyingi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savolni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javobni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038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55342" y="866847"/>
            <a:ext cx="1046669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Qidiruv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algoritmlari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Algorithms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👉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Ma’lumotlar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ichidan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yo‘lni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topish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ishlatiladigan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algoritmlar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A*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BFS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DFS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beam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NLPdagi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misollar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Mashina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tarjimasi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Translation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kumimoji="0" lang="ru-RU" alt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Beam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algoritmi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tarjima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variantlari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ichida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optimalini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tanlaydi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recognition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Gapni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tushunishda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ehtimollik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bo‘yicha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qatorini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qidirish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Viterbi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algoritmi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081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440</Words>
  <Application>Microsoft Office PowerPoint</Application>
  <PresentationFormat>Широкоэкранный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Sun’iy intellekt nazariyasi </vt:lpstr>
      <vt:lpstr>Презентация PowerPoint</vt:lpstr>
      <vt:lpstr>NLP (Natural Language Processing) da Sun’iy intellekt nazariyasi</vt:lpstr>
      <vt:lpstr>Презентация PowerPoint</vt:lpstr>
      <vt:lpstr>NLPdagi asosiy SI nazariy elementlari:</vt:lpstr>
      <vt:lpstr>Natural Language Processing (NLP) dagi asosiy sun’iy intellekt (SI) nazariy elementlari va ularga aniq misollar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Xulosa:</vt:lpstr>
      <vt:lpstr>E’tiboringiz uchun rahmat!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Sun’iy intellekt nazariyasi </dc:title>
  <dc:creator>User</dc:creator>
  <cp:lastModifiedBy>User</cp:lastModifiedBy>
  <cp:revision>3</cp:revision>
  <dcterms:created xsi:type="dcterms:W3CDTF">2025-05-17T11:41:07Z</dcterms:created>
  <dcterms:modified xsi:type="dcterms:W3CDTF">2025-05-17T11:55:18Z</dcterms:modified>
</cp:coreProperties>
</file>