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67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653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706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76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612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22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327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378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5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72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03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D6E10-415D-4EBB-A300-6612614A2918}" type="datetimeFigureOut">
              <a:rPr lang="ru-RU" smtClean="0"/>
              <a:t>17.05.2025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9E876-8585-42A1-B1E8-073F60A4F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69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1420" y="1613683"/>
            <a:ext cx="9144000" cy="2387600"/>
          </a:xfrm>
        </p:spPr>
        <p:txBody>
          <a:bodyPr/>
          <a:lstStyle/>
          <a:p>
            <a:r>
              <a:rPr lang="sv-S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Kompyuter lingvistikasida sun’iy intellekt metodlari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109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9116" y="996287"/>
            <a:ext cx="10234684" cy="51806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“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Kompyuter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lingvistikasida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metodlari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fanining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o‘qitilishidan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maqsad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talabalarni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tabiiy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ishlovchi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tizimlarini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ko‘nikmalariga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mutaxassis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sifatida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tayyorlashdir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Ya’ni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Kompyuter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lingvistikasida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metodlarini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o‘rganish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talabaga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tabiiy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kompyuter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yordamida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tushunish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tarjima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ravishda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hosil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bo‘yicha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amaliy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359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905" y="78820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NLP da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Kompyuter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lingvistikasida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metodlari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9778" y="2674961"/>
            <a:ext cx="10251804" cy="3016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11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0087" y="1620909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Maqsad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0000"/>
              </a:lnSpc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NLP’da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kompyuter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lingvistikasi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metodlarini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0000"/>
              </a:lnSpc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tushunish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tarjima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ravishda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imkoniyatini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beruvchi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tizimlarni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837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0687" y="1199285"/>
            <a:ext cx="8945397" cy="4148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804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0937" y="696037"/>
            <a:ext cx="8103997" cy="522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177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777" y="1002051"/>
            <a:ext cx="8837636" cy="447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075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Xulosa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Kompyuter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lingvistika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NLP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tilshunoslik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asoslarini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ta'minlaydi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Sun’iy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metodlari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nazariyani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amaliyotga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aylantiradi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Ya’ni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Tilshunoslik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bilimlari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morfologiya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sintaksis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metodlari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(ML, Deep Learning)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Kuchli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NLP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tizimlari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795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57949"/>
            <a:ext cx="10515600" cy="1325563"/>
          </a:xfrm>
        </p:spPr>
        <p:txBody>
          <a:bodyPr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6201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60</Words>
  <Application>Microsoft Office PowerPoint</Application>
  <PresentationFormat>Широкоэкранный</PresentationFormat>
  <Paragraphs>12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Kompyuter lingvistikasida sun’iy intellekt metodlari</vt:lpstr>
      <vt:lpstr>Презентация PowerPoint</vt:lpstr>
      <vt:lpstr>NLP da Kompyuter lingvistikasida Sun’iy intellekt metodlari </vt:lpstr>
      <vt:lpstr>Презентация PowerPoint</vt:lpstr>
      <vt:lpstr>Презентация PowerPoint</vt:lpstr>
      <vt:lpstr>Презентация PowerPoint</vt:lpstr>
      <vt:lpstr>Презентация PowerPoint</vt:lpstr>
      <vt:lpstr>Xulosa:</vt:lpstr>
      <vt:lpstr>E’tiboringiz uchun rahmat!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Kompyuter lingvistikasida sun’iy intellekt metodlari</dc:title>
  <dc:creator>User</dc:creator>
  <cp:lastModifiedBy>User</cp:lastModifiedBy>
  <cp:revision>2</cp:revision>
  <dcterms:created xsi:type="dcterms:W3CDTF">2025-05-17T11:15:08Z</dcterms:created>
  <dcterms:modified xsi:type="dcterms:W3CDTF">2025-05-17T11:37:27Z</dcterms:modified>
</cp:coreProperties>
</file>