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93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0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6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98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51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5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65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7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3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862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21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E77E7-9C1E-4202-9D58-6148DEB19CF3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0A31A-F198-4E23-A4AF-EA1C2E6A0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77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NLPda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5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 + AI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429" y="2028257"/>
            <a:ext cx="9349384" cy="333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1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155" y="2234869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751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696" y="1037230"/>
            <a:ext cx="10412104" cy="513973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NLP (Natural Language Processing) da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kompyuterlarga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qaytarishni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o‘rgatuvchi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qarorlar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82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bog‘liqlik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36" y="2210937"/>
            <a:ext cx="9471545" cy="376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5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NLPda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modellash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Naive Bayes, Markov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zanjirlari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Mashinali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(Machine Learning)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KNN, SVM, Decision Trees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(Deep Learning)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LSTM, CNN, Transformer, GPT, BERT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(Reinforcement Learning)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Chatbotlarda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sozlash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59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NLPda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ishlashiga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N-gram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P(“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”) = P(“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| “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Hidden Markov Models (HMM)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bosqichli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ehtimolliklar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tahlili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Naive Bayes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tasnifi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ijobiy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salbiy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sharhlar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36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19" y="573205"/>
            <a:ext cx="10944367" cy="582212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Mashinali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(Machine Learning)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an’anaviy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algoritmlari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Vector Machines (SVM)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Logistic Regression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Tasniflash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muammolarida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Trees, Random Forest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ajratish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(feature extraction)"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TF-IDF, Bag of Words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37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752" y="655093"/>
            <a:ext cx="10453048" cy="552187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(Deep Learning)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neyron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tarmoqlarga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Recurrent Neural Networks (RNN)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Ketma-ketlikdagi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LSTM (Long Short-Term Memory) —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kontekstni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Convolutional Neural Networks (CNN)</a:t>
            </a:r>
          </a:p>
          <a:p>
            <a:pPr>
              <a:lnSpc>
                <a:spcPct val="10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NLPda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aniqlashda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tasnifi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29290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696" y="846161"/>
            <a:ext cx="10412104" cy="533080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Transformer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kontekst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Self-attention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(Bidirectional Encoder Representations from Transformers)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GPT (Generative Pre-trained Transformer)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generatsiyasi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T5,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RoBERTa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XLNet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DistilBERT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NLP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optimallashtirilgan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14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3706" y="805218"/>
            <a:ext cx="10180093" cy="594495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(Reinforcement Learning)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interaktiv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muloqot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chatbotlar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RLHF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(Reinforcement Learning from Human Feedback)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ChatGPT'da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Transfer Learning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ko‘chirishli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o‘rgatilgan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model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BERT)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NLP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vazifasiga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moslashtirish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vaziyatlarda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natija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115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303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Тема Office</vt:lpstr>
      <vt:lpstr>NLPda sun’iy intellekt</vt:lpstr>
      <vt:lpstr>Презентация PowerPoint</vt:lpstr>
      <vt:lpstr>NLP va Sun’iy intellekt o‘rtasidagi bog‘liqlik:</vt:lpstr>
      <vt:lpstr>NLPda ishlatiladigan sun’iy intellekt yondashuvlari:</vt:lpstr>
      <vt:lpstr>NLPda ishlatiladigan sun’iy intellekt yondashuvlari:</vt:lpstr>
      <vt:lpstr>Презентация PowerPoint</vt:lpstr>
      <vt:lpstr>Презентация PowerPoint</vt:lpstr>
      <vt:lpstr>Презентация PowerPoint</vt:lpstr>
      <vt:lpstr>Презентация PowerPoint</vt:lpstr>
      <vt:lpstr>NLP + AI amaliy misollar:</vt:lpstr>
      <vt:lpstr>E’tiboringiz uchun rahmat!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NLPda sun’iy intellekt</dc:title>
  <dc:creator>User</dc:creator>
  <cp:lastModifiedBy>User</cp:lastModifiedBy>
  <cp:revision>3</cp:revision>
  <dcterms:created xsi:type="dcterms:W3CDTF">2025-05-12T12:01:43Z</dcterms:created>
  <dcterms:modified xsi:type="dcterms:W3CDTF">2025-05-12T12:18:23Z</dcterms:modified>
</cp:coreProperties>
</file>